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0E1CF-D65D-4477-B573-EFA05EB385F8}" v="27" dt="2022-11-18T15:37:56.775"/>
    <p1510:client id="{9CABDEDC-85BC-4EE1-9605-79ABD5B23393}" v="104" dt="2022-11-18T15:55:5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5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4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5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5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9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9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7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5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136" y="1252090"/>
            <a:ext cx="8702645" cy="2019299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Times New Roman"/>
                <a:cs typeface="Times New Roman"/>
              </a:rPr>
              <a:t>Investigation of the E-Retail factors Affecting Customers Retention and Consumers purchasing decision in Indian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1042" y="4320779"/>
            <a:ext cx="6192611" cy="10540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2800" b="1" u="sng" dirty="0"/>
              <a:t>Submitted  by: </a:t>
            </a:r>
            <a:r>
              <a:rPr lang="en-IN" sz="2800" b="1" dirty="0"/>
              <a:t>                           </a:t>
            </a:r>
            <a:endParaRPr lang="en-US" sz="2800"/>
          </a:p>
          <a:p>
            <a:pPr algn="ctr"/>
            <a:r>
              <a:rPr lang="en-IN" sz="2800" b="1" dirty="0"/>
              <a:t>P. SAI DEEKSHITH REDDY</a:t>
            </a:r>
            <a:endParaRPr lang="en-IN" sz="28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online shopper’s Use Smartphone for online purchase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9996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online shopper’s Use Google Chrome for Exploring products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online shopper’s take more than 15 min to make purchase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online shopper’s Use Credit/Debit card for online purchase 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569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shopper’s abandon because they find better option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836352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online shopper’s strongly agree website content should be easy.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online shopper’s agree that Highlighted information is easy to compare.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online shopper’s agree there should be sellers and product information.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online shopper’s Strongly agree, website should be easy to navigate.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online shopper’s Use Mobile Internet for online purchase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06" y="2133600"/>
            <a:ext cx="903281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 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b="1"/>
              <a:t>In such competitive market retaining customers and winning trust is very big challenge for e-retailers. </a:t>
            </a:r>
          </a:p>
          <a:p>
            <a:pPr lvl="0"/>
            <a:r>
              <a:rPr lang="en-IN" sz="2800" b="1"/>
              <a:t>Understanding various factors that influence buying decision</a:t>
            </a:r>
          </a:p>
          <a:p>
            <a:pPr lvl="0"/>
            <a:r>
              <a:rPr lang="en-IN" sz="2800" b="1"/>
              <a:t>Understanding customer’s perception regarding selected online retailers</a:t>
            </a:r>
            <a:r>
              <a:rPr lang="en-IN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online shopper’s Strongly agree, Website should be user friendly.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online shopper’s Strongly agree to have convenient pay mode.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80178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to have trust for transaction, for making buying decision.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8064"/>
            <a:ext cx="8915400" cy="311315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0868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88738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agree that having empathy to customers, affect the chance of buying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34768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2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2608"/>
            <a:ext cx="8911687" cy="1612392"/>
          </a:xfrm>
        </p:spPr>
        <p:txBody>
          <a:bodyPr>
            <a:normAutofit fontScale="90000"/>
          </a:bodyPr>
          <a:lstStyle/>
          <a:p>
            <a:r>
              <a:rPr lang="en-US"/>
              <a:t>Graphs showing privacy play important role in making buying decisions, majority of the shoppers are strongly agree.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5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1752"/>
            <a:ext cx="8911687" cy="1603248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agree that having Responsiveness Communication channels, affect the chance of buying.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3464"/>
            <a:ext cx="8911687" cy="1621536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agree that online shopping gives Monetary Benefits and discounts.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911" y="2557463"/>
            <a:ext cx="403617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6888"/>
            <a:ext cx="8911687" cy="1658112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to have enjoyment from online </a:t>
            </a:r>
            <a:r>
              <a:rPr lang="en-US" err="1"/>
              <a:t>shoping</a:t>
            </a:r>
            <a:r>
              <a:rPr lang="en-US"/>
              <a:t> online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1168"/>
            <a:ext cx="8911687" cy="1539240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that Return policy affect the buying decision.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362"/>
      </p:ext>
    </p:extLst>
  </p:cSld>
  <p:clrMapOvr>
    <a:masterClrMapping/>
  </p:clrMapOvr>
  <p:transition spd="slow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that Gaining access to loyalty programs is a benefit of shopping online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Data Visualization and analysis </a:t>
            </a:r>
            <a:endParaRPr lang="en-IN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In this step we will analyze and visualize our data </a:t>
            </a:r>
          </a:p>
          <a:p>
            <a:r>
              <a:rPr lang="en-US" sz="2400" b="1"/>
              <a:t>We will use tools available in python for data analysis and visualization.</a:t>
            </a:r>
          </a:p>
          <a:p>
            <a:r>
              <a:rPr lang="en-US" sz="2400" b="1"/>
              <a:t>We will use </a:t>
            </a:r>
            <a:r>
              <a:rPr lang="en-US" sz="2400" b="1" err="1"/>
              <a:t>NumPy</a:t>
            </a:r>
            <a:r>
              <a:rPr lang="en-US" sz="2400" b="1"/>
              <a:t>  for Numerical analysis </a:t>
            </a:r>
          </a:p>
          <a:p>
            <a:r>
              <a:rPr lang="en-US" sz="2400" b="1"/>
              <a:t>Pandas for performing operation on data frame</a:t>
            </a:r>
          </a:p>
          <a:p>
            <a:r>
              <a:rPr lang="en-US" sz="2400" b="1" err="1"/>
              <a:t>Matplotlib</a:t>
            </a:r>
            <a:r>
              <a:rPr lang="en-US" sz="2400" b="1"/>
              <a:t> Provide visualization capability.</a:t>
            </a:r>
          </a:p>
          <a:p>
            <a:r>
              <a:rPr lang="en-US" sz="2400" b="1"/>
              <a:t>We will use </a:t>
            </a:r>
            <a:r>
              <a:rPr lang="en-US" sz="2400" b="1" err="1"/>
              <a:t>Seaborn</a:t>
            </a:r>
            <a:r>
              <a:rPr lang="en-US" sz="2400" b="1"/>
              <a:t> for more enhanced visualization and analysis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8328"/>
            <a:ext cx="8911687" cy="1566672"/>
          </a:xfrm>
        </p:spPr>
        <p:txBody>
          <a:bodyPr>
            <a:normAutofit fontScale="90000"/>
          </a:bodyPr>
          <a:lstStyle/>
          <a:p>
            <a:r>
              <a:rPr lang="en-US"/>
              <a:t>Majority of shoppers are strongly agree Displaying quality Information on the website improves satisfaction of customers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6" y="2133600"/>
            <a:ext cx="89157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344"/>
            <a:ext cx="8911687" cy="1438656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User derive satisfaction while shopping on a good quality website or application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that Net Benefit derived from shopping online can lead to users satisfaction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shoppers </a:t>
            </a:r>
            <a:r>
              <a:rPr lang="en-US" err="1"/>
              <a:t>strogly</a:t>
            </a:r>
            <a:r>
              <a:rPr lang="en-US"/>
              <a:t> agree that User satisfaction cannot exist without trust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0" y="2133600"/>
            <a:ext cx="88393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agree that online </a:t>
            </a:r>
            <a:r>
              <a:rPr lang="en-US" err="1"/>
              <a:t>shoping</a:t>
            </a:r>
            <a:r>
              <a:rPr lang="en-US"/>
              <a:t> Offering a wide variety of listed product in several category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7581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8056"/>
            <a:ext cx="8911687" cy="1456944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strongly agree that having complete and relevant product information increase chance of buying 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the shoppers strongly agree that online </a:t>
            </a:r>
            <a:r>
              <a:rPr lang="en-US" err="1"/>
              <a:t>shoping</a:t>
            </a:r>
            <a:r>
              <a:rPr lang="en-US"/>
              <a:t> provide monetary savings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</a:t>
            </a:r>
            <a:r>
              <a:rPr lang="en-US" err="1"/>
              <a:t>agree,There</a:t>
            </a:r>
            <a:r>
              <a:rPr lang="en-US"/>
              <a:t> is Convenience of patronizing the online retailer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53" y="1965512"/>
            <a:ext cx="9811870" cy="41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472"/>
            <a:ext cx="8911687" cy="1557528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are agree that Shopping online is convenient and Flexible.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2" y="1954306"/>
            <a:ext cx="9755841" cy="40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7514"/>
      </p:ext>
    </p:extLst>
  </p:cSld>
  <p:clrMapOvr>
    <a:masterClrMapping/>
  </p:clrMapOvr>
  <p:transition spd="slow">
    <p:comb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/>
          </a:bodyPr>
          <a:lstStyle/>
          <a:p>
            <a:r>
              <a:rPr lang="en-US"/>
              <a:t>Majority of the shoppers are agree that Shopping on the website gives you the sense of adventure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00" y="1857501"/>
            <a:ext cx="9520517" cy="40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>
            <a:normAutofit/>
          </a:bodyPr>
          <a:lstStyle/>
          <a:p>
            <a:r>
              <a:rPr lang="en-US" sz="4000" b="1"/>
              <a:t>EDA Steps</a:t>
            </a:r>
            <a:endParaRPr lang="en-I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During EDA we have first changed our data columns name</a:t>
            </a:r>
          </a:p>
          <a:p>
            <a:r>
              <a:rPr lang="en-US" sz="2400" b="1"/>
              <a:t>After changing name we will see shape of the data and check the null values present in the data .</a:t>
            </a:r>
          </a:p>
          <a:p>
            <a:r>
              <a:rPr lang="en-US" sz="2400" b="1"/>
              <a:t>Data is not having any null values and all  the data is object type.</a:t>
            </a:r>
          </a:p>
          <a:p>
            <a:r>
              <a:rPr lang="en-US" sz="2400" b="1"/>
              <a:t>As the data is object type we will mostly perform count plot.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024"/>
            <a:ext cx="8911687" cy="1712976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online shoppers are having Indifferent views for Shopping on your preferred e-</a:t>
            </a:r>
            <a:r>
              <a:rPr lang="en-US" err="1"/>
              <a:t>tailer</a:t>
            </a:r>
            <a:r>
              <a:rPr lang="en-US"/>
              <a:t> enhances your social status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36" y="1995783"/>
            <a:ext cx="8915400" cy="39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7744"/>
            <a:ext cx="8911687" cy="1667256"/>
          </a:xfrm>
        </p:spPr>
        <p:txBody>
          <a:bodyPr>
            <a:normAutofit fontScale="90000"/>
          </a:bodyPr>
          <a:lstStyle/>
          <a:p>
            <a:r>
              <a:rPr lang="en-US"/>
              <a:t>Shoppers having Indifferent view for feel gratification shopping on your favorite e-retailer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77" y="2312894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shoppers are agree to have value of money.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36" y="2144806"/>
            <a:ext cx="10360958" cy="39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shoppers are using multiple retailers for </a:t>
            </a:r>
            <a:r>
              <a:rPr lang="en-US" err="1"/>
              <a:t>shoping</a:t>
            </a:r>
            <a:r>
              <a:rPr lang="en-US"/>
              <a:t> online.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06" y="2447365"/>
            <a:ext cx="8915400" cy="36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website and applications are easy to use.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According Majority of shoppers Amazon and Flipkart having good visual appealing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0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and </a:t>
            </a:r>
            <a:r>
              <a:rPr lang="en-US" err="1"/>
              <a:t>flipcart</a:t>
            </a:r>
            <a:r>
              <a:rPr lang="en-US"/>
              <a:t> are having wild variety of </a:t>
            </a:r>
            <a:r>
              <a:rPr lang="en-US" err="1"/>
              <a:t>prodcts</a:t>
            </a:r>
            <a:r>
              <a:rPr lang="en-US"/>
              <a:t> on offer.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4904"/>
            <a:ext cx="8911687" cy="1530096"/>
          </a:xfrm>
        </p:spPr>
        <p:txBody>
          <a:bodyPr>
            <a:normAutofit fontScale="90000"/>
          </a:bodyPr>
          <a:lstStyle/>
          <a:p>
            <a:r>
              <a:rPr lang="en-US"/>
              <a:t>Amazon and Flipkart having Complete, relevant description information of products.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Amazon, </a:t>
            </a:r>
            <a:r>
              <a:rPr lang="en-US" err="1"/>
              <a:t>flipcart</a:t>
            </a:r>
            <a:r>
              <a:rPr lang="en-US"/>
              <a:t> and </a:t>
            </a:r>
            <a:r>
              <a:rPr lang="en-US" err="1"/>
              <a:t>Paytm</a:t>
            </a:r>
            <a:r>
              <a:rPr lang="en-US"/>
              <a:t> having fastest loading website and application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599"/>
            <a:ext cx="8915400" cy="38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2296"/>
            <a:ext cx="8911687" cy="1822704"/>
          </a:xfrm>
        </p:spPr>
        <p:txBody>
          <a:bodyPr>
            <a:normAutofit/>
          </a:bodyPr>
          <a:lstStyle/>
          <a:p>
            <a:r>
              <a:rPr lang="en-US"/>
              <a:t>According to majority of the shoppers amazon is more Reliable website or application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338"/>
          </a:xfrm>
        </p:spPr>
        <p:txBody>
          <a:bodyPr/>
          <a:lstStyle/>
          <a:p>
            <a:r>
              <a:rPr lang="en-US"/>
              <a:t>Majority of the Shoppers are Female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7996"/>
            <a:ext cx="7321096" cy="41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401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and </a:t>
            </a:r>
            <a:r>
              <a:rPr lang="en-US" err="1"/>
              <a:t>Flipcart</a:t>
            </a:r>
            <a:r>
              <a:rPr lang="en-US"/>
              <a:t> are having Availability of several payment options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0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provide Speedy order delivery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5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rmAutofit fontScale="90000"/>
          </a:bodyPr>
          <a:lstStyle/>
          <a:p>
            <a:r>
              <a:rPr lang="en-US"/>
              <a:t>Majority of the shoppers recommend Amazon as best retails for providing Privacy of customers’ information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3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majority of retails provide Security of customer financial information, Amazon is on top.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146"/>
            <a:ext cx="9014524" cy="37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6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Amazon is more </a:t>
            </a:r>
            <a:r>
              <a:rPr lang="en-US" err="1"/>
              <a:t>Perceived_Trustworthiness</a:t>
            </a:r>
            <a:r>
              <a:rPr lang="en-US"/>
              <a:t> than other retailers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1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retailers provide online </a:t>
            </a:r>
            <a:r>
              <a:rPr lang="en-US" err="1"/>
              <a:t>assitance</a:t>
            </a:r>
            <a:r>
              <a:rPr lang="en-US"/>
              <a:t> through multiple channels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7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According to </a:t>
            </a:r>
            <a:r>
              <a:rPr lang="en-US" err="1"/>
              <a:t>Majoroty</a:t>
            </a:r>
            <a:r>
              <a:rPr lang="en-US"/>
              <a:t> of the </a:t>
            </a:r>
            <a:r>
              <a:rPr lang="en-US" err="1"/>
              <a:t>shoper</a:t>
            </a:r>
            <a:r>
              <a:rPr lang="en-US"/>
              <a:t> </a:t>
            </a:r>
            <a:r>
              <a:rPr lang="en-US" err="1"/>
              <a:t>Myntra</a:t>
            </a:r>
            <a:r>
              <a:rPr lang="en-US"/>
              <a:t> having Late declaration of price (promotion, sales period)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152"/>
            <a:ext cx="8911687" cy="1831848"/>
          </a:xfrm>
        </p:spPr>
        <p:txBody>
          <a:bodyPr>
            <a:normAutofit/>
          </a:bodyPr>
          <a:lstStyle/>
          <a:p>
            <a:r>
              <a:rPr lang="en-US"/>
              <a:t>According to </a:t>
            </a:r>
            <a:r>
              <a:rPr lang="en-US" err="1"/>
              <a:t>Majoroty</a:t>
            </a:r>
            <a:r>
              <a:rPr lang="en-US"/>
              <a:t> of the </a:t>
            </a:r>
            <a:r>
              <a:rPr lang="en-US" err="1"/>
              <a:t>shoper</a:t>
            </a:r>
            <a:r>
              <a:rPr lang="en-US"/>
              <a:t> </a:t>
            </a:r>
            <a:r>
              <a:rPr lang="en-US" err="1"/>
              <a:t>Myntra</a:t>
            </a:r>
            <a:r>
              <a:rPr lang="en-US"/>
              <a:t> having longer page loading time, </a:t>
            </a:r>
            <a:r>
              <a:rPr lang="en-US" err="1"/>
              <a:t>paytm</a:t>
            </a:r>
            <a:r>
              <a:rPr lang="en-US"/>
              <a:t> is at 2nd place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According to </a:t>
            </a:r>
            <a:r>
              <a:rPr lang="en-US" err="1"/>
              <a:t>Majoroty</a:t>
            </a:r>
            <a:r>
              <a:rPr lang="en-US"/>
              <a:t> of the </a:t>
            </a:r>
            <a:r>
              <a:rPr lang="en-US" err="1"/>
              <a:t>shoper</a:t>
            </a:r>
            <a:r>
              <a:rPr lang="en-US"/>
              <a:t> </a:t>
            </a:r>
            <a:r>
              <a:rPr lang="en-US" err="1"/>
              <a:t>Snapdeal</a:t>
            </a:r>
            <a:r>
              <a:rPr lang="en-US"/>
              <a:t> having </a:t>
            </a:r>
            <a:r>
              <a:rPr lang="en-US" err="1"/>
              <a:t>Limited_payment_mode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According to </a:t>
            </a:r>
            <a:r>
              <a:rPr lang="en-US" err="1"/>
              <a:t>Majoroty</a:t>
            </a:r>
            <a:r>
              <a:rPr lang="en-US"/>
              <a:t> of the </a:t>
            </a:r>
            <a:r>
              <a:rPr lang="en-US" err="1"/>
              <a:t>shoper</a:t>
            </a:r>
            <a:r>
              <a:rPr lang="en-US"/>
              <a:t> </a:t>
            </a:r>
            <a:r>
              <a:rPr lang="en-US" err="1"/>
              <a:t>Paytm</a:t>
            </a:r>
            <a:r>
              <a:rPr lang="en-US"/>
              <a:t> having </a:t>
            </a:r>
            <a:r>
              <a:rPr lang="en-US" err="1"/>
              <a:t>Long_delivary_period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09625"/>
            <a:ext cx="898709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shoppers are between 21-50 Years old. 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609" y="2557463"/>
            <a:ext cx="463678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Amazon make </a:t>
            </a:r>
            <a:r>
              <a:rPr lang="en-US" err="1"/>
              <a:t>Change_in_website</a:t>
            </a:r>
            <a:r>
              <a:rPr lang="en-US"/>
              <a:t> according to requirements of user.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1374"/>
            <a:ext cx="89154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According to majority of shoppers Amazon.in is Efficient website.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66780"/>
            <a:ext cx="906938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and </a:t>
            </a:r>
            <a:r>
              <a:rPr lang="en-US" err="1"/>
              <a:t>Flipcart</a:t>
            </a:r>
            <a:r>
              <a:rPr lang="en-US"/>
              <a:t> are most </a:t>
            </a:r>
            <a:r>
              <a:rPr lang="en-US" err="1"/>
              <a:t>recomended</a:t>
            </a:r>
            <a:r>
              <a:rPr lang="en-US"/>
              <a:t> retailers.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4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/>
              <a:t>Age group 21- 50 years are actively purchasing online as compare to age less than 20 and 51 years above.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5883"/>
            <a:ext cx="891540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Here we can see in most of the cities Female buyers are more as compare to male.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9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 can see Girls taking more exploration time </a:t>
            </a:r>
            <a:r>
              <a:rPr lang="en-US" err="1"/>
              <a:t>befor</a:t>
            </a:r>
            <a:r>
              <a:rPr lang="en-US"/>
              <a:t> making buying decision,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96236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females are recommending  Amazon and Flipkart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87092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increase in the internet access and mobile shoppers are switching form offline mode of shopping to online mode of shopping. </a:t>
            </a:r>
          </a:p>
          <a:p>
            <a:r>
              <a:rPr lang="en-US"/>
              <a:t>Majority of the shoppers find it adventures, time saving and value of money.</a:t>
            </a:r>
          </a:p>
          <a:p>
            <a:r>
              <a:rPr lang="en-US"/>
              <a:t>The main factors which affect the customer’s retentions are Trust, return policy, privacy of the user payment details, Fast delivery and </a:t>
            </a:r>
            <a:r>
              <a:rPr lang="en-IN"/>
              <a:t>return policy.</a:t>
            </a:r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shoppers are from Delhi, Noida, Bangalore. 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596" y="2665596"/>
            <a:ext cx="516680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shoppers purchased less than 10 times last year.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of the online shopper’s Use Mobile Internet for online purchase 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39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Organic</vt:lpstr>
      <vt:lpstr>Investigation of the E-Retail factors Affecting Customers Retention and Consumers purchasing decision in Indian E-Commerce</vt:lpstr>
      <vt:lpstr>Problem Statement </vt:lpstr>
      <vt:lpstr>Data Visualization and analysis </vt:lpstr>
      <vt:lpstr>EDA Steps</vt:lpstr>
      <vt:lpstr>Majority of the Shoppers are Female</vt:lpstr>
      <vt:lpstr>Majority of the shoppers are between 21-50 Years old. </vt:lpstr>
      <vt:lpstr>Majority of the shoppers are from Delhi, Noida, Bangalore. </vt:lpstr>
      <vt:lpstr>Majority of shoppers purchased less than 10 times last year.</vt:lpstr>
      <vt:lpstr>Majority of the online shopper’s Use Mobile Internet for online purchase </vt:lpstr>
      <vt:lpstr>Majority of the online shopper’s Use Smartphone for online purchase </vt:lpstr>
      <vt:lpstr>Majority of the online shopper’s Use Google Chrome for Exploring products </vt:lpstr>
      <vt:lpstr>Majority of the online shopper’s take more than 15 min to make purchase </vt:lpstr>
      <vt:lpstr>Majority of the online shopper’s Use Credit/Debit card for online purchase </vt:lpstr>
      <vt:lpstr>Majority of the shopper’s abandon because they find better option </vt:lpstr>
      <vt:lpstr>Majority of the online shopper’s strongly agree website content should be easy.</vt:lpstr>
      <vt:lpstr>Majority of the online shopper’s agree that Highlighted information is easy to compare.</vt:lpstr>
      <vt:lpstr>Majority of the online shopper’s agree there should be sellers and product information. </vt:lpstr>
      <vt:lpstr>Majority of the online shopper’s Strongly agree, website should be easy to navigate.</vt:lpstr>
      <vt:lpstr>Majority of the online shopper’s Use Mobile Internet for online purchase </vt:lpstr>
      <vt:lpstr>Majority of the online shopper’s Strongly agree, Website should be user friendly.</vt:lpstr>
      <vt:lpstr>Majority of the online shopper’s Strongly agree to have convenient pay mode.</vt:lpstr>
      <vt:lpstr>Majority of the shoppers are strongly agree to have trust for transaction, for making buying decision.</vt:lpstr>
      <vt:lpstr>Majority of the shoppers are agree that having empathy to customers, affect the chance of buying</vt:lpstr>
      <vt:lpstr>Graphs showing privacy play important role in making buying decisions, majority of the shoppers are strongly agree.</vt:lpstr>
      <vt:lpstr>Majority of the shoppers are agree that having Responsiveness Communication channels, affect the chance of buying.</vt:lpstr>
      <vt:lpstr>Majority of the shoppers are agree that online shopping gives Monetary Benefits and discounts.</vt:lpstr>
      <vt:lpstr>Majority of the shoppers are strongly agree to have enjoyment from online shoping online</vt:lpstr>
      <vt:lpstr>Majority of the shoppers are strongly agree that Return policy affect the buying decision.</vt:lpstr>
      <vt:lpstr>Majority of the shoppers are strongly agree that Gaining access to loyalty programs is a benefit of shopping online</vt:lpstr>
      <vt:lpstr>Majority of shoppers are strongly agree Displaying quality Information on the website improves satisfaction of customers</vt:lpstr>
      <vt:lpstr>Majority of the shoppers are strongly agree User derive satisfaction while shopping on a good quality website or application</vt:lpstr>
      <vt:lpstr>Majority of the shoppers are strongly agree that Net Benefit derived from shopping online can lead to users satisfaction</vt:lpstr>
      <vt:lpstr>Majority of the shoppers strogly agree that User satisfaction cannot exist without trust</vt:lpstr>
      <vt:lpstr>Majority of the shoppers are agree that online shoping Offering a wide variety of listed product in several category</vt:lpstr>
      <vt:lpstr>Majority of the shoppers are strongly agree that having complete and relevant product information increase chance of buying .</vt:lpstr>
      <vt:lpstr>Majority of the shoppers strongly agree that online shoping provide monetary savings</vt:lpstr>
      <vt:lpstr>Majority of the shoppers are agree,There is Convenience of patronizing the online retailer</vt:lpstr>
      <vt:lpstr>Majority of the shoppers are agree that Shopping online is convenient and Flexible.</vt:lpstr>
      <vt:lpstr>Majority of the shoppers are agree that Shopping on the website gives you the sense of adventure</vt:lpstr>
      <vt:lpstr>Majority of the online shoppers are having Indifferent views for Shopping on your preferred e-tailer enhances your social status</vt:lpstr>
      <vt:lpstr>Shoppers having Indifferent view for feel gratification shopping on your favorite e-retailer</vt:lpstr>
      <vt:lpstr>Majority of the shoppers are agree to have value of money.</vt:lpstr>
      <vt:lpstr>Majority of the shoppers are using multiple retailers for shoping online.</vt:lpstr>
      <vt:lpstr>Majority of website and applications are easy to use.</vt:lpstr>
      <vt:lpstr>According Majority of shoppers Amazon and Flipkart having good visual appealing</vt:lpstr>
      <vt:lpstr>Amazon and flipcart are having wild variety of prodcts on offer.</vt:lpstr>
      <vt:lpstr>Amazon and Flipkart having Complete, relevant description information of products.</vt:lpstr>
      <vt:lpstr>Amazon, flipcart and Paytm having fastest loading website and application</vt:lpstr>
      <vt:lpstr>According to majority of the shoppers amazon is more Reliable website or application</vt:lpstr>
      <vt:lpstr>Amazon and Flipcart are having Availability of several payment options</vt:lpstr>
      <vt:lpstr>Amazon provide Speedy order delivery</vt:lpstr>
      <vt:lpstr>Majority of the shoppers recommend Amazon as best retails for providing Privacy of customers’ information</vt:lpstr>
      <vt:lpstr>majority of retails provide Security of customer financial information, Amazon is on top.</vt:lpstr>
      <vt:lpstr>Amazon is more Perceived_Trustworthiness than other retailers</vt:lpstr>
      <vt:lpstr>Majority of the retailers provide online assitance through multiple channels</vt:lpstr>
      <vt:lpstr>According to Majoroty of the shoper Myntra having Late declaration of price (promotion, sales period)</vt:lpstr>
      <vt:lpstr>According to Majoroty of the shoper Myntra having longer page loading time, paytm is at 2nd place</vt:lpstr>
      <vt:lpstr>According to Majoroty of the shoper Snapdeal having Limited_payment_mode</vt:lpstr>
      <vt:lpstr>According to Majoroty of the shoper Paytm having Long_delivary_period</vt:lpstr>
      <vt:lpstr>Amazon make Change_in_website according to requirements of user.</vt:lpstr>
      <vt:lpstr>According to majority of shoppers Amazon.in is Efficient website.</vt:lpstr>
      <vt:lpstr>Amazon and Flipcart are most recomended retailers.</vt:lpstr>
      <vt:lpstr>Age group 21- 50 years are actively purchasing online as compare to age less than 20 and 51 years above.</vt:lpstr>
      <vt:lpstr>Here we can see in most of the cities Female buyers are more as compare to male.</vt:lpstr>
      <vt:lpstr>We can see Girls taking more exploration time befor making buying decision,</vt:lpstr>
      <vt:lpstr>Majority of females are recommending  Amazon and Flipkart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revision>111</cp:revision>
  <dcterms:created xsi:type="dcterms:W3CDTF">2021-11-14T04:41:34Z</dcterms:created>
  <dcterms:modified xsi:type="dcterms:W3CDTF">2022-11-18T15:56:31Z</dcterms:modified>
</cp:coreProperties>
</file>