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4" r:id="rId6"/>
    <p:sldId id="285" r:id="rId7"/>
    <p:sldId id="286" r:id="rId8"/>
    <p:sldId id="289" r:id="rId9"/>
    <p:sldId id="287" r:id="rId10"/>
    <p:sldId id="288" r:id="rId11"/>
    <p:sldId id="290" r:id="rId12"/>
    <p:sldId id="291" r:id="rId13"/>
    <p:sldId id="292" r:id="rId14"/>
    <p:sldId id="293" r:id="rId15"/>
    <p:sldId id="294" r:id="rId16"/>
    <p:sldId id="295" r:id="rId17"/>
    <p:sldId id="301" r:id="rId18"/>
    <p:sldId id="30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DEB62-A184-4571-A5A3-121018A3F274}" v="130" dt="2022-12-19T16:52:26.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6" d="100"/>
          <a:sy n="66" d="100"/>
        </p:scale>
        <p:origin x="17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54CB0-350A-4EEC-A3FB-DE645D1579D2}"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AC6CC514-AE99-48AF-90CF-289DA6A29BB8}">
      <dgm:prSet/>
      <dgm:spPr/>
      <dgm:t>
        <a:bodyPr/>
        <a:lstStyle/>
        <a:p>
          <a:r>
            <a:rPr lang="en-IN"/>
            <a:t>With the Coronavirus sway on the lookout, we have seen lot of changes in the vehicle market. Presently some vehicles are sought after subsequently making them exorbitant and some are not popular consequently less expensive. With the adjustment of market due to Coronavirus 19 effect, people/sellers are facing issues with their past Car Price valuation AI/Machine Learning models. Along these lines, they are searching for new AI models from new information. Here we are building the new car price valuation model.</a:t>
          </a:r>
          <a:endParaRPr lang="en-US"/>
        </a:p>
      </dgm:t>
    </dgm:pt>
    <dgm:pt modelId="{BA54128F-256D-40DC-92B8-494A4AD59EB5}" type="parTrans" cxnId="{80400343-582E-491B-A0E6-C4DED570026E}">
      <dgm:prSet/>
      <dgm:spPr/>
      <dgm:t>
        <a:bodyPr/>
        <a:lstStyle/>
        <a:p>
          <a:endParaRPr lang="en-US"/>
        </a:p>
      </dgm:t>
    </dgm:pt>
    <dgm:pt modelId="{4EA29C14-5CC4-458E-83D0-A002C96CD464}" type="sibTrans" cxnId="{80400343-582E-491B-A0E6-C4DED570026E}">
      <dgm:prSet/>
      <dgm:spPr/>
      <dgm:t>
        <a:bodyPr/>
        <a:lstStyle/>
        <a:p>
          <a:endParaRPr lang="en-US"/>
        </a:p>
      </dgm:t>
    </dgm:pt>
    <dgm:pt modelId="{7A592BE8-A307-409A-8704-A54409C32546}">
      <dgm:prSet/>
      <dgm:spPr/>
      <dgm:t>
        <a:bodyPr/>
        <a:lstStyle/>
        <a:p>
          <a:r>
            <a:rPr lang="en-IN"/>
            <a:t>The primary point of this venture is to create a dataset with the help of web scraping and anticipate the cost of trade-in vehicle in view of different elements.</a:t>
          </a:r>
          <a:endParaRPr lang="en-US"/>
        </a:p>
      </dgm:t>
    </dgm:pt>
    <dgm:pt modelId="{8EA190CC-9710-4B93-8C72-B7D44193D8FF}" type="parTrans" cxnId="{EA6725DD-3CDE-4D95-9DF6-D6242E59DE0B}">
      <dgm:prSet/>
      <dgm:spPr/>
      <dgm:t>
        <a:bodyPr/>
        <a:lstStyle/>
        <a:p>
          <a:endParaRPr lang="en-US"/>
        </a:p>
      </dgm:t>
    </dgm:pt>
    <dgm:pt modelId="{4A75132F-3DCB-49D0-8DBC-15260E5CAAE4}" type="sibTrans" cxnId="{EA6725DD-3CDE-4D95-9DF6-D6242E59DE0B}">
      <dgm:prSet/>
      <dgm:spPr/>
      <dgm:t>
        <a:bodyPr/>
        <a:lstStyle/>
        <a:p>
          <a:endParaRPr lang="en-US"/>
        </a:p>
      </dgm:t>
    </dgm:pt>
    <dgm:pt modelId="{74947ED4-E65B-413F-ADB7-7756206BF537}" type="pres">
      <dgm:prSet presAssocID="{2E254CB0-350A-4EEC-A3FB-DE645D1579D2}" presName="diagram" presStyleCnt="0">
        <dgm:presLayoutVars>
          <dgm:chPref val="1"/>
          <dgm:dir/>
          <dgm:animOne val="branch"/>
          <dgm:animLvl val="lvl"/>
          <dgm:resizeHandles/>
        </dgm:presLayoutVars>
      </dgm:prSet>
      <dgm:spPr/>
    </dgm:pt>
    <dgm:pt modelId="{B8002C13-6EB1-4007-A64F-4825D69E28CD}" type="pres">
      <dgm:prSet presAssocID="{AC6CC514-AE99-48AF-90CF-289DA6A29BB8}" presName="root" presStyleCnt="0"/>
      <dgm:spPr/>
    </dgm:pt>
    <dgm:pt modelId="{C6E15FF0-2C20-4496-9E10-DFF3DF55A1CC}" type="pres">
      <dgm:prSet presAssocID="{AC6CC514-AE99-48AF-90CF-289DA6A29BB8}" presName="rootComposite" presStyleCnt="0"/>
      <dgm:spPr/>
    </dgm:pt>
    <dgm:pt modelId="{050E1B2E-8E29-455A-B62F-EF19FD32BEDF}" type="pres">
      <dgm:prSet presAssocID="{AC6CC514-AE99-48AF-90CF-289DA6A29BB8}" presName="rootText" presStyleLbl="node1" presStyleIdx="0" presStyleCnt="2"/>
      <dgm:spPr/>
    </dgm:pt>
    <dgm:pt modelId="{16BADC24-971A-4C71-A8AE-B78DE2CDA2F5}" type="pres">
      <dgm:prSet presAssocID="{AC6CC514-AE99-48AF-90CF-289DA6A29BB8}" presName="rootConnector" presStyleLbl="node1" presStyleIdx="0" presStyleCnt="2"/>
      <dgm:spPr/>
    </dgm:pt>
    <dgm:pt modelId="{C5DEBBE2-CA84-4F2A-AC07-EBF51101F865}" type="pres">
      <dgm:prSet presAssocID="{AC6CC514-AE99-48AF-90CF-289DA6A29BB8}" presName="childShape" presStyleCnt="0"/>
      <dgm:spPr/>
    </dgm:pt>
    <dgm:pt modelId="{29190ACB-DE9E-4651-814E-F2C9B9CFF1ED}" type="pres">
      <dgm:prSet presAssocID="{7A592BE8-A307-409A-8704-A54409C32546}" presName="root" presStyleCnt="0"/>
      <dgm:spPr/>
    </dgm:pt>
    <dgm:pt modelId="{E6DD39D7-664A-4697-90B8-EC97EA4490E1}" type="pres">
      <dgm:prSet presAssocID="{7A592BE8-A307-409A-8704-A54409C32546}" presName="rootComposite" presStyleCnt="0"/>
      <dgm:spPr/>
    </dgm:pt>
    <dgm:pt modelId="{ACEA4F15-D1E6-411C-8CE7-B2A241DE5AE1}" type="pres">
      <dgm:prSet presAssocID="{7A592BE8-A307-409A-8704-A54409C32546}" presName="rootText" presStyleLbl="node1" presStyleIdx="1" presStyleCnt="2"/>
      <dgm:spPr/>
    </dgm:pt>
    <dgm:pt modelId="{C0416ADF-3CFD-4EF2-A0B7-71FCA471047E}" type="pres">
      <dgm:prSet presAssocID="{7A592BE8-A307-409A-8704-A54409C32546}" presName="rootConnector" presStyleLbl="node1" presStyleIdx="1" presStyleCnt="2"/>
      <dgm:spPr/>
    </dgm:pt>
    <dgm:pt modelId="{836ED9D8-FF1C-4426-A79A-A69FF28B181C}" type="pres">
      <dgm:prSet presAssocID="{7A592BE8-A307-409A-8704-A54409C32546}" presName="childShape" presStyleCnt="0"/>
      <dgm:spPr/>
    </dgm:pt>
  </dgm:ptLst>
  <dgm:cxnLst>
    <dgm:cxn modelId="{4F57E203-45B7-480E-84A2-7D7547643ABE}" type="presOf" srcId="{AC6CC514-AE99-48AF-90CF-289DA6A29BB8}" destId="{050E1B2E-8E29-455A-B62F-EF19FD32BEDF}" srcOrd="0" destOrd="0" presId="urn:microsoft.com/office/officeart/2005/8/layout/hierarchy3"/>
    <dgm:cxn modelId="{80400343-582E-491B-A0E6-C4DED570026E}" srcId="{2E254CB0-350A-4EEC-A3FB-DE645D1579D2}" destId="{AC6CC514-AE99-48AF-90CF-289DA6A29BB8}" srcOrd="0" destOrd="0" parTransId="{BA54128F-256D-40DC-92B8-494A4AD59EB5}" sibTransId="{4EA29C14-5CC4-458E-83D0-A002C96CD464}"/>
    <dgm:cxn modelId="{5591DDB6-71B1-4A74-86C0-C5307147F5F1}" type="presOf" srcId="{2E254CB0-350A-4EEC-A3FB-DE645D1579D2}" destId="{74947ED4-E65B-413F-ADB7-7756206BF537}" srcOrd="0" destOrd="0" presId="urn:microsoft.com/office/officeart/2005/8/layout/hierarchy3"/>
    <dgm:cxn modelId="{5C59AFCC-A5CA-4C3B-9209-46E892CA184F}" type="presOf" srcId="{7A592BE8-A307-409A-8704-A54409C32546}" destId="{C0416ADF-3CFD-4EF2-A0B7-71FCA471047E}" srcOrd="1" destOrd="0" presId="urn:microsoft.com/office/officeart/2005/8/layout/hierarchy3"/>
    <dgm:cxn modelId="{EA6725DD-3CDE-4D95-9DF6-D6242E59DE0B}" srcId="{2E254CB0-350A-4EEC-A3FB-DE645D1579D2}" destId="{7A592BE8-A307-409A-8704-A54409C32546}" srcOrd="1" destOrd="0" parTransId="{8EA190CC-9710-4B93-8C72-B7D44193D8FF}" sibTransId="{4A75132F-3DCB-49D0-8DBC-15260E5CAAE4}"/>
    <dgm:cxn modelId="{827EB2E1-5AC2-48F4-B256-31EE045EBDCD}" type="presOf" srcId="{7A592BE8-A307-409A-8704-A54409C32546}" destId="{ACEA4F15-D1E6-411C-8CE7-B2A241DE5AE1}" srcOrd="0" destOrd="0" presId="urn:microsoft.com/office/officeart/2005/8/layout/hierarchy3"/>
    <dgm:cxn modelId="{6F053CF3-5C6E-4264-9FD8-6AB80354F249}" type="presOf" srcId="{AC6CC514-AE99-48AF-90CF-289DA6A29BB8}" destId="{16BADC24-971A-4C71-A8AE-B78DE2CDA2F5}" srcOrd="1" destOrd="0" presId="urn:microsoft.com/office/officeart/2005/8/layout/hierarchy3"/>
    <dgm:cxn modelId="{C4E8A8BC-7CE6-496C-BBBA-3A6710A6123C}" type="presParOf" srcId="{74947ED4-E65B-413F-ADB7-7756206BF537}" destId="{B8002C13-6EB1-4007-A64F-4825D69E28CD}" srcOrd="0" destOrd="0" presId="urn:microsoft.com/office/officeart/2005/8/layout/hierarchy3"/>
    <dgm:cxn modelId="{DD636B9E-3234-4D9E-AE89-2D53D34D0860}" type="presParOf" srcId="{B8002C13-6EB1-4007-A64F-4825D69E28CD}" destId="{C6E15FF0-2C20-4496-9E10-DFF3DF55A1CC}" srcOrd="0" destOrd="0" presId="urn:microsoft.com/office/officeart/2005/8/layout/hierarchy3"/>
    <dgm:cxn modelId="{C7A7B7A2-E9FC-464D-AA75-3727F3257E78}" type="presParOf" srcId="{C6E15FF0-2C20-4496-9E10-DFF3DF55A1CC}" destId="{050E1B2E-8E29-455A-B62F-EF19FD32BEDF}" srcOrd="0" destOrd="0" presId="urn:microsoft.com/office/officeart/2005/8/layout/hierarchy3"/>
    <dgm:cxn modelId="{7803A1F0-935E-499E-B620-485A1C7B5284}" type="presParOf" srcId="{C6E15FF0-2C20-4496-9E10-DFF3DF55A1CC}" destId="{16BADC24-971A-4C71-A8AE-B78DE2CDA2F5}" srcOrd="1" destOrd="0" presId="urn:microsoft.com/office/officeart/2005/8/layout/hierarchy3"/>
    <dgm:cxn modelId="{CD34E850-E48F-4905-B509-12F659B70ECB}" type="presParOf" srcId="{B8002C13-6EB1-4007-A64F-4825D69E28CD}" destId="{C5DEBBE2-CA84-4F2A-AC07-EBF51101F865}" srcOrd="1" destOrd="0" presId="urn:microsoft.com/office/officeart/2005/8/layout/hierarchy3"/>
    <dgm:cxn modelId="{4BC6124D-14E5-48C9-AF5E-7F5F08F7F4BE}" type="presParOf" srcId="{74947ED4-E65B-413F-ADB7-7756206BF537}" destId="{29190ACB-DE9E-4651-814E-F2C9B9CFF1ED}" srcOrd="1" destOrd="0" presId="urn:microsoft.com/office/officeart/2005/8/layout/hierarchy3"/>
    <dgm:cxn modelId="{43652FA7-0EC0-4B4B-B295-EBEA80066081}" type="presParOf" srcId="{29190ACB-DE9E-4651-814E-F2C9B9CFF1ED}" destId="{E6DD39D7-664A-4697-90B8-EC97EA4490E1}" srcOrd="0" destOrd="0" presId="urn:microsoft.com/office/officeart/2005/8/layout/hierarchy3"/>
    <dgm:cxn modelId="{B91BFCD4-6DB6-42A1-A503-3535A2098191}" type="presParOf" srcId="{E6DD39D7-664A-4697-90B8-EC97EA4490E1}" destId="{ACEA4F15-D1E6-411C-8CE7-B2A241DE5AE1}" srcOrd="0" destOrd="0" presId="urn:microsoft.com/office/officeart/2005/8/layout/hierarchy3"/>
    <dgm:cxn modelId="{0E9CFB3E-C2C5-493C-82C0-F5AE96298488}" type="presParOf" srcId="{E6DD39D7-664A-4697-90B8-EC97EA4490E1}" destId="{C0416ADF-3CFD-4EF2-A0B7-71FCA471047E}" srcOrd="1" destOrd="0" presId="urn:microsoft.com/office/officeart/2005/8/layout/hierarchy3"/>
    <dgm:cxn modelId="{AAC368F1-0908-4C8B-ACDE-937DB79D8362}" type="presParOf" srcId="{29190ACB-DE9E-4651-814E-F2C9B9CFF1ED}" destId="{836ED9D8-FF1C-4426-A79A-A69FF28B181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DF6994-FC9A-41A9-A3F1-50069B99E1BA}"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8E03B1C-C3F3-41FC-AC39-55B8C8D9E0CB}">
      <dgm:prSet/>
      <dgm:spPr/>
      <dgm:t>
        <a:bodyPr/>
        <a:lstStyle/>
        <a:p>
          <a:r>
            <a:rPr lang="en-US" b="0" i="0"/>
            <a:t>There are 9 columns:</a:t>
          </a:r>
          <a:endParaRPr lang="en-US"/>
        </a:p>
      </dgm:t>
    </dgm:pt>
    <dgm:pt modelId="{A5AF7C7B-2E3A-4421-92F7-851A39B63354}" type="parTrans" cxnId="{1885C3A5-70EF-4D8E-9847-5833BC81D005}">
      <dgm:prSet/>
      <dgm:spPr/>
      <dgm:t>
        <a:bodyPr/>
        <a:lstStyle/>
        <a:p>
          <a:endParaRPr lang="en-US"/>
        </a:p>
      </dgm:t>
    </dgm:pt>
    <dgm:pt modelId="{FEA1AC69-F268-4BD4-AF32-6E56583BAE40}" type="sibTrans" cxnId="{1885C3A5-70EF-4D8E-9847-5833BC81D005}">
      <dgm:prSet/>
      <dgm:spPr/>
      <dgm:t>
        <a:bodyPr/>
        <a:lstStyle/>
        <a:p>
          <a:endParaRPr lang="en-US"/>
        </a:p>
      </dgm:t>
    </dgm:pt>
    <dgm:pt modelId="{9AC6803F-C165-454D-9A61-353829DA0FFC}">
      <dgm:prSet/>
      <dgm:spPr/>
      <dgm:t>
        <a:bodyPr/>
        <a:lstStyle/>
        <a:p>
          <a:r>
            <a:rPr lang="en-US" b="0" i="0"/>
            <a:t>'Brand &amp; Model' : It gives us the brand of the car alongwith its model name and      manufacturing year</a:t>
          </a:r>
          <a:endParaRPr lang="en-US"/>
        </a:p>
      </dgm:t>
    </dgm:pt>
    <dgm:pt modelId="{D6C36663-1B4D-4145-BA36-8C22A8734F8E}" type="parTrans" cxnId="{45ECAB3E-14F3-49EF-B492-AE0A22D6FA19}">
      <dgm:prSet/>
      <dgm:spPr/>
      <dgm:t>
        <a:bodyPr/>
        <a:lstStyle/>
        <a:p>
          <a:endParaRPr lang="en-US"/>
        </a:p>
      </dgm:t>
    </dgm:pt>
    <dgm:pt modelId="{33FB83D0-5025-45CB-BB37-81E5BBBE8DC7}" type="sibTrans" cxnId="{45ECAB3E-14F3-49EF-B492-AE0A22D6FA19}">
      <dgm:prSet/>
      <dgm:spPr/>
      <dgm:t>
        <a:bodyPr/>
        <a:lstStyle/>
        <a:p>
          <a:endParaRPr lang="en-US"/>
        </a:p>
      </dgm:t>
    </dgm:pt>
    <dgm:pt modelId="{82A1B6D1-46F5-49D3-A60A-750FB4805C8E}">
      <dgm:prSet/>
      <dgm:spPr/>
      <dgm:t>
        <a:bodyPr/>
        <a:lstStyle/>
        <a:p>
          <a:r>
            <a:rPr lang="en-US" b="0" i="0"/>
            <a:t>'Varient' : It gives us the varient of particular car model</a:t>
          </a:r>
          <a:endParaRPr lang="en-US"/>
        </a:p>
      </dgm:t>
    </dgm:pt>
    <dgm:pt modelId="{E5D542C3-2E14-4E4F-8C75-08C4E734BCBC}" type="parTrans" cxnId="{AFA1DD5B-FD47-42FE-8A24-7DBA068DCD22}">
      <dgm:prSet/>
      <dgm:spPr/>
      <dgm:t>
        <a:bodyPr/>
        <a:lstStyle/>
        <a:p>
          <a:endParaRPr lang="en-US"/>
        </a:p>
      </dgm:t>
    </dgm:pt>
    <dgm:pt modelId="{F8859834-D479-4C48-9C44-E4CD49148C5A}" type="sibTrans" cxnId="{AFA1DD5B-FD47-42FE-8A24-7DBA068DCD22}">
      <dgm:prSet/>
      <dgm:spPr/>
      <dgm:t>
        <a:bodyPr/>
        <a:lstStyle/>
        <a:p>
          <a:endParaRPr lang="en-US"/>
        </a:p>
      </dgm:t>
    </dgm:pt>
    <dgm:pt modelId="{08384271-A4FA-4DDB-B9F4-D5FD2885711A}">
      <dgm:prSet/>
      <dgm:spPr/>
      <dgm:t>
        <a:bodyPr/>
        <a:lstStyle/>
        <a:p>
          <a:r>
            <a:rPr lang="en-US" b="0" i="0"/>
            <a:t>'Fuel Type' : It gives us the type of fuel used by the car</a:t>
          </a:r>
          <a:endParaRPr lang="en-US"/>
        </a:p>
      </dgm:t>
    </dgm:pt>
    <dgm:pt modelId="{FFD66375-C507-4AE2-8233-255EB7678728}" type="parTrans" cxnId="{08D7ADB5-396D-450E-9D5C-55EC934D3ED3}">
      <dgm:prSet/>
      <dgm:spPr/>
      <dgm:t>
        <a:bodyPr/>
        <a:lstStyle/>
        <a:p>
          <a:endParaRPr lang="en-US"/>
        </a:p>
      </dgm:t>
    </dgm:pt>
    <dgm:pt modelId="{110864CE-77D2-4283-9875-F447A33A8C1B}" type="sibTrans" cxnId="{08D7ADB5-396D-450E-9D5C-55EC934D3ED3}">
      <dgm:prSet/>
      <dgm:spPr/>
      <dgm:t>
        <a:bodyPr/>
        <a:lstStyle/>
        <a:p>
          <a:endParaRPr lang="en-US"/>
        </a:p>
      </dgm:t>
    </dgm:pt>
    <dgm:pt modelId="{89CE22C7-198D-4FB6-825D-ACCA11E614F0}">
      <dgm:prSet/>
      <dgm:spPr/>
      <dgm:t>
        <a:bodyPr/>
        <a:lstStyle/>
        <a:p>
          <a:r>
            <a:rPr lang="en-US" b="0" i="0"/>
            <a:t>'Driven Kilometers' : It gives us the total distance in kms covered by car</a:t>
          </a:r>
          <a:endParaRPr lang="en-US"/>
        </a:p>
      </dgm:t>
    </dgm:pt>
    <dgm:pt modelId="{AA02D8D8-81D8-4363-AD92-43C3F0088260}" type="parTrans" cxnId="{86E77A43-7E45-416A-91A1-07CF08A0C538}">
      <dgm:prSet/>
      <dgm:spPr/>
      <dgm:t>
        <a:bodyPr/>
        <a:lstStyle/>
        <a:p>
          <a:endParaRPr lang="en-US"/>
        </a:p>
      </dgm:t>
    </dgm:pt>
    <dgm:pt modelId="{2822EFFA-845F-48DA-9631-551E7B023E00}" type="sibTrans" cxnId="{86E77A43-7E45-416A-91A1-07CF08A0C538}">
      <dgm:prSet/>
      <dgm:spPr/>
      <dgm:t>
        <a:bodyPr/>
        <a:lstStyle/>
        <a:p>
          <a:endParaRPr lang="en-US"/>
        </a:p>
      </dgm:t>
    </dgm:pt>
    <dgm:pt modelId="{4AD974BF-FEF0-4155-AA51-541E8B246B37}">
      <dgm:prSet/>
      <dgm:spPr/>
      <dgm:t>
        <a:bodyPr/>
        <a:lstStyle/>
        <a:p>
          <a:r>
            <a:rPr lang="en-US" b="0" i="0"/>
            <a:t>'Transmission' : It tells us whether the gear transmission is Manual or Automatic</a:t>
          </a:r>
          <a:endParaRPr lang="en-US"/>
        </a:p>
      </dgm:t>
    </dgm:pt>
    <dgm:pt modelId="{E68D3A23-50E1-4FF1-A74A-35E672E0FF07}" type="parTrans" cxnId="{7BDD227B-B02E-4AE1-BD2D-822EC7FF8107}">
      <dgm:prSet/>
      <dgm:spPr/>
      <dgm:t>
        <a:bodyPr/>
        <a:lstStyle/>
        <a:p>
          <a:endParaRPr lang="en-US"/>
        </a:p>
      </dgm:t>
    </dgm:pt>
    <dgm:pt modelId="{2E5F809B-1B3F-49BB-99C0-42B8005FBA5C}" type="sibTrans" cxnId="{7BDD227B-B02E-4AE1-BD2D-822EC7FF8107}">
      <dgm:prSet/>
      <dgm:spPr/>
      <dgm:t>
        <a:bodyPr/>
        <a:lstStyle/>
        <a:p>
          <a:endParaRPr lang="en-US"/>
        </a:p>
      </dgm:t>
    </dgm:pt>
    <dgm:pt modelId="{ABAA218D-C4F6-4DAE-913F-977F85122CF5}">
      <dgm:prSet/>
      <dgm:spPr/>
      <dgm:t>
        <a:bodyPr/>
        <a:lstStyle/>
        <a:p>
          <a:r>
            <a:rPr lang="en-US" b="0" i="0"/>
            <a:t>'Owner' : It tells us the total numbers of owners car had previously</a:t>
          </a:r>
          <a:endParaRPr lang="en-US"/>
        </a:p>
      </dgm:t>
    </dgm:pt>
    <dgm:pt modelId="{D8EEB2EB-D3E9-4D6A-9473-6C6B242DBC12}" type="parTrans" cxnId="{85EC7A9A-E69E-48CA-9C79-3472E008E2C7}">
      <dgm:prSet/>
      <dgm:spPr/>
      <dgm:t>
        <a:bodyPr/>
        <a:lstStyle/>
        <a:p>
          <a:endParaRPr lang="en-US"/>
        </a:p>
      </dgm:t>
    </dgm:pt>
    <dgm:pt modelId="{91737201-5217-4F73-9767-C49B97D75911}" type="sibTrans" cxnId="{85EC7A9A-E69E-48CA-9C79-3472E008E2C7}">
      <dgm:prSet/>
      <dgm:spPr/>
      <dgm:t>
        <a:bodyPr/>
        <a:lstStyle/>
        <a:p>
          <a:endParaRPr lang="en-US"/>
        </a:p>
      </dgm:t>
    </dgm:pt>
    <dgm:pt modelId="{243A8FF4-7530-4732-B350-AD6A2BA8B095}">
      <dgm:prSet/>
      <dgm:spPr/>
      <dgm:t>
        <a:bodyPr/>
        <a:lstStyle/>
        <a:p>
          <a:r>
            <a:rPr lang="en-US" b="0" i="0"/>
            <a:t>'Location' : It gives us the locaion of the car</a:t>
          </a:r>
          <a:endParaRPr lang="en-US"/>
        </a:p>
      </dgm:t>
    </dgm:pt>
    <dgm:pt modelId="{E6BE1B45-713A-4B99-B777-3DCEBA551A21}" type="parTrans" cxnId="{FFF26840-BE13-4885-A138-3D6CAD15DC83}">
      <dgm:prSet/>
      <dgm:spPr/>
      <dgm:t>
        <a:bodyPr/>
        <a:lstStyle/>
        <a:p>
          <a:endParaRPr lang="en-US"/>
        </a:p>
      </dgm:t>
    </dgm:pt>
    <dgm:pt modelId="{AB410748-2916-4307-B124-494373A09F48}" type="sibTrans" cxnId="{FFF26840-BE13-4885-A138-3D6CAD15DC83}">
      <dgm:prSet/>
      <dgm:spPr/>
      <dgm:t>
        <a:bodyPr/>
        <a:lstStyle/>
        <a:p>
          <a:endParaRPr lang="en-US"/>
        </a:p>
      </dgm:t>
    </dgm:pt>
    <dgm:pt modelId="{D63E8D61-F3C3-4B59-8C1E-4E255EF1EF82}">
      <dgm:prSet/>
      <dgm:spPr/>
      <dgm:t>
        <a:bodyPr/>
        <a:lstStyle/>
        <a:p>
          <a:r>
            <a:rPr lang="en-US" b="0" i="0"/>
            <a:t>'Date of Posting Ad' : It teels us when the advertisement for selling that car was posted online</a:t>
          </a:r>
          <a:endParaRPr lang="en-US"/>
        </a:p>
      </dgm:t>
    </dgm:pt>
    <dgm:pt modelId="{D2F819EF-38BA-4899-AF63-FD6E460FE2B1}" type="parTrans" cxnId="{625A1554-5BB3-4307-A3CA-CFE42262A50C}">
      <dgm:prSet/>
      <dgm:spPr/>
      <dgm:t>
        <a:bodyPr/>
        <a:lstStyle/>
        <a:p>
          <a:endParaRPr lang="en-US"/>
        </a:p>
      </dgm:t>
    </dgm:pt>
    <dgm:pt modelId="{4B4C1D6C-413C-4788-A6B1-710BCDABE15F}" type="sibTrans" cxnId="{625A1554-5BB3-4307-A3CA-CFE42262A50C}">
      <dgm:prSet/>
      <dgm:spPr/>
      <dgm:t>
        <a:bodyPr/>
        <a:lstStyle/>
        <a:p>
          <a:endParaRPr lang="en-US"/>
        </a:p>
      </dgm:t>
    </dgm:pt>
    <dgm:pt modelId="{C3223A05-225F-4AC3-B56E-2D55E1F50A94}">
      <dgm:prSet/>
      <dgm:spPr/>
      <dgm:t>
        <a:bodyPr/>
        <a:lstStyle/>
        <a:p>
          <a:r>
            <a:rPr lang="en-US" b="0" i="0"/>
            <a:t>'Price (in ₹)' : It gives us the price of the car.</a:t>
          </a:r>
          <a:endParaRPr lang="en-US"/>
        </a:p>
      </dgm:t>
    </dgm:pt>
    <dgm:pt modelId="{7327E0BC-DA3F-4747-BB21-0E42771E9FE5}" type="parTrans" cxnId="{DC30EEFC-BF07-4E16-A581-9A845E6335EB}">
      <dgm:prSet/>
      <dgm:spPr/>
      <dgm:t>
        <a:bodyPr/>
        <a:lstStyle/>
        <a:p>
          <a:endParaRPr lang="en-US"/>
        </a:p>
      </dgm:t>
    </dgm:pt>
    <dgm:pt modelId="{6BD2C4A6-F829-4D34-921C-244BCFD6EDB9}" type="sibTrans" cxnId="{DC30EEFC-BF07-4E16-A581-9A845E6335EB}">
      <dgm:prSet/>
      <dgm:spPr/>
      <dgm:t>
        <a:bodyPr/>
        <a:lstStyle/>
        <a:p>
          <a:endParaRPr lang="en-US"/>
        </a:p>
      </dgm:t>
    </dgm:pt>
    <dgm:pt modelId="{421DBC6C-86B3-49D5-A373-CB7860B36711}">
      <dgm:prSet/>
      <dgm:spPr/>
      <dgm:t>
        <a:bodyPr/>
        <a:lstStyle/>
        <a:p>
          <a:r>
            <a:rPr lang="en-US" b="0" i="0"/>
            <a:t>Here 'Price (in ₹)' is our target variable.</a:t>
          </a:r>
          <a:endParaRPr lang="en-US"/>
        </a:p>
      </dgm:t>
    </dgm:pt>
    <dgm:pt modelId="{A73FE3A9-6354-4F70-A79C-03FBDE07F8D0}" type="parTrans" cxnId="{0FA83E98-1373-4D7D-811F-DD147BD4FC71}">
      <dgm:prSet/>
      <dgm:spPr/>
      <dgm:t>
        <a:bodyPr/>
        <a:lstStyle/>
        <a:p>
          <a:endParaRPr lang="en-US"/>
        </a:p>
      </dgm:t>
    </dgm:pt>
    <dgm:pt modelId="{3EE7031B-9EFC-4644-BD29-19CE7DA3349F}" type="sibTrans" cxnId="{0FA83E98-1373-4D7D-811F-DD147BD4FC71}">
      <dgm:prSet/>
      <dgm:spPr/>
      <dgm:t>
        <a:bodyPr/>
        <a:lstStyle/>
        <a:p>
          <a:endParaRPr lang="en-US"/>
        </a:p>
      </dgm:t>
    </dgm:pt>
    <dgm:pt modelId="{0A63419D-33D5-4004-A675-11D2FB0FEAB2}" type="pres">
      <dgm:prSet presAssocID="{09DF6994-FC9A-41A9-A3F1-50069B99E1BA}" presName="diagram" presStyleCnt="0">
        <dgm:presLayoutVars>
          <dgm:dir/>
          <dgm:resizeHandles val="exact"/>
        </dgm:presLayoutVars>
      </dgm:prSet>
      <dgm:spPr/>
    </dgm:pt>
    <dgm:pt modelId="{46C49FF8-7AF2-41FD-8F53-F5AB8FB9201D}" type="pres">
      <dgm:prSet presAssocID="{B8E03B1C-C3F3-41FC-AC39-55B8C8D9E0CB}" presName="node" presStyleLbl="node1" presStyleIdx="0" presStyleCnt="11">
        <dgm:presLayoutVars>
          <dgm:bulletEnabled val="1"/>
        </dgm:presLayoutVars>
      </dgm:prSet>
      <dgm:spPr/>
    </dgm:pt>
    <dgm:pt modelId="{8C796144-F165-466B-9F7E-945D1CE5C5BB}" type="pres">
      <dgm:prSet presAssocID="{FEA1AC69-F268-4BD4-AF32-6E56583BAE40}" presName="sibTrans" presStyleCnt="0"/>
      <dgm:spPr/>
    </dgm:pt>
    <dgm:pt modelId="{0D04DCE9-0D62-4B3F-8F04-67D7B6623379}" type="pres">
      <dgm:prSet presAssocID="{9AC6803F-C165-454D-9A61-353829DA0FFC}" presName="node" presStyleLbl="node1" presStyleIdx="1" presStyleCnt="11">
        <dgm:presLayoutVars>
          <dgm:bulletEnabled val="1"/>
        </dgm:presLayoutVars>
      </dgm:prSet>
      <dgm:spPr/>
    </dgm:pt>
    <dgm:pt modelId="{1ABCA1F8-2714-4D4F-829F-E698D9702A3C}" type="pres">
      <dgm:prSet presAssocID="{33FB83D0-5025-45CB-BB37-81E5BBBE8DC7}" presName="sibTrans" presStyleCnt="0"/>
      <dgm:spPr/>
    </dgm:pt>
    <dgm:pt modelId="{918AE2FB-8629-44DE-BB98-208389D39F41}" type="pres">
      <dgm:prSet presAssocID="{82A1B6D1-46F5-49D3-A60A-750FB4805C8E}" presName="node" presStyleLbl="node1" presStyleIdx="2" presStyleCnt="11">
        <dgm:presLayoutVars>
          <dgm:bulletEnabled val="1"/>
        </dgm:presLayoutVars>
      </dgm:prSet>
      <dgm:spPr/>
    </dgm:pt>
    <dgm:pt modelId="{5C1D4723-A67A-4221-83EB-11778D9F7999}" type="pres">
      <dgm:prSet presAssocID="{F8859834-D479-4C48-9C44-E4CD49148C5A}" presName="sibTrans" presStyleCnt="0"/>
      <dgm:spPr/>
    </dgm:pt>
    <dgm:pt modelId="{46EAF27F-BC54-4FAB-A52A-D9E8C6B932B1}" type="pres">
      <dgm:prSet presAssocID="{08384271-A4FA-4DDB-B9F4-D5FD2885711A}" presName="node" presStyleLbl="node1" presStyleIdx="3" presStyleCnt="11">
        <dgm:presLayoutVars>
          <dgm:bulletEnabled val="1"/>
        </dgm:presLayoutVars>
      </dgm:prSet>
      <dgm:spPr/>
    </dgm:pt>
    <dgm:pt modelId="{A7C6A31B-4D11-457D-8FB0-E2F1BD607FDB}" type="pres">
      <dgm:prSet presAssocID="{110864CE-77D2-4283-9875-F447A33A8C1B}" presName="sibTrans" presStyleCnt="0"/>
      <dgm:spPr/>
    </dgm:pt>
    <dgm:pt modelId="{55D2F278-14DA-414B-82A5-437E8A4B69E3}" type="pres">
      <dgm:prSet presAssocID="{89CE22C7-198D-4FB6-825D-ACCA11E614F0}" presName="node" presStyleLbl="node1" presStyleIdx="4" presStyleCnt="11">
        <dgm:presLayoutVars>
          <dgm:bulletEnabled val="1"/>
        </dgm:presLayoutVars>
      </dgm:prSet>
      <dgm:spPr/>
    </dgm:pt>
    <dgm:pt modelId="{C595726C-122D-4892-8651-FC4016BDB108}" type="pres">
      <dgm:prSet presAssocID="{2822EFFA-845F-48DA-9631-551E7B023E00}" presName="sibTrans" presStyleCnt="0"/>
      <dgm:spPr/>
    </dgm:pt>
    <dgm:pt modelId="{A757B40C-289B-4EA3-A085-40288C815A1C}" type="pres">
      <dgm:prSet presAssocID="{4AD974BF-FEF0-4155-AA51-541E8B246B37}" presName="node" presStyleLbl="node1" presStyleIdx="5" presStyleCnt="11">
        <dgm:presLayoutVars>
          <dgm:bulletEnabled val="1"/>
        </dgm:presLayoutVars>
      </dgm:prSet>
      <dgm:spPr/>
    </dgm:pt>
    <dgm:pt modelId="{DEACCD2E-D5B6-4EB1-B673-099AFC5A3EBE}" type="pres">
      <dgm:prSet presAssocID="{2E5F809B-1B3F-49BB-99C0-42B8005FBA5C}" presName="sibTrans" presStyleCnt="0"/>
      <dgm:spPr/>
    </dgm:pt>
    <dgm:pt modelId="{41A8AF20-BAE1-4783-80B1-D916E5D2E0AA}" type="pres">
      <dgm:prSet presAssocID="{ABAA218D-C4F6-4DAE-913F-977F85122CF5}" presName="node" presStyleLbl="node1" presStyleIdx="6" presStyleCnt="11">
        <dgm:presLayoutVars>
          <dgm:bulletEnabled val="1"/>
        </dgm:presLayoutVars>
      </dgm:prSet>
      <dgm:spPr/>
    </dgm:pt>
    <dgm:pt modelId="{4571D060-1F10-4E24-BA07-DE719B57FDD5}" type="pres">
      <dgm:prSet presAssocID="{91737201-5217-4F73-9767-C49B97D75911}" presName="sibTrans" presStyleCnt="0"/>
      <dgm:spPr/>
    </dgm:pt>
    <dgm:pt modelId="{1A25BF9C-1DA5-4177-A1F1-B18AE7E37D1A}" type="pres">
      <dgm:prSet presAssocID="{243A8FF4-7530-4732-B350-AD6A2BA8B095}" presName="node" presStyleLbl="node1" presStyleIdx="7" presStyleCnt="11">
        <dgm:presLayoutVars>
          <dgm:bulletEnabled val="1"/>
        </dgm:presLayoutVars>
      </dgm:prSet>
      <dgm:spPr/>
    </dgm:pt>
    <dgm:pt modelId="{89538D8F-FBB2-4884-B2E2-1101FA2087E1}" type="pres">
      <dgm:prSet presAssocID="{AB410748-2916-4307-B124-494373A09F48}" presName="sibTrans" presStyleCnt="0"/>
      <dgm:spPr/>
    </dgm:pt>
    <dgm:pt modelId="{AB77D00E-B46C-45F7-83EC-ECFBBB469E1E}" type="pres">
      <dgm:prSet presAssocID="{D63E8D61-F3C3-4B59-8C1E-4E255EF1EF82}" presName="node" presStyleLbl="node1" presStyleIdx="8" presStyleCnt="11">
        <dgm:presLayoutVars>
          <dgm:bulletEnabled val="1"/>
        </dgm:presLayoutVars>
      </dgm:prSet>
      <dgm:spPr/>
    </dgm:pt>
    <dgm:pt modelId="{52B68068-C359-4B7A-AF9D-B827AC1BA9F3}" type="pres">
      <dgm:prSet presAssocID="{4B4C1D6C-413C-4788-A6B1-710BCDABE15F}" presName="sibTrans" presStyleCnt="0"/>
      <dgm:spPr/>
    </dgm:pt>
    <dgm:pt modelId="{C2B43884-DE7D-45FD-93EE-72C5BDE7FC1F}" type="pres">
      <dgm:prSet presAssocID="{C3223A05-225F-4AC3-B56E-2D55E1F50A94}" presName="node" presStyleLbl="node1" presStyleIdx="9" presStyleCnt="11">
        <dgm:presLayoutVars>
          <dgm:bulletEnabled val="1"/>
        </dgm:presLayoutVars>
      </dgm:prSet>
      <dgm:spPr/>
    </dgm:pt>
    <dgm:pt modelId="{F840F4EA-FED7-41AB-A209-78BEBB60D12C}" type="pres">
      <dgm:prSet presAssocID="{6BD2C4A6-F829-4D34-921C-244BCFD6EDB9}" presName="sibTrans" presStyleCnt="0"/>
      <dgm:spPr/>
    </dgm:pt>
    <dgm:pt modelId="{3495AEFF-C657-43F4-ADBE-0C7CCBFFBF43}" type="pres">
      <dgm:prSet presAssocID="{421DBC6C-86B3-49D5-A373-CB7860B36711}" presName="node" presStyleLbl="node1" presStyleIdx="10" presStyleCnt="11">
        <dgm:presLayoutVars>
          <dgm:bulletEnabled val="1"/>
        </dgm:presLayoutVars>
      </dgm:prSet>
      <dgm:spPr/>
    </dgm:pt>
  </dgm:ptLst>
  <dgm:cxnLst>
    <dgm:cxn modelId="{AB343E27-D90C-4E20-9FB4-B69E8C8F8023}" type="presOf" srcId="{08384271-A4FA-4DDB-B9F4-D5FD2885711A}" destId="{46EAF27F-BC54-4FAB-A52A-D9E8C6B932B1}" srcOrd="0" destOrd="0" presId="urn:microsoft.com/office/officeart/2005/8/layout/default"/>
    <dgm:cxn modelId="{78FD8137-BDEC-451E-8FAB-9E4EA768B37E}" type="presOf" srcId="{B8E03B1C-C3F3-41FC-AC39-55B8C8D9E0CB}" destId="{46C49FF8-7AF2-41FD-8F53-F5AB8FB9201D}" srcOrd="0" destOrd="0" presId="urn:microsoft.com/office/officeart/2005/8/layout/default"/>
    <dgm:cxn modelId="{6FD2A239-BAF3-4E45-A4D9-A0D0422E8B70}" type="presOf" srcId="{82A1B6D1-46F5-49D3-A60A-750FB4805C8E}" destId="{918AE2FB-8629-44DE-BB98-208389D39F41}" srcOrd="0" destOrd="0" presId="urn:microsoft.com/office/officeart/2005/8/layout/default"/>
    <dgm:cxn modelId="{45ECAB3E-14F3-49EF-B492-AE0A22D6FA19}" srcId="{09DF6994-FC9A-41A9-A3F1-50069B99E1BA}" destId="{9AC6803F-C165-454D-9A61-353829DA0FFC}" srcOrd="1" destOrd="0" parTransId="{D6C36663-1B4D-4145-BA36-8C22A8734F8E}" sibTransId="{33FB83D0-5025-45CB-BB37-81E5BBBE8DC7}"/>
    <dgm:cxn modelId="{FFF26840-BE13-4885-A138-3D6CAD15DC83}" srcId="{09DF6994-FC9A-41A9-A3F1-50069B99E1BA}" destId="{243A8FF4-7530-4732-B350-AD6A2BA8B095}" srcOrd="7" destOrd="0" parTransId="{E6BE1B45-713A-4B99-B777-3DCEBA551A21}" sibTransId="{AB410748-2916-4307-B124-494373A09F48}"/>
    <dgm:cxn modelId="{AFA1DD5B-FD47-42FE-8A24-7DBA068DCD22}" srcId="{09DF6994-FC9A-41A9-A3F1-50069B99E1BA}" destId="{82A1B6D1-46F5-49D3-A60A-750FB4805C8E}" srcOrd="2" destOrd="0" parTransId="{E5D542C3-2E14-4E4F-8C75-08C4E734BCBC}" sibTransId="{F8859834-D479-4C48-9C44-E4CD49148C5A}"/>
    <dgm:cxn modelId="{86E77A43-7E45-416A-91A1-07CF08A0C538}" srcId="{09DF6994-FC9A-41A9-A3F1-50069B99E1BA}" destId="{89CE22C7-198D-4FB6-825D-ACCA11E614F0}" srcOrd="4" destOrd="0" parTransId="{AA02D8D8-81D8-4363-AD92-43C3F0088260}" sibTransId="{2822EFFA-845F-48DA-9631-551E7B023E00}"/>
    <dgm:cxn modelId="{95D25349-6B59-4261-B126-36B9233B37D2}" type="presOf" srcId="{ABAA218D-C4F6-4DAE-913F-977F85122CF5}" destId="{41A8AF20-BAE1-4783-80B1-D916E5D2E0AA}" srcOrd="0" destOrd="0" presId="urn:microsoft.com/office/officeart/2005/8/layout/default"/>
    <dgm:cxn modelId="{BEB9534F-D326-4588-83FF-37A1F5621E7A}" type="presOf" srcId="{09DF6994-FC9A-41A9-A3F1-50069B99E1BA}" destId="{0A63419D-33D5-4004-A675-11D2FB0FEAB2}" srcOrd="0" destOrd="0" presId="urn:microsoft.com/office/officeart/2005/8/layout/default"/>
    <dgm:cxn modelId="{CC97C250-BA23-4EA4-9E87-9DA29C5B3668}" type="presOf" srcId="{421DBC6C-86B3-49D5-A373-CB7860B36711}" destId="{3495AEFF-C657-43F4-ADBE-0C7CCBFFBF43}" srcOrd="0" destOrd="0" presId="urn:microsoft.com/office/officeart/2005/8/layout/default"/>
    <dgm:cxn modelId="{625A1554-5BB3-4307-A3CA-CFE42262A50C}" srcId="{09DF6994-FC9A-41A9-A3F1-50069B99E1BA}" destId="{D63E8D61-F3C3-4B59-8C1E-4E255EF1EF82}" srcOrd="8" destOrd="0" parTransId="{D2F819EF-38BA-4899-AF63-FD6E460FE2B1}" sibTransId="{4B4C1D6C-413C-4788-A6B1-710BCDABE15F}"/>
    <dgm:cxn modelId="{7BDD227B-B02E-4AE1-BD2D-822EC7FF8107}" srcId="{09DF6994-FC9A-41A9-A3F1-50069B99E1BA}" destId="{4AD974BF-FEF0-4155-AA51-541E8B246B37}" srcOrd="5" destOrd="0" parTransId="{E68D3A23-50E1-4FF1-A74A-35E672E0FF07}" sibTransId="{2E5F809B-1B3F-49BB-99C0-42B8005FBA5C}"/>
    <dgm:cxn modelId="{CFF3727F-6BF0-4687-8BF1-9B8ABF07FF2D}" type="presOf" srcId="{9AC6803F-C165-454D-9A61-353829DA0FFC}" destId="{0D04DCE9-0D62-4B3F-8F04-67D7B6623379}" srcOrd="0" destOrd="0" presId="urn:microsoft.com/office/officeart/2005/8/layout/default"/>
    <dgm:cxn modelId="{0FA83E98-1373-4D7D-811F-DD147BD4FC71}" srcId="{09DF6994-FC9A-41A9-A3F1-50069B99E1BA}" destId="{421DBC6C-86B3-49D5-A373-CB7860B36711}" srcOrd="10" destOrd="0" parTransId="{A73FE3A9-6354-4F70-A79C-03FBDE07F8D0}" sibTransId="{3EE7031B-9EFC-4644-BD29-19CE7DA3349F}"/>
    <dgm:cxn modelId="{85EC7A9A-E69E-48CA-9C79-3472E008E2C7}" srcId="{09DF6994-FC9A-41A9-A3F1-50069B99E1BA}" destId="{ABAA218D-C4F6-4DAE-913F-977F85122CF5}" srcOrd="6" destOrd="0" parTransId="{D8EEB2EB-D3E9-4D6A-9473-6C6B242DBC12}" sibTransId="{91737201-5217-4F73-9767-C49B97D75911}"/>
    <dgm:cxn modelId="{1885C3A5-70EF-4D8E-9847-5833BC81D005}" srcId="{09DF6994-FC9A-41A9-A3F1-50069B99E1BA}" destId="{B8E03B1C-C3F3-41FC-AC39-55B8C8D9E0CB}" srcOrd="0" destOrd="0" parTransId="{A5AF7C7B-2E3A-4421-92F7-851A39B63354}" sibTransId="{FEA1AC69-F268-4BD4-AF32-6E56583BAE40}"/>
    <dgm:cxn modelId="{DBB342AF-C3AB-44AE-AED1-5958E1C55EC5}" type="presOf" srcId="{4AD974BF-FEF0-4155-AA51-541E8B246B37}" destId="{A757B40C-289B-4EA3-A085-40288C815A1C}" srcOrd="0" destOrd="0" presId="urn:microsoft.com/office/officeart/2005/8/layout/default"/>
    <dgm:cxn modelId="{08D7ADB5-396D-450E-9D5C-55EC934D3ED3}" srcId="{09DF6994-FC9A-41A9-A3F1-50069B99E1BA}" destId="{08384271-A4FA-4DDB-B9F4-D5FD2885711A}" srcOrd="3" destOrd="0" parTransId="{FFD66375-C507-4AE2-8233-255EB7678728}" sibTransId="{110864CE-77D2-4283-9875-F447A33A8C1B}"/>
    <dgm:cxn modelId="{413D4AC9-5D96-4754-A753-9FA89DC72985}" type="presOf" srcId="{C3223A05-225F-4AC3-B56E-2D55E1F50A94}" destId="{C2B43884-DE7D-45FD-93EE-72C5BDE7FC1F}" srcOrd="0" destOrd="0" presId="urn:microsoft.com/office/officeart/2005/8/layout/default"/>
    <dgm:cxn modelId="{FBB80BCC-0D98-4B55-81EF-4C5B74A5A77A}" type="presOf" srcId="{89CE22C7-198D-4FB6-825D-ACCA11E614F0}" destId="{55D2F278-14DA-414B-82A5-437E8A4B69E3}" srcOrd="0" destOrd="0" presId="urn:microsoft.com/office/officeart/2005/8/layout/default"/>
    <dgm:cxn modelId="{DE5A0CD7-DF89-47CB-BF04-490790128550}" type="presOf" srcId="{D63E8D61-F3C3-4B59-8C1E-4E255EF1EF82}" destId="{AB77D00E-B46C-45F7-83EC-ECFBBB469E1E}" srcOrd="0" destOrd="0" presId="urn:microsoft.com/office/officeart/2005/8/layout/default"/>
    <dgm:cxn modelId="{DC30EEFC-BF07-4E16-A581-9A845E6335EB}" srcId="{09DF6994-FC9A-41A9-A3F1-50069B99E1BA}" destId="{C3223A05-225F-4AC3-B56E-2D55E1F50A94}" srcOrd="9" destOrd="0" parTransId="{7327E0BC-DA3F-4747-BB21-0E42771E9FE5}" sibTransId="{6BD2C4A6-F829-4D34-921C-244BCFD6EDB9}"/>
    <dgm:cxn modelId="{45D8CBFD-31E7-4F36-9ADD-2A6776251338}" type="presOf" srcId="{243A8FF4-7530-4732-B350-AD6A2BA8B095}" destId="{1A25BF9C-1DA5-4177-A1F1-B18AE7E37D1A}" srcOrd="0" destOrd="0" presId="urn:microsoft.com/office/officeart/2005/8/layout/default"/>
    <dgm:cxn modelId="{BA6B39D8-0FA4-4BC9-A741-6533E49D8872}" type="presParOf" srcId="{0A63419D-33D5-4004-A675-11D2FB0FEAB2}" destId="{46C49FF8-7AF2-41FD-8F53-F5AB8FB9201D}" srcOrd="0" destOrd="0" presId="urn:microsoft.com/office/officeart/2005/8/layout/default"/>
    <dgm:cxn modelId="{02E859AB-7608-47B6-BF54-42A0DA001CC6}" type="presParOf" srcId="{0A63419D-33D5-4004-A675-11D2FB0FEAB2}" destId="{8C796144-F165-466B-9F7E-945D1CE5C5BB}" srcOrd="1" destOrd="0" presId="urn:microsoft.com/office/officeart/2005/8/layout/default"/>
    <dgm:cxn modelId="{63FA2193-88EE-4402-BDFB-76B900865F1C}" type="presParOf" srcId="{0A63419D-33D5-4004-A675-11D2FB0FEAB2}" destId="{0D04DCE9-0D62-4B3F-8F04-67D7B6623379}" srcOrd="2" destOrd="0" presId="urn:microsoft.com/office/officeart/2005/8/layout/default"/>
    <dgm:cxn modelId="{9F0114F3-312B-4222-A673-F7B75859A217}" type="presParOf" srcId="{0A63419D-33D5-4004-A675-11D2FB0FEAB2}" destId="{1ABCA1F8-2714-4D4F-829F-E698D9702A3C}" srcOrd="3" destOrd="0" presId="urn:microsoft.com/office/officeart/2005/8/layout/default"/>
    <dgm:cxn modelId="{803255DE-5E68-4DAA-9D6B-FE79CF624576}" type="presParOf" srcId="{0A63419D-33D5-4004-A675-11D2FB0FEAB2}" destId="{918AE2FB-8629-44DE-BB98-208389D39F41}" srcOrd="4" destOrd="0" presId="urn:microsoft.com/office/officeart/2005/8/layout/default"/>
    <dgm:cxn modelId="{02120185-0346-4D5D-8252-69686B358CF6}" type="presParOf" srcId="{0A63419D-33D5-4004-A675-11D2FB0FEAB2}" destId="{5C1D4723-A67A-4221-83EB-11778D9F7999}" srcOrd="5" destOrd="0" presId="urn:microsoft.com/office/officeart/2005/8/layout/default"/>
    <dgm:cxn modelId="{3858247F-631E-4263-B68E-FE2AFCF46ABB}" type="presParOf" srcId="{0A63419D-33D5-4004-A675-11D2FB0FEAB2}" destId="{46EAF27F-BC54-4FAB-A52A-D9E8C6B932B1}" srcOrd="6" destOrd="0" presId="urn:microsoft.com/office/officeart/2005/8/layout/default"/>
    <dgm:cxn modelId="{C32F7D9F-B5C8-4704-814A-21B19CA20DAA}" type="presParOf" srcId="{0A63419D-33D5-4004-A675-11D2FB0FEAB2}" destId="{A7C6A31B-4D11-457D-8FB0-E2F1BD607FDB}" srcOrd="7" destOrd="0" presId="urn:microsoft.com/office/officeart/2005/8/layout/default"/>
    <dgm:cxn modelId="{C54BD2E0-9CB4-41B7-8611-A6C32D8C420D}" type="presParOf" srcId="{0A63419D-33D5-4004-A675-11D2FB0FEAB2}" destId="{55D2F278-14DA-414B-82A5-437E8A4B69E3}" srcOrd="8" destOrd="0" presId="urn:microsoft.com/office/officeart/2005/8/layout/default"/>
    <dgm:cxn modelId="{F5E61E78-2F35-42A6-B120-E9350FBE2F94}" type="presParOf" srcId="{0A63419D-33D5-4004-A675-11D2FB0FEAB2}" destId="{C595726C-122D-4892-8651-FC4016BDB108}" srcOrd="9" destOrd="0" presId="urn:microsoft.com/office/officeart/2005/8/layout/default"/>
    <dgm:cxn modelId="{213803E1-8170-4612-8A54-484AABB18A03}" type="presParOf" srcId="{0A63419D-33D5-4004-A675-11D2FB0FEAB2}" destId="{A757B40C-289B-4EA3-A085-40288C815A1C}" srcOrd="10" destOrd="0" presId="urn:microsoft.com/office/officeart/2005/8/layout/default"/>
    <dgm:cxn modelId="{63CC40BD-F4C5-4CB1-BC28-A77A437C4F3C}" type="presParOf" srcId="{0A63419D-33D5-4004-A675-11D2FB0FEAB2}" destId="{DEACCD2E-D5B6-4EB1-B673-099AFC5A3EBE}" srcOrd="11" destOrd="0" presId="urn:microsoft.com/office/officeart/2005/8/layout/default"/>
    <dgm:cxn modelId="{69983322-DC61-41CD-BF8E-CDE28DDF6CA1}" type="presParOf" srcId="{0A63419D-33D5-4004-A675-11D2FB0FEAB2}" destId="{41A8AF20-BAE1-4783-80B1-D916E5D2E0AA}" srcOrd="12" destOrd="0" presId="urn:microsoft.com/office/officeart/2005/8/layout/default"/>
    <dgm:cxn modelId="{E8DDEFE3-32FB-47FE-9C2D-05B749F25B11}" type="presParOf" srcId="{0A63419D-33D5-4004-A675-11D2FB0FEAB2}" destId="{4571D060-1F10-4E24-BA07-DE719B57FDD5}" srcOrd="13" destOrd="0" presId="urn:microsoft.com/office/officeart/2005/8/layout/default"/>
    <dgm:cxn modelId="{65B5165B-719E-46C0-8B95-372188F4FEE7}" type="presParOf" srcId="{0A63419D-33D5-4004-A675-11D2FB0FEAB2}" destId="{1A25BF9C-1DA5-4177-A1F1-B18AE7E37D1A}" srcOrd="14" destOrd="0" presId="urn:microsoft.com/office/officeart/2005/8/layout/default"/>
    <dgm:cxn modelId="{377331BE-65AC-4BF5-8B69-347C93B3F952}" type="presParOf" srcId="{0A63419D-33D5-4004-A675-11D2FB0FEAB2}" destId="{89538D8F-FBB2-4884-B2E2-1101FA2087E1}" srcOrd="15" destOrd="0" presId="urn:microsoft.com/office/officeart/2005/8/layout/default"/>
    <dgm:cxn modelId="{5968C447-0128-4578-89A2-0974AF37B0D1}" type="presParOf" srcId="{0A63419D-33D5-4004-A675-11D2FB0FEAB2}" destId="{AB77D00E-B46C-45F7-83EC-ECFBBB469E1E}" srcOrd="16" destOrd="0" presId="urn:microsoft.com/office/officeart/2005/8/layout/default"/>
    <dgm:cxn modelId="{AAA899B2-F51B-4189-B2F5-124DB2B00B0C}" type="presParOf" srcId="{0A63419D-33D5-4004-A675-11D2FB0FEAB2}" destId="{52B68068-C359-4B7A-AF9D-B827AC1BA9F3}" srcOrd="17" destOrd="0" presId="urn:microsoft.com/office/officeart/2005/8/layout/default"/>
    <dgm:cxn modelId="{38E18210-9899-461F-A80F-1E72EAB03E21}" type="presParOf" srcId="{0A63419D-33D5-4004-A675-11D2FB0FEAB2}" destId="{C2B43884-DE7D-45FD-93EE-72C5BDE7FC1F}" srcOrd="18" destOrd="0" presId="urn:microsoft.com/office/officeart/2005/8/layout/default"/>
    <dgm:cxn modelId="{771AADE3-4351-4980-AFF4-7A0FC6CADDA2}" type="presParOf" srcId="{0A63419D-33D5-4004-A675-11D2FB0FEAB2}" destId="{F840F4EA-FED7-41AB-A209-78BEBB60D12C}" srcOrd="19" destOrd="0" presId="urn:microsoft.com/office/officeart/2005/8/layout/default"/>
    <dgm:cxn modelId="{2CC18A1D-0154-4D6C-A437-FB38C4BA531C}" type="presParOf" srcId="{0A63419D-33D5-4004-A675-11D2FB0FEAB2}" destId="{3495AEFF-C657-43F4-ADBE-0C7CCBFFBF43}"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57CCFF-AFD8-4917-9761-98750D24D0BC}" type="doc">
      <dgm:prSet loTypeId="urn:microsoft.com/office/officeart/2008/layout/AlternatingHexagons" loCatId="list" qsTypeId="urn:microsoft.com/office/officeart/2005/8/quickstyle/simple1" qsCatId="simple" csTypeId="urn:microsoft.com/office/officeart/2005/8/colors/accent1_2" csCatId="accent1"/>
      <dgm:spPr/>
      <dgm:t>
        <a:bodyPr/>
        <a:lstStyle/>
        <a:p>
          <a:endParaRPr lang="en-US"/>
        </a:p>
      </dgm:t>
    </dgm:pt>
    <dgm:pt modelId="{6D4B4C45-5006-4F85-BEBF-6F635EDF572A}">
      <dgm:prSet/>
      <dgm:spPr/>
      <dgm:t>
        <a:bodyPr/>
        <a:lstStyle/>
        <a:p>
          <a:r>
            <a:rPr lang="en-IN"/>
            <a:t>We check for null values and find that there are few in column ‘Varient’ and we will treat them with Mode.</a:t>
          </a:r>
          <a:endParaRPr lang="en-US"/>
        </a:p>
      </dgm:t>
    </dgm:pt>
    <dgm:pt modelId="{10B76CCB-5053-4A80-9E92-422F664D6B5C}" type="parTrans" cxnId="{4FF5C086-4B00-4AB2-A979-FE6A620AB9BB}">
      <dgm:prSet/>
      <dgm:spPr/>
      <dgm:t>
        <a:bodyPr/>
        <a:lstStyle/>
        <a:p>
          <a:endParaRPr lang="en-US"/>
        </a:p>
      </dgm:t>
    </dgm:pt>
    <dgm:pt modelId="{AB3BA4D2-B662-43FC-A864-0E362E907C39}" type="sibTrans" cxnId="{4FF5C086-4B00-4AB2-A979-FE6A620AB9BB}">
      <dgm:prSet/>
      <dgm:spPr/>
      <dgm:t>
        <a:bodyPr/>
        <a:lstStyle/>
        <a:p>
          <a:endParaRPr lang="en-US"/>
        </a:p>
      </dgm:t>
    </dgm:pt>
    <dgm:pt modelId="{2ECF7860-97E4-4E5F-8175-86211445B99E}">
      <dgm:prSet/>
      <dgm:spPr/>
      <dgm:t>
        <a:bodyPr/>
        <a:lstStyle/>
        <a:p>
          <a:r>
            <a:rPr lang="en-IN"/>
            <a:t>Since all the features are categorical hence we need not check for outliers and skewness.</a:t>
          </a:r>
          <a:endParaRPr lang="en-US"/>
        </a:p>
      </dgm:t>
    </dgm:pt>
    <dgm:pt modelId="{51777568-3456-4213-84F6-96FF3AE62486}" type="parTrans" cxnId="{DA399F61-1BD3-4A05-AE4C-49B381F1E8A4}">
      <dgm:prSet/>
      <dgm:spPr/>
      <dgm:t>
        <a:bodyPr/>
        <a:lstStyle/>
        <a:p>
          <a:endParaRPr lang="en-US"/>
        </a:p>
      </dgm:t>
    </dgm:pt>
    <dgm:pt modelId="{7D7C0BFB-A0BD-4147-88CF-5AFD50271FBF}" type="sibTrans" cxnId="{DA399F61-1BD3-4A05-AE4C-49B381F1E8A4}">
      <dgm:prSet/>
      <dgm:spPr/>
      <dgm:t>
        <a:bodyPr/>
        <a:lstStyle/>
        <a:p>
          <a:endParaRPr lang="en-US"/>
        </a:p>
      </dgm:t>
    </dgm:pt>
    <dgm:pt modelId="{A3E8CB75-E505-44B5-832B-0B555B24B9CF}" type="pres">
      <dgm:prSet presAssocID="{3857CCFF-AFD8-4917-9761-98750D24D0BC}" presName="Name0" presStyleCnt="0">
        <dgm:presLayoutVars>
          <dgm:chMax/>
          <dgm:chPref/>
          <dgm:dir/>
          <dgm:animLvl val="lvl"/>
        </dgm:presLayoutVars>
      </dgm:prSet>
      <dgm:spPr/>
    </dgm:pt>
    <dgm:pt modelId="{D0505EB9-EC61-4DB5-B07D-B45F82E6CE8E}" type="pres">
      <dgm:prSet presAssocID="{6D4B4C45-5006-4F85-BEBF-6F635EDF572A}" presName="composite" presStyleCnt="0"/>
      <dgm:spPr/>
    </dgm:pt>
    <dgm:pt modelId="{14EA2F06-EA9C-46EC-94E0-7EC329C6DC93}" type="pres">
      <dgm:prSet presAssocID="{6D4B4C45-5006-4F85-BEBF-6F635EDF572A}" presName="Parent1" presStyleLbl="node1" presStyleIdx="0" presStyleCnt="4">
        <dgm:presLayoutVars>
          <dgm:chMax val="1"/>
          <dgm:chPref val="1"/>
          <dgm:bulletEnabled val="1"/>
        </dgm:presLayoutVars>
      </dgm:prSet>
      <dgm:spPr/>
    </dgm:pt>
    <dgm:pt modelId="{04473EB0-02FC-4253-AFC4-65F517B305B5}" type="pres">
      <dgm:prSet presAssocID="{6D4B4C45-5006-4F85-BEBF-6F635EDF572A}" presName="Childtext1" presStyleLbl="revTx" presStyleIdx="0" presStyleCnt="2">
        <dgm:presLayoutVars>
          <dgm:chMax val="0"/>
          <dgm:chPref val="0"/>
          <dgm:bulletEnabled val="1"/>
        </dgm:presLayoutVars>
      </dgm:prSet>
      <dgm:spPr/>
    </dgm:pt>
    <dgm:pt modelId="{3FB9EB10-FB37-41AF-883E-DEE3B4BE181B}" type="pres">
      <dgm:prSet presAssocID="{6D4B4C45-5006-4F85-BEBF-6F635EDF572A}" presName="BalanceSpacing" presStyleCnt="0"/>
      <dgm:spPr/>
    </dgm:pt>
    <dgm:pt modelId="{0A8B55CA-D3C2-44F0-8AA0-7142E18D4A7D}" type="pres">
      <dgm:prSet presAssocID="{6D4B4C45-5006-4F85-BEBF-6F635EDF572A}" presName="BalanceSpacing1" presStyleCnt="0"/>
      <dgm:spPr/>
    </dgm:pt>
    <dgm:pt modelId="{EF92BC48-1A62-40E1-BA6C-17DA1AEA368D}" type="pres">
      <dgm:prSet presAssocID="{AB3BA4D2-B662-43FC-A864-0E362E907C39}" presName="Accent1Text" presStyleLbl="node1" presStyleIdx="1" presStyleCnt="4"/>
      <dgm:spPr/>
    </dgm:pt>
    <dgm:pt modelId="{AB844BF0-FFD3-49A4-AD56-CCC169B5A49C}" type="pres">
      <dgm:prSet presAssocID="{AB3BA4D2-B662-43FC-A864-0E362E907C39}" presName="spaceBetweenRectangles" presStyleCnt="0"/>
      <dgm:spPr/>
    </dgm:pt>
    <dgm:pt modelId="{1F3289EF-028F-430A-A1A2-EDC20236474B}" type="pres">
      <dgm:prSet presAssocID="{2ECF7860-97E4-4E5F-8175-86211445B99E}" presName="composite" presStyleCnt="0"/>
      <dgm:spPr/>
    </dgm:pt>
    <dgm:pt modelId="{4CFA3A8F-AC33-4296-9417-1450420296BF}" type="pres">
      <dgm:prSet presAssocID="{2ECF7860-97E4-4E5F-8175-86211445B99E}" presName="Parent1" presStyleLbl="node1" presStyleIdx="2" presStyleCnt="4">
        <dgm:presLayoutVars>
          <dgm:chMax val="1"/>
          <dgm:chPref val="1"/>
          <dgm:bulletEnabled val="1"/>
        </dgm:presLayoutVars>
      </dgm:prSet>
      <dgm:spPr/>
    </dgm:pt>
    <dgm:pt modelId="{C32A3D76-E2AA-43B6-B7F3-92E547934F41}" type="pres">
      <dgm:prSet presAssocID="{2ECF7860-97E4-4E5F-8175-86211445B99E}" presName="Childtext1" presStyleLbl="revTx" presStyleIdx="1" presStyleCnt="2">
        <dgm:presLayoutVars>
          <dgm:chMax val="0"/>
          <dgm:chPref val="0"/>
          <dgm:bulletEnabled val="1"/>
        </dgm:presLayoutVars>
      </dgm:prSet>
      <dgm:spPr/>
    </dgm:pt>
    <dgm:pt modelId="{B3756365-F66F-4065-B529-B1BCB02282BB}" type="pres">
      <dgm:prSet presAssocID="{2ECF7860-97E4-4E5F-8175-86211445B99E}" presName="BalanceSpacing" presStyleCnt="0"/>
      <dgm:spPr/>
    </dgm:pt>
    <dgm:pt modelId="{AB23AC18-2EAF-4C2A-91DF-09C362EDEE9F}" type="pres">
      <dgm:prSet presAssocID="{2ECF7860-97E4-4E5F-8175-86211445B99E}" presName="BalanceSpacing1" presStyleCnt="0"/>
      <dgm:spPr/>
    </dgm:pt>
    <dgm:pt modelId="{1E046804-7922-4B87-8736-3DF8149C7A51}" type="pres">
      <dgm:prSet presAssocID="{7D7C0BFB-A0BD-4147-88CF-5AFD50271FBF}" presName="Accent1Text" presStyleLbl="node1" presStyleIdx="3" presStyleCnt="4"/>
      <dgm:spPr/>
    </dgm:pt>
  </dgm:ptLst>
  <dgm:cxnLst>
    <dgm:cxn modelId="{B9853D1C-4442-489A-A621-0A76C131FFBA}" type="presOf" srcId="{7D7C0BFB-A0BD-4147-88CF-5AFD50271FBF}" destId="{1E046804-7922-4B87-8736-3DF8149C7A51}" srcOrd="0" destOrd="0" presId="urn:microsoft.com/office/officeart/2008/layout/AlternatingHexagons"/>
    <dgm:cxn modelId="{DA399F61-1BD3-4A05-AE4C-49B381F1E8A4}" srcId="{3857CCFF-AFD8-4917-9761-98750D24D0BC}" destId="{2ECF7860-97E4-4E5F-8175-86211445B99E}" srcOrd="1" destOrd="0" parTransId="{51777568-3456-4213-84F6-96FF3AE62486}" sibTransId="{7D7C0BFB-A0BD-4147-88CF-5AFD50271FBF}"/>
    <dgm:cxn modelId="{57D27263-BE16-48ED-9C51-517A5D685F26}" type="presOf" srcId="{AB3BA4D2-B662-43FC-A864-0E362E907C39}" destId="{EF92BC48-1A62-40E1-BA6C-17DA1AEA368D}" srcOrd="0" destOrd="0" presId="urn:microsoft.com/office/officeart/2008/layout/AlternatingHexagons"/>
    <dgm:cxn modelId="{204E6872-9A17-4AC8-BCC4-9B158EE92772}" type="presOf" srcId="{2ECF7860-97E4-4E5F-8175-86211445B99E}" destId="{4CFA3A8F-AC33-4296-9417-1450420296BF}" srcOrd="0" destOrd="0" presId="urn:microsoft.com/office/officeart/2008/layout/AlternatingHexagons"/>
    <dgm:cxn modelId="{4FF5C086-4B00-4AB2-A979-FE6A620AB9BB}" srcId="{3857CCFF-AFD8-4917-9761-98750D24D0BC}" destId="{6D4B4C45-5006-4F85-BEBF-6F635EDF572A}" srcOrd="0" destOrd="0" parTransId="{10B76CCB-5053-4A80-9E92-422F664D6B5C}" sibTransId="{AB3BA4D2-B662-43FC-A864-0E362E907C39}"/>
    <dgm:cxn modelId="{E08E5E8B-E099-4E6C-AD51-F452731D67B5}" type="presOf" srcId="{6D4B4C45-5006-4F85-BEBF-6F635EDF572A}" destId="{14EA2F06-EA9C-46EC-94E0-7EC329C6DC93}" srcOrd="0" destOrd="0" presId="urn:microsoft.com/office/officeart/2008/layout/AlternatingHexagons"/>
    <dgm:cxn modelId="{D9684ABB-EC83-41BC-B751-2AAE529603D3}" type="presOf" srcId="{3857CCFF-AFD8-4917-9761-98750D24D0BC}" destId="{A3E8CB75-E505-44B5-832B-0B555B24B9CF}" srcOrd="0" destOrd="0" presId="urn:microsoft.com/office/officeart/2008/layout/AlternatingHexagons"/>
    <dgm:cxn modelId="{CA6B9969-08B4-4020-923C-7800A13BF909}" type="presParOf" srcId="{A3E8CB75-E505-44B5-832B-0B555B24B9CF}" destId="{D0505EB9-EC61-4DB5-B07D-B45F82E6CE8E}" srcOrd="0" destOrd="0" presId="urn:microsoft.com/office/officeart/2008/layout/AlternatingHexagons"/>
    <dgm:cxn modelId="{CC431461-20DE-4A25-B6AC-A53136FC5E22}" type="presParOf" srcId="{D0505EB9-EC61-4DB5-B07D-B45F82E6CE8E}" destId="{14EA2F06-EA9C-46EC-94E0-7EC329C6DC93}" srcOrd="0" destOrd="0" presId="urn:microsoft.com/office/officeart/2008/layout/AlternatingHexagons"/>
    <dgm:cxn modelId="{51D2D8F8-F587-426B-BC59-337B55ADF5F0}" type="presParOf" srcId="{D0505EB9-EC61-4DB5-B07D-B45F82E6CE8E}" destId="{04473EB0-02FC-4253-AFC4-65F517B305B5}" srcOrd="1" destOrd="0" presId="urn:microsoft.com/office/officeart/2008/layout/AlternatingHexagons"/>
    <dgm:cxn modelId="{57B7EC8B-78F0-4B8C-B8EF-235A4C0E985D}" type="presParOf" srcId="{D0505EB9-EC61-4DB5-B07D-B45F82E6CE8E}" destId="{3FB9EB10-FB37-41AF-883E-DEE3B4BE181B}" srcOrd="2" destOrd="0" presId="urn:microsoft.com/office/officeart/2008/layout/AlternatingHexagons"/>
    <dgm:cxn modelId="{4716A05B-30A9-404D-ADDC-533A3CB51EE3}" type="presParOf" srcId="{D0505EB9-EC61-4DB5-B07D-B45F82E6CE8E}" destId="{0A8B55CA-D3C2-44F0-8AA0-7142E18D4A7D}" srcOrd="3" destOrd="0" presId="urn:microsoft.com/office/officeart/2008/layout/AlternatingHexagons"/>
    <dgm:cxn modelId="{3A2FA8F9-7CA5-4678-9517-DFEA2DD72A8F}" type="presParOf" srcId="{D0505EB9-EC61-4DB5-B07D-B45F82E6CE8E}" destId="{EF92BC48-1A62-40E1-BA6C-17DA1AEA368D}" srcOrd="4" destOrd="0" presId="urn:microsoft.com/office/officeart/2008/layout/AlternatingHexagons"/>
    <dgm:cxn modelId="{4ACD9078-FA99-4F4F-84AA-BF2BAC3D175E}" type="presParOf" srcId="{A3E8CB75-E505-44B5-832B-0B555B24B9CF}" destId="{AB844BF0-FFD3-49A4-AD56-CCC169B5A49C}" srcOrd="1" destOrd="0" presId="urn:microsoft.com/office/officeart/2008/layout/AlternatingHexagons"/>
    <dgm:cxn modelId="{E4A3A6F4-E80E-40A3-9435-D24079FC3DFC}" type="presParOf" srcId="{A3E8CB75-E505-44B5-832B-0B555B24B9CF}" destId="{1F3289EF-028F-430A-A1A2-EDC20236474B}" srcOrd="2" destOrd="0" presId="urn:microsoft.com/office/officeart/2008/layout/AlternatingHexagons"/>
    <dgm:cxn modelId="{6453DFF9-AD30-4ADC-9D64-BC4D14B84BCC}" type="presParOf" srcId="{1F3289EF-028F-430A-A1A2-EDC20236474B}" destId="{4CFA3A8F-AC33-4296-9417-1450420296BF}" srcOrd="0" destOrd="0" presId="urn:microsoft.com/office/officeart/2008/layout/AlternatingHexagons"/>
    <dgm:cxn modelId="{5D261546-B2FB-416C-AE02-2085D16CF550}" type="presParOf" srcId="{1F3289EF-028F-430A-A1A2-EDC20236474B}" destId="{C32A3D76-E2AA-43B6-B7F3-92E547934F41}" srcOrd="1" destOrd="0" presId="urn:microsoft.com/office/officeart/2008/layout/AlternatingHexagons"/>
    <dgm:cxn modelId="{AD334B23-0DCE-4A9D-BDB5-23B74E7968DA}" type="presParOf" srcId="{1F3289EF-028F-430A-A1A2-EDC20236474B}" destId="{B3756365-F66F-4065-B529-B1BCB02282BB}" srcOrd="2" destOrd="0" presId="urn:microsoft.com/office/officeart/2008/layout/AlternatingHexagons"/>
    <dgm:cxn modelId="{AB7F63CF-650C-4D7A-82D1-EF320C83BF04}" type="presParOf" srcId="{1F3289EF-028F-430A-A1A2-EDC20236474B}" destId="{AB23AC18-2EAF-4C2A-91DF-09C362EDEE9F}" srcOrd="3" destOrd="0" presId="urn:microsoft.com/office/officeart/2008/layout/AlternatingHexagons"/>
    <dgm:cxn modelId="{99BB0509-179C-4E4E-B9A4-B7B361A68B60}" type="presParOf" srcId="{1F3289EF-028F-430A-A1A2-EDC20236474B}" destId="{1E046804-7922-4B87-8736-3DF8149C7A51}"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FC30B9-FF19-4268-B2CE-4044ABA043C4}"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C3599550-9857-4732-86E7-D69BC9AC822E}">
      <dgm:prSet/>
      <dgm:spPr/>
      <dgm:t>
        <a:bodyPr/>
        <a:lstStyle/>
        <a:p>
          <a:r>
            <a:rPr lang="en-US" b="0" i="0"/>
            <a:t>~ Brands, Varients, Driven Kilometers &amp; Location have a wide range of values in them.</a:t>
          </a:r>
          <a:endParaRPr lang="en-US"/>
        </a:p>
      </dgm:t>
    </dgm:pt>
    <dgm:pt modelId="{76C5F7C4-DA6C-4A8D-AD29-0823893B556D}" type="parTrans" cxnId="{368D4723-3E91-42DA-B7B6-5A5F612F5567}">
      <dgm:prSet/>
      <dgm:spPr/>
      <dgm:t>
        <a:bodyPr/>
        <a:lstStyle/>
        <a:p>
          <a:endParaRPr lang="en-US"/>
        </a:p>
      </dgm:t>
    </dgm:pt>
    <dgm:pt modelId="{E5B80C33-485B-4FE7-8910-279221026462}" type="sibTrans" cxnId="{368D4723-3E91-42DA-B7B6-5A5F612F5567}">
      <dgm:prSet/>
      <dgm:spPr/>
      <dgm:t>
        <a:bodyPr/>
        <a:lstStyle/>
        <a:p>
          <a:endParaRPr lang="en-US"/>
        </a:p>
      </dgm:t>
    </dgm:pt>
    <dgm:pt modelId="{3849494A-5500-4EEA-8B07-B128479CBA2D}">
      <dgm:prSet/>
      <dgm:spPr/>
      <dgm:t>
        <a:bodyPr/>
        <a:lstStyle/>
        <a:p>
          <a:r>
            <a:rPr lang="en-US" b="0" i="0"/>
            <a:t>~ Maximum Cars run on either Petrol or diesel. Only few goes for CNG and other fuels.</a:t>
          </a:r>
          <a:endParaRPr lang="en-US"/>
        </a:p>
      </dgm:t>
    </dgm:pt>
    <dgm:pt modelId="{87AA12EE-8AE8-46E0-8716-E903A4E80E4C}" type="parTrans" cxnId="{7916EBF7-D6D9-4A7E-9311-DD0BFB2A670E}">
      <dgm:prSet/>
      <dgm:spPr/>
      <dgm:t>
        <a:bodyPr/>
        <a:lstStyle/>
        <a:p>
          <a:endParaRPr lang="en-US"/>
        </a:p>
      </dgm:t>
    </dgm:pt>
    <dgm:pt modelId="{5B1EF9A9-5F9C-40C0-9ADC-4ABBB6F071FD}" type="sibTrans" cxnId="{7916EBF7-D6D9-4A7E-9311-DD0BFB2A670E}">
      <dgm:prSet/>
      <dgm:spPr/>
      <dgm:t>
        <a:bodyPr/>
        <a:lstStyle/>
        <a:p>
          <a:endParaRPr lang="en-US"/>
        </a:p>
      </dgm:t>
    </dgm:pt>
    <dgm:pt modelId="{13AA782F-319B-4C94-9B2D-ACC8CB8C410B}">
      <dgm:prSet/>
      <dgm:spPr/>
      <dgm:t>
        <a:bodyPr/>
        <a:lstStyle/>
        <a:p>
          <a:r>
            <a:rPr lang="en-US" b="0" i="0"/>
            <a:t>~ Maximum Cars have Manual transnission.</a:t>
          </a:r>
          <a:endParaRPr lang="en-US"/>
        </a:p>
      </dgm:t>
    </dgm:pt>
    <dgm:pt modelId="{D4C8FEF7-EB71-4FAA-B924-9CA08F66BD2A}" type="parTrans" cxnId="{BF8779F9-2C1A-4688-AA9F-021B7E93A3CA}">
      <dgm:prSet/>
      <dgm:spPr/>
      <dgm:t>
        <a:bodyPr/>
        <a:lstStyle/>
        <a:p>
          <a:endParaRPr lang="en-US"/>
        </a:p>
      </dgm:t>
    </dgm:pt>
    <dgm:pt modelId="{B47D00D9-C45C-4D00-92EF-15753E92B315}" type="sibTrans" cxnId="{BF8779F9-2C1A-4688-AA9F-021B7E93A3CA}">
      <dgm:prSet/>
      <dgm:spPr/>
      <dgm:t>
        <a:bodyPr/>
        <a:lstStyle/>
        <a:p>
          <a:endParaRPr lang="en-US"/>
        </a:p>
      </dgm:t>
    </dgm:pt>
    <dgm:pt modelId="{FD69506E-EA77-4E35-B03C-5EE3E30B1486}">
      <dgm:prSet/>
      <dgm:spPr/>
      <dgm:t>
        <a:bodyPr/>
        <a:lstStyle/>
        <a:p>
          <a:r>
            <a:rPr lang="en-US" b="0" i="0"/>
            <a:t>~ Maximum cars are being sold by their very 1st Owner.</a:t>
          </a:r>
          <a:endParaRPr lang="en-US"/>
        </a:p>
      </dgm:t>
    </dgm:pt>
    <dgm:pt modelId="{0D45E240-D488-401B-A4E7-9D20CDC7F570}" type="parTrans" cxnId="{7019364B-D626-421D-AFDA-B926D3BB8C49}">
      <dgm:prSet/>
      <dgm:spPr/>
      <dgm:t>
        <a:bodyPr/>
        <a:lstStyle/>
        <a:p>
          <a:endParaRPr lang="en-US"/>
        </a:p>
      </dgm:t>
    </dgm:pt>
    <dgm:pt modelId="{0C85C085-5A5D-46F8-8780-3A502E765BB2}" type="sibTrans" cxnId="{7019364B-D626-421D-AFDA-B926D3BB8C49}">
      <dgm:prSet/>
      <dgm:spPr/>
      <dgm:t>
        <a:bodyPr/>
        <a:lstStyle/>
        <a:p>
          <a:endParaRPr lang="en-US"/>
        </a:p>
      </dgm:t>
    </dgm:pt>
    <dgm:pt modelId="{3CC7EBFD-53E4-4EDD-B201-B77A9D9FE70F}">
      <dgm:prSet/>
      <dgm:spPr/>
      <dgm:t>
        <a:bodyPr/>
        <a:lstStyle/>
        <a:p>
          <a:r>
            <a:rPr lang="en-US" b="0" i="0"/>
            <a:t>~ We have collected the cars posted online in last one month, from 25th December 2021 to 27th January 2022.</a:t>
          </a:r>
          <a:endParaRPr lang="en-US"/>
        </a:p>
      </dgm:t>
    </dgm:pt>
    <dgm:pt modelId="{A5D02FE6-9AEF-43AB-8B94-5B6532166209}" type="parTrans" cxnId="{50EBEEBB-874F-48D2-ACB8-9A3672D2B7E1}">
      <dgm:prSet/>
      <dgm:spPr/>
      <dgm:t>
        <a:bodyPr/>
        <a:lstStyle/>
        <a:p>
          <a:endParaRPr lang="en-US"/>
        </a:p>
      </dgm:t>
    </dgm:pt>
    <dgm:pt modelId="{CF6A67C5-603F-4B5E-A60F-380E49D33E9E}" type="sibTrans" cxnId="{50EBEEBB-874F-48D2-ACB8-9A3672D2B7E1}">
      <dgm:prSet/>
      <dgm:spPr/>
      <dgm:t>
        <a:bodyPr/>
        <a:lstStyle/>
        <a:p>
          <a:endParaRPr lang="en-US"/>
        </a:p>
      </dgm:t>
    </dgm:pt>
    <dgm:pt modelId="{E784988F-9CED-45F3-A7B5-643393346457}">
      <dgm:prSet/>
      <dgm:spPr/>
      <dgm:t>
        <a:bodyPr/>
        <a:lstStyle/>
        <a:p>
          <a:r>
            <a:rPr lang="en-US" b="0" i="0"/>
            <a:t>~ Almost all the cars have a price rnging in between 270000 to 1165101.</a:t>
          </a:r>
          <a:endParaRPr lang="en-US"/>
        </a:p>
      </dgm:t>
    </dgm:pt>
    <dgm:pt modelId="{84BDF51D-DE88-44CE-BCE6-C62C86324086}" type="parTrans" cxnId="{01D36E39-B937-4018-A3AF-EB19D1D77125}">
      <dgm:prSet/>
      <dgm:spPr/>
      <dgm:t>
        <a:bodyPr/>
        <a:lstStyle/>
        <a:p>
          <a:endParaRPr lang="en-US"/>
        </a:p>
      </dgm:t>
    </dgm:pt>
    <dgm:pt modelId="{B44DE709-0B2E-4928-8C3D-130B7658909B}" type="sibTrans" cxnId="{01D36E39-B937-4018-A3AF-EB19D1D77125}">
      <dgm:prSet/>
      <dgm:spPr/>
      <dgm:t>
        <a:bodyPr/>
        <a:lstStyle/>
        <a:p>
          <a:endParaRPr lang="en-US"/>
        </a:p>
      </dgm:t>
    </dgm:pt>
    <dgm:pt modelId="{0F396F90-F527-4B16-9EE0-C096C406B287}" type="pres">
      <dgm:prSet presAssocID="{F7FC30B9-FF19-4268-B2CE-4044ABA043C4}" presName="diagram" presStyleCnt="0">
        <dgm:presLayoutVars>
          <dgm:dir/>
          <dgm:resizeHandles val="exact"/>
        </dgm:presLayoutVars>
      </dgm:prSet>
      <dgm:spPr/>
    </dgm:pt>
    <dgm:pt modelId="{5F0DCE56-6236-49BD-8D44-682EFDC25886}" type="pres">
      <dgm:prSet presAssocID="{C3599550-9857-4732-86E7-D69BC9AC822E}" presName="arrow" presStyleLbl="node1" presStyleIdx="0" presStyleCnt="6">
        <dgm:presLayoutVars>
          <dgm:bulletEnabled val="1"/>
        </dgm:presLayoutVars>
      </dgm:prSet>
      <dgm:spPr/>
    </dgm:pt>
    <dgm:pt modelId="{49454850-B3E5-418B-9E2C-72F2097E33EC}" type="pres">
      <dgm:prSet presAssocID="{3849494A-5500-4EEA-8B07-B128479CBA2D}" presName="arrow" presStyleLbl="node1" presStyleIdx="1" presStyleCnt="6">
        <dgm:presLayoutVars>
          <dgm:bulletEnabled val="1"/>
        </dgm:presLayoutVars>
      </dgm:prSet>
      <dgm:spPr/>
    </dgm:pt>
    <dgm:pt modelId="{F5CE3575-D4E7-4D2B-8B7C-4BB736FA995A}" type="pres">
      <dgm:prSet presAssocID="{13AA782F-319B-4C94-9B2D-ACC8CB8C410B}" presName="arrow" presStyleLbl="node1" presStyleIdx="2" presStyleCnt="6">
        <dgm:presLayoutVars>
          <dgm:bulletEnabled val="1"/>
        </dgm:presLayoutVars>
      </dgm:prSet>
      <dgm:spPr/>
    </dgm:pt>
    <dgm:pt modelId="{9D30C463-25B2-45A2-98F2-F85F79BA216A}" type="pres">
      <dgm:prSet presAssocID="{FD69506E-EA77-4E35-B03C-5EE3E30B1486}" presName="arrow" presStyleLbl="node1" presStyleIdx="3" presStyleCnt="6">
        <dgm:presLayoutVars>
          <dgm:bulletEnabled val="1"/>
        </dgm:presLayoutVars>
      </dgm:prSet>
      <dgm:spPr/>
    </dgm:pt>
    <dgm:pt modelId="{58D25205-3581-4CBB-95F3-9572232B5E63}" type="pres">
      <dgm:prSet presAssocID="{3CC7EBFD-53E4-4EDD-B201-B77A9D9FE70F}" presName="arrow" presStyleLbl="node1" presStyleIdx="4" presStyleCnt="6">
        <dgm:presLayoutVars>
          <dgm:bulletEnabled val="1"/>
        </dgm:presLayoutVars>
      </dgm:prSet>
      <dgm:spPr/>
    </dgm:pt>
    <dgm:pt modelId="{40598CB5-D526-4AA6-BAA3-48FEB98893A4}" type="pres">
      <dgm:prSet presAssocID="{E784988F-9CED-45F3-A7B5-643393346457}" presName="arrow" presStyleLbl="node1" presStyleIdx="5" presStyleCnt="6">
        <dgm:presLayoutVars>
          <dgm:bulletEnabled val="1"/>
        </dgm:presLayoutVars>
      </dgm:prSet>
      <dgm:spPr/>
    </dgm:pt>
  </dgm:ptLst>
  <dgm:cxnLst>
    <dgm:cxn modelId="{9E969E13-3DE1-40D6-A8B1-A9B391E59E75}" type="presOf" srcId="{13AA782F-319B-4C94-9B2D-ACC8CB8C410B}" destId="{F5CE3575-D4E7-4D2B-8B7C-4BB736FA995A}" srcOrd="0" destOrd="0" presId="urn:microsoft.com/office/officeart/2005/8/layout/arrow5"/>
    <dgm:cxn modelId="{26B36A18-D75A-4809-8F3E-840EAFB85D90}" type="presOf" srcId="{E784988F-9CED-45F3-A7B5-643393346457}" destId="{40598CB5-D526-4AA6-BAA3-48FEB98893A4}" srcOrd="0" destOrd="0" presId="urn:microsoft.com/office/officeart/2005/8/layout/arrow5"/>
    <dgm:cxn modelId="{368D4723-3E91-42DA-B7B6-5A5F612F5567}" srcId="{F7FC30B9-FF19-4268-B2CE-4044ABA043C4}" destId="{C3599550-9857-4732-86E7-D69BC9AC822E}" srcOrd="0" destOrd="0" parTransId="{76C5F7C4-DA6C-4A8D-AD29-0823893B556D}" sibTransId="{E5B80C33-485B-4FE7-8910-279221026462}"/>
    <dgm:cxn modelId="{01D36E39-B937-4018-A3AF-EB19D1D77125}" srcId="{F7FC30B9-FF19-4268-B2CE-4044ABA043C4}" destId="{E784988F-9CED-45F3-A7B5-643393346457}" srcOrd="5" destOrd="0" parTransId="{84BDF51D-DE88-44CE-BCE6-C62C86324086}" sibTransId="{B44DE709-0B2E-4928-8C3D-130B7658909B}"/>
    <dgm:cxn modelId="{B3CB033D-CDDE-42C0-931C-9501FCBFF612}" type="presOf" srcId="{3CC7EBFD-53E4-4EDD-B201-B77A9D9FE70F}" destId="{58D25205-3581-4CBB-95F3-9572232B5E63}" srcOrd="0" destOrd="0" presId="urn:microsoft.com/office/officeart/2005/8/layout/arrow5"/>
    <dgm:cxn modelId="{2598DA46-681D-4475-9C3D-780B313717F2}" type="presOf" srcId="{F7FC30B9-FF19-4268-B2CE-4044ABA043C4}" destId="{0F396F90-F527-4B16-9EE0-C096C406B287}" srcOrd="0" destOrd="0" presId="urn:microsoft.com/office/officeart/2005/8/layout/arrow5"/>
    <dgm:cxn modelId="{7019364B-D626-421D-AFDA-B926D3BB8C49}" srcId="{F7FC30B9-FF19-4268-B2CE-4044ABA043C4}" destId="{FD69506E-EA77-4E35-B03C-5EE3E30B1486}" srcOrd="3" destOrd="0" parTransId="{0D45E240-D488-401B-A4E7-9D20CDC7F570}" sibTransId="{0C85C085-5A5D-46F8-8780-3A502E765BB2}"/>
    <dgm:cxn modelId="{C925E277-C002-4202-BB30-73928F92DC5C}" type="presOf" srcId="{C3599550-9857-4732-86E7-D69BC9AC822E}" destId="{5F0DCE56-6236-49BD-8D44-682EFDC25886}" srcOrd="0" destOrd="0" presId="urn:microsoft.com/office/officeart/2005/8/layout/arrow5"/>
    <dgm:cxn modelId="{17FAE284-F099-4EB4-A83B-0C537C791A3D}" type="presOf" srcId="{3849494A-5500-4EEA-8B07-B128479CBA2D}" destId="{49454850-B3E5-418B-9E2C-72F2097E33EC}" srcOrd="0" destOrd="0" presId="urn:microsoft.com/office/officeart/2005/8/layout/arrow5"/>
    <dgm:cxn modelId="{50EBEEBB-874F-48D2-ACB8-9A3672D2B7E1}" srcId="{F7FC30B9-FF19-4268-B2CE-4044ABA043C4}" destId="{3CC7EBFD-53E4-4EDD-B201-B77A9D9FE70F}" srcOrd="4" destOrd="0" parTransId="{A5D02FE6-9AEF-43AB-8B94-5B6532166209}" sibTransId="{CF6A67C5-603F-4B5E-A60F-380E49D33E9E}"/>
    <dgm:cxn modelId="{775A7ACC-6195-4914-9B3A-E2CB4D980398}" type="presOf" srcId="{FD69506E-EA77-4E35-B03C-5EE3E30B1486}" destId="{9D30C463-25B2-45A2-98F2-F85F79BA216A}" srcOrd="0" destOrd="0" presId="urn:microsoft.com/office/officeart/2005/8/layout/arrow5"/>
    <dgm:cxn modelId="{7916EBF7-D6D9-4A7E-9311-DD0BFB2A670E}" srcId="{F7FC30B9-FF19-4268-B2CE-4044ABA043C4}" destId="{3849494A-5500-4EEA-8B07-B128479CBA2D}" srcOrd="1" destOrd="0" parTransId="{87AA12EE-8AE8-46E0-8716-E903A4E80E4C}" sibTransId="{5B1EF9A9-5F9C-40C0-9ADC-4ABBB6F071FD}"/>
    <dgm:cxn modelId="{BF8779F9-2C1A-4688-AA9F-021B7E93A3CA}" srcId="{F7FC30B9-FF19-4268-B2CE-4044ABA043C4}" destId="{13AA782F-319B-4C94-9B2D-ACC8CB8C410B}" srcOrd="2" destOrd="0" parTransId="{D4C8FEF7-EB71-4FAA-B924-9CA08F66BD2A}" sibTransId="{B47D00D9-C45C-4D00-92EF-15753E92B315}"/>
    <dgm:cxn modelId="{A9A20EC1-9800-4199-A2FF-DFD4386CCD09}" type="presParOf" srcId="{0F396F90-F527-4B16-9EE0-C096C406B287}" destId="{5F0DCE56-6236-49BD-8D44-682EFDC25886}" srcOrd="0" destOrd="0" presId="urn:microsoft.com/office/officeart/2005/8/layout/arrow5"/>
    <dgm:cxn modelId="{931978BF-1F76-40E7-85FF-83AB14B082B7}" type="presParOf" srcId="{0F396F90-F527-4B16-9EE0-C096C406B287}" destId="{49454850-B3E5-418B-9E2C-72F2097E33EC}" srcOrd="1" destOrd="0" presId="urn:microsoft.com/office/officeart/2005/8/layout/arrow5"/>
    <dgm:cxn modelId="{F82E7D16-3ABC-4F3A-BC84-78F91A4ED7DC}" type="presParOf" srcId="{0F396F90-F527-4B16-9EE0-C096C406B287}" destId="{F5CE3575-D4E7-4D2B-8B7C-4BB736FA995A}" srcOrd="2" destOrd="0" presId="urn:microsoft.com/office/officeart/2005/8/layout/arrow5"/>
    <dgm:cxn modelId="{B5DFD75A-3B14-4ABC-9D1D-82E052399861}" type="presParOf" srcId="{0F396F90-F527-4B16-9EE0-C096C406B287}" destId="{9D30C463-25B2-45A2-98F2-F85F79BA216A}" srcOrd="3" destOrd="0" presId="urn:microsoft.com/office/officeart/2005/8/layout/arrow5"/>
    <dgm:cxn modelId="{BC433693-5B33-4631-ACBB-023A5E4615F9}" type="presParOf" srcId="{0F396F90-F527-4B16-9EE0-C096C406B287}" destId="{58D25205-3581-4CBB-95F3-9572232B5E63}" srcOrd="4" destOrd="0" presId="urn:microsoft.com/office/officeart/2005/8/layout/arrow5"/>
    <dgm:cxn modelId="{E7F60290-BA8B-45FF-8489-CBD53171346F}" type="presParOf" srcId="{0F396F90-F527-4B16-9EE0-C096C406B287}" destId="{40598CB5-D526-4AA6-BAA3-48FEB98893A4}" srcOrd="5"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496A50-4CE9-4996-BE7C-AC9AC396A026}"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88C3A0E5-FAE0-4F7A-8719-9DD9C066012C}">
      <dgm:prSet/>
      <dgm:spPr/>
      <dgm:t>
        <a:bodyPr/>
        <a:lstStyle/>
        <a:p>
          <a:r>
            <a:rPr lang="en-IN"/>
            <a:t>The models used training and testing datasets are as followed:</a:t>
          </a:r>
          <a:endParaRPr lang="en-US"/>
        </a:p>
      </dgm:t>
    </dgm:pt>
    <dgm:pt modelId="{29E8D138-6967-4F12-B86D-B7779388AE49}" type="parTrans" cxnId="{9C833EF0-EDC3-41A8-9B42-8878450F8ECE}">
      <dgm:prSet/>
      <dgm:spPr/>
      <dgm:t>
        <a:bodyPr/>
        <a:lstStyle/>
        <a:p>
          <a:endParaRPr lang="en-US"/>
        </a:p>
      </dgm:t>
    </dgm:pt>
    <dgm:pt modelId="{2BC8B71A-BB46-400B-913C-72B2D074A04E}" type="sibTrans" cxnId="{9C833EF0-EDC3-41A8-9B42-8878450F8ECE}">
      <dgm:prSet/>
      <dgm:spPr/>
      <dgm:t>
        <a:bodyPr/>
        <a:lstStyle/>
        <a:p>
          <a:endParaRPr lang="en-US"/>
        </a:p>
      </dgm:t>
    </dgm:pt>
    <dgm:pt modelId="{9DC48028-9F78-4877-ACFA-013915975EFD}">
      <dgm:prSet/>
      <dgm:spPr/>
      <dgm:t>
        <a:bodyPr/>
        <a:lstStyle/>
        <a:p>
          <a:r>
            <a:rPr lang="en-IN"/>
            <a:t>SVR</a:t>
          </a:r>
          <a:endParaRPr lang="en-US"/>
        </a:p>
      </dgm:t>
    </dgm:pt>
    <dgm:pt modelId="{068C13A4-124C-4C45-9361-CDAD256E66F5}" type="parTrans" cxnId="{895B6F60-6427-4BBF-88EF-82D0C7F393D0}">
      <dgm:prSet/>
      <dgm:spPr/>
      <dgm:t>
        <a:bodyPr/>
        <a:lstStyle/>
        <a:p>
          <a:endParaRPr lang="en-US"/>
        </a:p>
      </dgm:t>
    </dgm:pt>
    <dgm:pt modelId="{64947740-B4E5-4988-B2DE-94F3F0CDA6F7}" type="sibTrans" cxnId="{895B6F60-6427-4BBF-88EF-82D0C7F393D0}">
      <dgm:prSet/>
      <dgm:spPr/>
      <dgm:t>
        <a:bodyPr/>
        <a:lstStyle/>
        <a:p>
          <a:endParaRPr lang="en-US"/>
        </a:p>
      </dgm:t>
    </dgm:pt>
    <dgm:pt modelId="{C6F33CC0-F631-4E64-AA6D-80D01FCC4960}">
      <dgm:prSet/>
      <dgm:spPr/>
      <dgm:t>
        <a:bodyPr/>
        <a:lstStyle/>
        <a:p>
          <a:r>
            <a:rPr lang="en-IN"/>
            <a:t>Linear Regression</a:t>
          </a:r>
          <a:endParaRPr lang="en-US"/>
        </a:p>
      </dgm:t>
    </dgm:pt>
    <dgm:pt modelId="{886BEAB2-D7F0-466C-A195-EE2FB6856F36}" type="parTrans" cxnId="{848D2AF6-EB6B-4CA6-9186-71C59F6550C5}">
      <dgm:prSet/>
      <dgm:spPr/>
      <dgm:t>
        <a:bodyPr/>
        <a:lstStyle/>
        <a:p>
          <a:endParaRPr lang="en-US"/>
        </a:p>
      </dgm:t>
    </dgm:pt>
    <dgm:pt modelId="{ECEBFE96-87B7-4FC7-9932-D3188B05D168}" type="sibTrans" cxnId="{848D2AF6-EB6B-4CA6-9186-71C59F6550C5}">
      <dgm:prSet/>
      <dgm:spPr/>
      <dgm:t>
        <a:bodyPr/>
        <a:lstStyle/>
        <a:p>
          <a:endParaRPr lang="en-US"/>
        </a:p>
      </dgm:t>
    </dgm:pt>
    <dgm:pt modelId="{ADCE3156-B762-4889-A207-F5F0F9263691}">
      <dgm:prSet/>
      <dgm:spPr/>
      <dgm:t>
        <a:bodyPr/>
        <a:lstStyle/>
        <a:p>
          <a:r>
            <a:rPr lang="en-IN"/>
            <a:t>SGD Regressor</a:t>
          </a:r>
          <a:endParaRPr lang="en-US"/>
        </a:p>
      </dgm:t>
    </dgm:pt>
    <dgm:pt modelId="{6C28780C-4FAC-463C-8BAA-A37C27376A20}" type="parTrans" cxnId="{FEDC659C-2EC2-4694-890A-C6598276B9AA}">
      <dgm:prSet/>
      <dgm:spPr/>
      <dgm:t>
        <a:bodyPr/>
        <a:lstStyle/>
        <a:p>
          <a:endParaRPr lang="en-US"/>
        </a:p>
      </dgm:t>
    </dgm:pt>
    <dgm:pt modelId="{8142026C-8B65-4B2A-A833-4C1370F84D6A}" type="sibTrans" cxnId="{FEDC659C-2EC2-4694-890A-C6598276B9AA}">
      <dgm:prSet/>
      <dgm:spPr/>
      <dgm:t>
        <a:bodyPr/>
        <a:lstStyle/>
        <a:p>
          <a:endParaRPr lang="en-US"/>
        </a:p>
      </dgm:t>
    </dgm:pt>
    <dgm:pt modelId="{91118687-0329-4BBD-9681-75E4843F1C92}">
      <dgm:prSet/>
      <dgm:spPr/>
      <dgm:t>
        <a:bodyPr/>
        <a:lstStyle/>
        <a:p>
          <a:r>
            <a:rPr lang="en-IN"/>
            <a:t>KNeighbors Regressor</a:t>
          </a:r>
          <a:endParaRPr lang="en-US"/>
        </a:p>
      </dgm:t>
    </dgm:pt>
    <dgm:pt modelId="{73EDA27C-8EB2-44D6-9C0D-271A09787ACB}" type="parTrans" cxnId="{8BF146F8-8891-4A8C-BBDE-C6EA50DDB265}">
      <dgm:prSet/>
      <dgm:spPr/>
      <dgm:t>
        <a:bodyPr/>
        <a:lstStyle/>
        <a:p>
          <a:endParaRPr lang="en-US"/>
        </a:p>
      </dgm:t>
    </dgm:pt>
    <dgm:pt modelId="{39DAA38E-D4CA-4282-A0CA-99DD0D11609E}" type="sibTrans" cxnId="{8BF146F8-8891-4A8C-BBDE-C6EA50DDB265}">
      <dgm:prSet/>
      <dgm:spPr/>
      <dgm:t>
        <a:bodyPr/>
        <a:lstStyle/>
        <a:p>
          <a:endParaRPr lang="en-US"/>
        </a:p>
      </dgm:t>
    </dgm:pt>
    <dgm:pt modelId="{D0033A27-4BD8-4642-9144-77090CF86666}">
      <dgm:prSet/>
      <dgm:spPr/>
      <dgm:t>
        <a:bodyPr/>
        <a:lstStyle/>
        <a:p>
          <a:r>
            <a:rPr lang="en-IN"/>
            <a:t>Decision Tree Regressor</a:t>
          </a:r>
          <a:endParaRPr lang="en-US"/>
        </a:p>
      </dgm:t>
    </dgm:pt>
    <dgm:pt modelId="{90925C1B-B620-465B-BB8D-C414C4C50F6C}" type="parTrans" cxnId="{95F2A8DD-95E0-4FE7-A832-10EC22014F41}">
      <dgm:prSet/>
      <dgm:spPr/>
      <dgm:t>
        <a:bodyPr/>
        <a:lstStyle/>
        <a:p>
          <a:endParaRPr lang="en-US"/>
        </a:p>
      </dgm:t>
    </dgm:pt>
    <dgm:pt modelId="{ACB4ABCE-9720-4617-B6A6-98C771352BBF}" type="sibTrans" cxnId="{95F2A8DD-95E0-4FE7-A832-10EC22014F41}">
      <dgm:prSet/>
      <dgm:spPr/>
      <dgm:t>
        <a:bodyPr/>
        <a:lstStyle/>
        <a:p>
          <a:endParaRPr lang="en-US"/>
        </a:p>
      </dgm:t>
    </dgm:pt>
    <dgm:pt modelId="{0873B368-41B3-471C-A26C-AB178D218822}">
      <dgm:prSet/>
      <dgm:spPr/>
      <dgm:t>
        <a:bodyPr/>
        <a:lstStyle/>
        <a:p>
          <a:r>
            <a:rPr lang="en-IN"/>
            <a:t>Random Forest Regressor</a:t>
          </a:r>
          <a:endParaRPr lang="en-US"/>
        </a:p>
      </dgm:t>
    </dgm:pt>
    <dgm:pt modelId="{E31CFD73-06DB-4C7C-B031-39D3DD6C1ABB}" type="parTrans" cxnId="{F44119CF-C044-4D8A-A92E-9192D8177C2B}">
      <dgm:prSet/>
      <dgm:spPr/>
      <dgm:t>
        <a:bodyPr/>
        <a:lstStyle/>
        <a:p>
          <a:endParaRPr lang="en-US"/>
        </a:p>
      </dgm:t>
    </dgm:pt>
    <dgm:pt modelId="{37932F3F-2477-41C4-AA92-C72318A7C3BD}" type="sibTrans" cxnId="{F44119CF-C044-4D8A-A92E-9192D8177C2B}">
      <dgm:prSet/>
      <dgm:spPr/>
      <dgm:t>
        <a:bodyPr/>
        <a:lstStyle/>
        <a:p>
          <a:endParaRPr lang="en-US"/>
        </a:p>
      </dgm:t>
    </dgm:pt>
    <dgm:pt modelId="{42F71C69-55EC-42E8-9B2A-6CDDA506F9A8}">
      <dgm:prSet/>
      <dgm:spPr/>
      <dgm:t>
        <a:bodyPr/>
        <a:lstStyle/>
        <a:p>
          <a:r>
            <a:rPr lang="en-IN"/>
            <a:t>Only Decision Tree Regressor and Random Forest Regressor are performing well and giving accuracy of 80.2 % and 87.7% , respectively.</a:t>
          </a:r>
          <a:endParaRPr lang="en-US"/>
        </a:p>
      </dgm:t>
    </dgm:pt>
    <dgm:pt modelId="{4369B7E6-5C18-4047-BDBD-D4D7D432D75F}" type="parTrans" cxnId="{ED34240A-B86F-49FF-8073-5E0A28AE6D5C}">
      <dgm:prSet/>
      <dgm:spPr/>
      <dgm:t>
        <a:bodyPr/>
        <a:lstStyle/>
        <a:p>
          <a:endParaRPr lang="en-US"/>
        </a:p>
      </dgm:t>
    </dgm:pt>
    <dgm:pt modelId="{25A65A19-897D-4900-8A31-7913F5D5FC8F}" type="sibTrans" cxnId="{ED34240A-B86F-49FF-8073-5E0A28AE6D5C}">
      <dgm:prSet/>
      <dgm:spPr/>
      <dgm:t>
        <a:bodyPr/>
        <a:lstStyle/>
        <a:p>
          <a:endParaRPr lang="en-US"/>
        </a:p>
      </dgm:t>
    </dgm:pt>
    <dgm:pt modelId="{2EE3097D-1CF3-418B-A7CE-66352AE649E8}" type="pres">
      <dgm:prSet presAssocID="{16496A50-4CE9-4996-BE7C-AC9AC396A026}" presName="vert0" presStyleCnt="0">
        <dgm:presLayoutVars>
          <dgm:dir/>
          <dgm:animOne val="branch"/>
          <dgm:animLvl val="lvl"/>
        </dgm:presLayoutVars>
      </dgm:prSet>
      <dgm:spPr/>
    </dgm:pt>
    <dgm:pt modelId="{96D67E14-C006-4CC5-B81A-DB1DE643012E}" type="pres">
      <dgm:prSet presAssocID="{88C3A0E5-FAE0-4F7A-8719-9DD9C066012C}" presName="thickLine" presStyleLbl="alignNode1" presStyleIdx="0" presStyleCnt="2"/>
      <dgm:spPr/>
    </dgm:pt>
    <dgm:pt modelId="{BCD8DB1A-0EA5-412E-AC0B-C721F309D6D1}" type="pres">
      <dgm:prSet presAssocID="{88C3A0E5-FAE0-4F7A-8719-9DD9C066012C}" presName="horz1" presStyleCnt="0"/>
      <dgm:spPr/>
    </dgm:pt>
    <dgm:pt modelId="{85E98FD0-9F23-412D-92BB-8D0D268F8D47}" type="pres">
      <dgm:prSet presAssocID="{88C3A0E5-FAE0-4F7A-8719-9DD9C066012C}" presName="tx1" presStyleLbl="revTx" presStyleIdx="0" presStyleCnt="8"/>
      <dgm:spPr/>
    </dgm:pt>
    <dgm:pt modelId="{85726444-4942-4007-8234-FA407C3F38CF}" type="pres">
      <dgm:prSet presAssocID="{88C3A0E5-FAE0-4F7A-8719-9DD9C066012C}" presName="vert1" presStyleCnt="0"/>
      <dgm:spPr/>
    </dgm:pt>
    <dgm:pt modelId="{4E1DC8A3-7E41-45A0-B8E9-74C4466888D3}" type="pres">
      <dgm:prSet presAssocID="{9DC48028-9F78-4877-ACFA-013915975EFD}" presName="vertSpace2a" presStyleCnt="0"/>
      <dgm:spPr/>
    </dgm:pt>
    <dgm:pt modelId="{805A189C-3F95-4621-AC7E-1406C8A4DECE}" type="pres">
      <dgm:prSet presAssocID="{9DC48028-9F78-4877-ACFA-013915975EFD}" presName="horz2" presStyleCnt="0"/>
      <dgm:spPr/>
    </dgm:pt>
    <dgm:pt modelId="{E1AD9A2B-DFF5-479B-8F74-726E7FD52244}" type="pres">
      <dgm:prSet presAssocID="{9DC48028-9F78-4877-ACFA-013915975EFD}" presName="horzSpace2" presStyleCnt="0"/>
      <dgm:spPr/>
    </dgm:pt>
    <dgm:pt modelId="{0E90BA85-A0C2-4DBB-9FF3-DC04804B1A3E}" type="pres">
      <dgm:prSet presAssocID="{9DC48028-9F78-4877-ACFA-013915975EFD}" presName="tx2" presStyleLbl="revTx" presStyleIdx="1" presStyleCnt="8"/>
      <dgm:spPr/>
    </dgm:pt>
    <dgm:pt modelId="{B738C1A7-1772-48EB-9FA9-0DE1489117D8}" type="pres">
      <dgm:prSet presAssocID="{9DC48028-9F78-4877-ACFA-013915975EFD}" presName="vert2" presStyleCnt="0"/>
      <dgm:spPr/>
    </dgm:pt>
    <dgm:pt modelId="{026EBE76-D90C-4FBB-B0FB-FD2646843E30}" type="pres">
      <dgm:prSet presAssocID="{9DC48028-9F78-4877-ACFA-013915975EFD}" presName="thinLine2b" presStyleLbl="callout" presStyleIdx="0" presStyleCnt="6"/>
      <dgm:spPr/>
    </dgm:pt>
    <dgm:pt modelId="{EDC7792B-2F20-4AC3-A3AD-6D01221B4CDE}" type="pres">
      <dgm:prSet presAssocID="{9DC48028-9F78-4877-ACFA-013915975EFD}" presName="vertSpace2b" presStyleCnt="0"/>
      <dgm:spPr/>
    </dgm:pt>
    <dgm:pt modelId="{01CC388F-DF29-4DEB-9DE8-DA5F862706EC}" type="pres">
      <dgm:prSet presAssocID="{C6F33CC0-F631-4E64-AA6D-80D01FCC4960}" presName="horz2" presStyleCnt="0"/>
      <dgm:spPr/>
    </dgm:pt>
    <dgm:pt modelId="{7CBDF173-4C0C-4053-B2ED-DA7BB9990B9F}" type="pres">
      <dgm:prSet presAssocID="{C6F33CC0-F631-4E64-AA6D-80D01FCC4960}" presName="horzSpace2" presStyleCnt="0"/>
      <dgm:spPr/>
    </dgm:pt>
    <dgm:pt modelId="{DA788A06-386E-4F53-A0D8-4B28D3244709}" type="pres">
      <dgm:prSet presAssocID="{C6F33CC0-F631-4E64-AA6D-80D01FCC4960}" presName="tx2" presStyleLbl="revTx" presStyleIdx="2" presStyleCnt="8"/>
      <dgm:spPr/>
    </dgm:pt>
    <dgm:pt modelId="{3CB3F199-B5B9-4110-96B6-67E4B241B4D9}" type="pres">
      <dgm:prSet presAssocID="{C6F33CC0-F631-4E64-AA6D-80D01FCC4960}" presName="vert2" presStyleCnt="0"/>
      <dgm:spPr/>
    </dgm:pt>
    <dgm:pt modelId="{B2CFF5AB-D56B-4D79-B977-F210D3DCB1F8}" type="pres">
      <dgm:prSet presAssocID="{C6F33CC0-F631-4E64-AA6D-80D01FCC4960}" presName="thinLine2b" presStyleLbl="callout" presStyleIdx="1" presStyleCnt="6"/>
      <dgm:spPr/>
    </dgm:pt>
    <dgm:pt modelId="{D3D6F5B6-A595-401F-B779-E29E6E0B0B2F}" type="pres">
      <dgm:prSet presAssocID="{C6F33CC0-F631-4E64-AA6D-80D01FCC4960}" presName="vertSpace2b" presStyleCnt="0"/>
      <dgm:spPr/>
    </dgm:pt>
    <dgm:pt modelId="{6E03D408-30BA-422C-A09B-E56068E0AC2A}" type="pres">
      <dgm:prSet presAssocID="{ADCE3156-B762-4889-A207-F5F0F9263691}" presName="horz2" presStyleCnt="0"/>
      <dgm:spPr/>
    </dgm:pt>
    <dgm:pt modelId="{F7ED8AAA-40C4-4A3B-81F5-63B2E03C272F}" type="pres">
      <dgm:prSet presAssocID="{ADCE3156-B762-4889-A207-F5F0F9263691}" presName="horzSpace2" presStyleCnt="0"/>
      <dgm:spPr/>
    </dgm:pt>
    <dgm:pt modelId="{BCAC4463-9C73-411A-B4DA-8A136DA1D17F}" type="pres">
      <dgm:prSet presAssocID="{ADCE3156-B762-4889-A207-F5F0F9263691}" presName="tx2" presStyleLbl="revTx" presStyleIdx="3" presStyleCnt="8"/>
      <dgm:spPr/>
    </dgm:pt>
    <dgm:pt modelId="{AD25FCA9-818F-4BE7-8278-C11F10B2989B}" type="pres">
      <dgm:prSet presAssocID="{ADCE3156-B762-4889-A207-F5F0F9263691}" presName="vert2" presStyleCnt="0"/>
      <dgm:spPr/>
    </dgm:pt>
    <dgm:pt modelId="{DE8ECEA3-CA65-4156-A116-F366C6B825D3}" type="pres">
      <dgm:prSet presAssocID="{ADCE3156-B762-4889-A207-F5F0F9263691}" presName="thinLine2b" presStyleLbl="callout" presStyleIdx="2" presStyleCnt="6"/>
      <dgm:spPr/>
    </dgm:pt>
    <dgm:pt modelId="{3A269C1B-7E3D-4FD8-8542-5144716BA04C}" type="pres">
      <dgm:prSet presAssocID="{ADCE3156-B762-4889-A207-F5F0F9263691}" presName="vertSpace2b" presStyleCnt="0"/>
      <dgm:spPr/>
    </dgm:pt>
    <dgm:pt modelId="{45AC60C7-735D-4E02-98C0-7BB53DF52356}" type="pres">
      <dgm:prSet presAssocID="{91118687-0329-4BBD-9681-75E4843F1C92}" presName="horz2" presStyleCnt="0"/>
      <dgm:spPr/>
    </dgm:pt>
    <dgm:pt modelId="{EA992D38-B090-4A62-B583-61E97B3534AB}" type="pres">
      <dgm:prSet presAssocID="{91118687-0329-4BBD-9681-75E4843F1C92}" presName="horzSpace2" presStyleCnt="0"/>
      <dgm:spPr/>
    </dgm:pt>
    <dgm:pt modelId="{A2880B7C-58F8-4057-8B3C-19F29901C03D}" type="pres">
      <dgm:prSet presAssocID="{91118687-0329-4BBD-9681-75E4843F1C92}" presName="tx2" presStyleLbl="revTx" presStyleIdx="4" presStyleCnt="8"/>
      <dgm:spPr/>
    </dgm:pt>
    <dgm:pt modelId="{0F73CE60-DDA6-4F25-B6A0-0B4D779CBBC3}" type="pres">
      <dgm:prSet presAssocID="{91118687-0329-4BBD-9681-75E4843F1C92}" presName="vert2" presStyleCnt="0"/>
      <dgm:spPr/>
    </dgm:pt>
    <dgm:pt modelId="{98C2A3C0-95A9-4A15-ABAF-F2A0AC42015C}" type="pres">
      <dgm:prSet presAssocID="{91118687-0329-4BBD-9681-75E4843F1C92}" presName="thinLine2b" presStyleLbl="callout" presStyleIdx="3" presStyleCnt="6"/>
      <dgm:spPr/>
    </dgm:pt>
    <dgm:pt modelId="{42A02235-1778-4589-8460-490DFEEB1377}" type="pres">
      <dgm:prSet presAssocID="{91118687-0329-4BBD-9681-75E4843F1C92}" presName="vertSpace2b" presStyleCnt="0"/>
      <dgm:spPr/>
    </dgm:pt>
    <dgm:pt modelId="{AFC6DBA6-04A8-4F14-94B2-AAC1E6C9C4D9}" type="pres">
      <dgm:prSet presAssocID="{D0033A27-4BD8-4642-9144-77090CF86666}" presName="horz2" presStyleCnt="0"/>
      <dgm:spPr/>
    </dgm:pt>
    <dgm:pt modelId="{3220B02E-715F-4E27-A8D9-A851CF8425D5}" type="pres">
      <dgm:prSet presAssocID="{D0033A27-4BD8-4642-9144-77090CF86666}" presName="horzSpace2" presStyleCnt="0"/>
      <dgm:spPr/>
    </dgm:pt>
    <dgm:pt modelId="{7C5D116B-E137-41E5-A892-852803F26CAA}" type="pres">
      <dgm:prSet presAssocID="{D0033A27-4BD8-4642-9144-77090CF86666}" presName="tx2" presStyleLbl="revTx" presStyleIdx="5" presStyleCnt="8"/>
      <dgm:spPr/>
    </dgm:pt>
    <dgm:pt modelId="{B180C941-037A-42A3-AA92-EF81F1B9702C}" type="pres">
      <dgm:prSet presAssocID="{D0033A27-4BD8-4642-9144-77090CF86666}" presName="vert2" presStyleCnt="0"/>
      <dgm:spPr/>
    </dgm:pt>
    <dgm:pt modelId="{67920277-C9B7-44C9-97EF-9344C17C5F26}" type="pres">
      <dgm:prSet presAssocID="{D0033A27-4BD8-4642-9144-77090CF86666}" presName="thinLine2b" presStyleLbl="callout" presStyleIdx="4" presStyleCnt="6"/>
      <dgm:spPr/>
    </dgm:pt>
    <dgm:pt modelId="{6C5ABDD0-14C6-4E74-8B82-E0305057FC8A}" type="pres">
      <dgm:prSet presAssocID="{D0033A27-4BD8-4642-9144-77090CF86666}" presName="vertSpace2b" presStyleCnt="0"/>
      <dgm:spPr/>
    </dgm:pt>
    <dgm:pt modelId="{9E3AF0BB-8B67-45A0-B5F0-41C143EA9F11}" type="pres">
      <dgm:prSet presAssocID="{0873B368-41B3-471C-A26C-AB178D218822}" presName="horz2" presStyleCnt="0"/>
      <dgm:spPr/>
    </dgm:pt>
    <dgm:pt modelId="{C9757920-B96D-49D7-9B06-01D04889CEED}" type="pres">
      <dgm:prSet presAssocID="{0873B368-41B3-471C-A26C-AB178D218822}" presName="horzSpace2" presStyleCnt="0"/>
      <dgm:spPr/>
    </dgm:pt>
    <dgm:pt modelId="{6EF8861A-A873-454B-A4CE-599F78E51B9F}" type="pres">
      <dgm:prSet presAssocID="{0873B368-41B3-471C-A26C-AB178D218822}" presName="tx2" presStyleLbl="revTx" presStyleIdx="6" presStyleCnt="8"/>
      <dgm:spPr/>
    </dgm:pt>
    <dgm:pt modelId="{1EBA0B67-89DC-4F29-A6E6-C17E2FC09A22}" type="pres">
      <dgm:prSet presAssocID="{0873B368-41B3-471C-A26C-AB178D218822}" presName="vert2" presStyleCnt="0"/>
      <dgm:spPr/>
    </dgm:pt>
    <dgm:pt modelId="{BE96404E-F7E3-494C-BB53-41BEF8414B89}" type="pres">
      <dgm:prSet presAssocID="{0873B368-41B3-471C-A26C-AB178D218822}" presName="thinLine2b" presStyleLbl="callout" presStyleIdx="5" presStyleCnt="6"/>
      <dgm:spPr/>
    </dgm:pt>
    <dgm:pt modelId="{CCB8F288-E4E4-47A5-8439-F7F6EA0F8F60}" type="pres">
      <dgm:prSet presAssocID="{0873B368-41B3-471C-A26C-AB178D218822}" presName="vertSpace2b" presStyleCnt="0"/>
      <dgm:spPr/>
    </dgm:pt>
    <dgm:pt modelId="{0FDD46CA-6B74-4D84-8ABC-8C3147CA47A1}" type="pres">
      <dgm:prSet presAssocID="{42F71C69-55EC-42E8-9B2A-6CDDA506F9A8}" presName="thickLine" presStyleLbl="alignNode1" presStyleIdx="1" presStyleCnt="2"/>
      <dgm:spPr/>
    </dgm:pt>
    <dgm:pt modelId="{A398DA2F-8219-4BCC-A088-F27DB4FE5ED0}" type="pres">
      <dgm:prSet presAssocID="{42F71C69-55EC-42E8-9B2A-6CDDA506F9A8}" presName="horz1" presStyleCnt="0"/>
      <dgm:spPr/>
    </dgm:pt>
    <dgm:pt modelId="{CED3BCC5-8FE7-4173-ADBD-4F3F74A19297}" type="pres">
      <dgm:prSet presAssocID="{42F71C69-55EC-42E8-9B2A-6CDDA506F9A8}" presName="tx1" presStyleLbl="revTx" presStyleIdx="7" presStyleCnt="8"/>
      <dgm:spPr/>
    </dgm:pt>
    <dgm:pt modelId="{8A6848CA-A618-4B36-89E1-7D9E88E5346C}" type="pres">
      <dgm:prSet presAssocID="{42F71C69-55EC-42E8-9B2A-6CDDA506F9A8}" presName="vert1" presStyleCnt="0"/>
      <dgm:spPr/>
    </dgm:pt>
  </dgm:ptLst>
  <dgm:cxnLst>
    <dgm:cxn modelId="{A4B22007-69E5-4CE7-A60F-89430C925EC9}" type="presOf" srcId="{16496A50-4CE9-4996-BE7C-AC9AC396A026}" destId="{2EE3097D-1CF3-418B-A7CE-66352AE649E8}" srcOrd="0" destOrd="0" presId="urn:microsoft.com/office/officeart/2008/layout/LinedList"/>
    <dgm:cxn modelId="{ED34240A-B86F-49FF-8073-5E0A28AE6D5C}" srcId="{16496A50-4CE9-4996-BE7C-AC9AC396A026}" destId="{42F71C69-55EC-42E8-9B2A-6CDDA506F9A8}" srcOrd="1" destOrd="0" parTransId="{4369B7E6-5C18-4047-BDBD-D4D7D432D75F}" sibTransId="{25A65A19-897D-4900-8A31-7913F5D5FC8F}"/>
    <dgm:cxn modelId="{20F0FE19-97B7-41E2-BEA9-8EE72A386B94}" type="presOf" srcId="{0873B368-41B3-471C-A26C-AB178D218822}" destId="{6EF8861A-A873-454B-A4CE-599F78E51B9F}" srcOrd="0" destOrd="0" presId="urn:microsoft.com/office/officeart/2008/layout/LinedList"/>
    <dgm:cxn modelId="{A320541B-0E2D-46C6-BD5F-B6BE7199CAFF}" type="presOf" srcId="{42F71C69-55EC-42E8-9B2A-6CDDA506F9A8}" destId="{CED3BCC5-8FE7-4173-ADBD-4F3F74A19297}" srcOrd="0" destOrd="0" presId="urn:microsoft.com/office/officeart/2008/layout/LinedList"/>
    <dgm:cxn modelId="{895B6F60-6427-4BBF-88EF-82D0C7F393D0}" srcId="{88C3A0E5-FAE0-4F7A-8719-9DD9C066012C}" destId="{9DC48028-9F78-4877-ACFA-013915975EFD}" srcOrd="0" destOrd="0" parTransId="{068C13A4-124C-4C45-9361-CDAD256E66F5}" sibTransId="{64947740-B4E5-4988-B2DE-94F3F0CDA6F7}"/>
    <dgm:cxn modelId="{E0298275-1938-4BCE-BDEB-D71EC55CD5A7}" type="presOf" srcId="{D0033A27-4BD8-4642-9144-77090CF86666}" destId="{7C5D116B-E137-41E5-A892-852803F26CAA}" srcOrd="0" destOrd="0" presId="urn:microsoft.com/office/officeart/2008/layout/LinedList"/>
    <dgm:cxn modelId="{FEDC659C-2EC2-4694-890A-C6598276B9AA}" srcId="{88C3A0E5-FAE0-4F7A-8719-9DD9C066012C}" destId="{ADCE3156-B762-4889-A207-F5F0F9263691}" srcOrd="2" destOrd="0" parTransId="{6C28780C-4FAC-463C-8BAA-A37C27376A20}" sibTransId="{8142026C-8B65-4B2A-A833-4C1370F84D6A}"/>
    <dgm:cxn modelId="{144A519E-2A4D-465F-9AA0-9CF145173FDD}" type="presOf" srcId="{ADCE3156-B762-4889-A207-F5F0F9263691}" destId="{BCAC4463-9C73-411A-B4DA-8A136DA1D17F}" srcOrd="0" destOrd="0" presId="urn:microsoft.com/office/officeart/2008/layout/LinedList"/>
    <dgm:cxn modelId="{F44119CF-C044-4D8A-A92E-9192D8177C2B}" srcId="{88C3A0E5-FAE0-4F7A-8719-9DD9C066012C}" destId="{0873B368-41B3-471C-A26C-AB178D218822}" srcOrd="5" destOrd="0" parTransId="{E31CFD73-06DB-4C7C-B031-39D3DD6C1ABB}" sibTransId="{37932F3F-2477-41C4-AA92-C72318A7C3BD}"/>
    <dgm:cxn modelId="{95F2A8DD-95E0-4FE7-A832-10EC22014F41}" srcId="{88C3A0E5-FAE0-4F7A-8719-9DD9C066012C}" destId="{D0033A27-4BD8-4642-9144-77090CF86666}" srcOrd="4" destOrd="0" parTransId="{90925C1B-B620-465B-BB8D-C414C4C50F6C}" sibTransId="{ACB4ABCE-9720-4617-B6A6-98C771352BBF}"/>
    <dgm:cxn modelId="{DF2099DE-320D-4E6A-916A-D50AE13EF907}" type="presOf" srcId="{C6F33CC0-F631-4E64-AA6D-80D01FCC4960}" destId="{DA788A06-386E-4F53-A0D8-4B28D3244709}" srcOrd="0" destOrd="0" presId="urn:microsoft.com/office/officeart/2008/layout/LinedList"/>
    <dgm:cxn modelId="{9C833EF0-EDC3-41A8-9B42-8878450F8ECE}" srcId="{16496A50-4CE9-4996-BE7C-AC9AC396A026}" destId="{88C3A0E5-FAE0-4F7A-8719-9DD9C066012C}" srcOrd="0" destOrd="0" parTransId="{29E8D138-6967-4F12-B86D-B7779388AE49}" sibTransId="{2BC8B71A-BB46-400B-913C-72B2D074A04E}"/>
    <dgm:cxn modelId="{848D2AF6-EB6B-4CA6-9186-71C59F6550C5}" srcId="{88C3A0E5-FAE0-4F7A-8719-9DD9C066012C}" destId="{C6F33CC0-F631-4E64-AA6D-80D01FCC4960}" srcOrd="1" destOrd="0" parTransId="{886BEAB2-D7F0-466C-A195-EE2FB6856F36}" sibTransId="{ECEBFE96-87B7-4FC7-9932-D3188B05D168}"/>
    <dgm:cxn modelId="{64437EF7-B490-4BE0-984B-0CD8D8A10B68}" type="presOf" srcId="{88C3A0E5-FAE0-4F7A-8719-9DD9C066012C}" destId="{85E98FD0-9F23-412D-92BB-8D0D268F8D47}" srcOrd="0" destOrd="0" presId="urn:microsoft.com/office/officeart/2008/layout/LinedList"/>
    <dgm:cxn modelId="{0C95A1F7-3E57-4797-8D20-FCE33AE354CF}" type="presOf" srcId="{9DC48028-9F78-4877-ACFA-013915975EFD}" destId="{0E90BA85-A0C2-4DBB-9FF3-DC04804B1A3E}" srcOrd="0" destOrd="0" presId="urn:microsoft.com/office/officeart/2008/layout/LinedList"/>
    <dgm:cxn modelId="{8BF146F8-8891-4A8C-BBDE-C6EA50DDB265}" srcId="{88C3A0E5-FAE0-4F7A-8719-9DD9C066012C}" destId="{91118687-0329-4BBD-9681-75E4843F1C92}" srcOrd="3" destOrd="0" parTransId="{73EDA27C-8EB2-44D6-9C0D-271A09787ACB}" sibTransId="{39DAA38E-D4CA-4282-A0CA-99DD0D11609E}"/>
    <dgm:cxn modelId="{922A7BFD-42B6-42B2-A684-558C335DF869}" type="presOf" srcId="{91118687-0329-4BBD-9681-75E4843F1C92}" destId="{A2880B7C-58F8-4057-8B3C-19F29901C03D}" srcOrd="0" destOrd="0" presId="urn:microsoft.com/office/officeart/2008/layout/LinedList"/>
    <dgm:cxn modelId="{85D7373F-8082-4BB7-A716-4CE5C6505FFE}" type="presParOf" srcId="{2EE3097D-1CF3-418B-A7CE-66352AE649E8}" destId="{96D67E14-C006-4CC5-B81A-DB1DE643012E}" srcOrd="0" destOrd="0" presId="urn:microsoft.com/office/officeart/2008/layout/LinedList"/>
    <dgm:cxn modelId="{BA7F738B-A033-4D48-A2EF-E5B2141067AC}" type="presParOf" srcId="{2EE3097D-1CF3-418B-A7CE-66352AE649E8}" destId="{BCD8DB1A-0EA5-412E-AC0B-C721F309D6D1}" srcOrd="1" destOrd="0" presId="urn:microsoft.com/office/officeart/2008/layout/LinedList"/>
    <dgm:cxn modelId="{30F32FCF-F649-40B3-B86A-CEE27898B723}" type="presParOf" srcId="{BCD8DB1A-0EA5-412E-AC0B-C721F309D6D1}" destId="{85E98FD0-9F23-412D-92BB-8D0D268F8D47}" srcOrd="0" destOrd="0" presId="urn:microsoft.com/office/officeart/2008/layout/LinedList"/>
    <dgm:cxn modelId="{91CA3F1D-2175-40FF-A7C2-7141C53945BB}" type="presParOf" srcId="{BCD8DB1A-0EA5-412E-AC0B-C721F309D6D1}" destId="{85726444-4942-4007-8234-FA407C3F38CF}" srcOrd="1" destOrd="0" presId="urn:microsoft.com/office/officeart/2008/layout/LinedList"/>
    <dgm:cxn modelId="{CBD75FCF-08C3-430B-89C8-BC308D6C1DC6}" type="presParOf" srcId="{85726444-4942-4007-8234-FA407C3F38CF}" destId="{4E1DC8A3-7E41-45A0-B8E9-74C4466888D3}" srcOrd="0" destOrd="0" presId="urn:microsoft.com/office/officeart/2008/layout/LinedList"/>
    <dgm:cxn modelId="{F6EB7FB5-7184-42D1-9066-C0036DDB0FD3}" type="presParOf" srcId="{85726444-4942-4007-8234-FA407C3F38CF}" destId="{805A189C-3F95-4621-AC7E-1406C8A4DECE}" srcOrd="1" destOrd="0" presId="urn:microsoft.com/office/officeart/2008/layout/LinedList"/>
    <dgm:cxn modelId="{A702897E-5ECD-471E-AFC3-D39892AC1AD0}" type="presParOf" srcId="{805A189C-3F95-4621-AC7E-1406C8A4DECE}" destId="{E1AD9A2B-DFF5-479B-8F74-726E7FD52244}" srcOrd="0" destOrd="0" presId="urn:microsoft.com/office/officeart/2008/layout/LinedList"/>
    <dgm:cxn modelId="{3F254BDD-30DE-4405-8449-93773B970D83}" type="presParOf" srcId="{805A189C-3F95-4621-AC7E-1406C8A4DECE}" destId="{0E90BA85-A0C2-4DBB-9FF3-DC04804B1A3E}" srcOrd="1" destOrd="0" presId="urn:microsoft.com/office/officeart/2008/layout/LinedList"/>
    <dgm:cxn modelId="{B3FA4396-ABBE-493D-8535-755722916411}" type="presParOf" srcId="{805A189C-3F95-4621-AC7E-1406C8A4DECE}" destId="{B738C1A7-1772-48EB-9FA9-0DE1489117D8}" srcOrd="2" destOrd="0" presId="urn:microsoft.com/office/officeart/2008/layout/LinedList"/>
    <dgm:cxn modelId="{10297C23-405E-4FFF-BD35-641F32CA0F58}" type="presParOf" srcId="{85726444-4942-4007-8234-FA407C3F38CF}" destId="{026EBE76-D90C-4FBB-B0FB-FD2646843E30}" srcOrd="2" destOrd="0" presId="urn:microsoft.com/office/officeart/2008/layout/LinedList"/>
    <dgm:cxn modelId="{356E8AA5-66E7-4129-AB1F-84C3556BCD39}" type="presParOf" srcId="{85726444-4942-4007-8234-FA407C3F38CF}" destId="{EDC7792B-2F20-4AC3-A3AD-6D01221B4CDE}" srcOrd="3" destOrd="0" presId="urn:microsoft.com/office/officeart/2008/layout/LinedList"/>
    <dgm:cxn modelId="{4FDC339E-DC90-4D36-9E99-0848A761D58C}" type="presParOf" srcId="{85726444-4942-4007-8234-FA407C3F38CF}" destId="{01CC388F-DF29-4DEB-9DE8-DA5F862706EC}" srcOrd="4" destOrd="0" presId="urn:microsoft.com/office/officeart/2008/layout/LinedList"/>
    <dgm:cxn modelId="{444A088D-D864-4E30-B865-D301B2A19016}" type="presParOf" srcId="{01CC388F-DF29-4DEB-9DE8-DA5F862706EC}" destId="{7CBDF173-4C0C-4053-B2ED-DA7BB9990B9F}" srcOrd="0" destOrd="0" presId="urn:microsoft.com/office/officeart/2008/layout/LinedList"/>
    <dgm:cxn modelId="{FF27DE5E-631F-4137-A036-ACF8753B2F6C}" type="presParOf" srcId="{01CC388F-DF29-4DEB-9DE8-DA5F862706EC}" destId="{DA788A06-386E-4F53-A0D8-4B28D3244709}" srcOrd="1" destOrd="0" presId="urn:microsoft.com/office/officeart/2008/layout/LinedList"/>
    <dgm:cxn modelId="{8F9FDB15-1AC4-4638-BADE-F4C35539880F}" type="presParOf" srcId="{01CC388F-DF29-4DEB-9DE8-DA5F862706EC}" destId="{3CB3F199-B5B9-4110-96B6-67E4B241B4D9}" srcOrd="2" destOrd="0" presId="urn:microsoft.com/office/officeart/2008/layout/LinedList"/>
    <dgm:cxn modelId="{BA45DAD3-5F84-44AE-A45A-FCC64FE2A4B0}" type="presParOf" srcId="{85726444-4942-4007-8234-FA407C3F38CF}" destId="{B2CFF5AB-D56B-4D79-B977-F210D3DCB1F8}" srcOrd="5" destOrd="0" presId="urn:microsoft.com/office/officeart/2008/layout/LinedList"/>
    <dgm:cxn modelId="{8C358ABD-1E14-4E56-82DF-3C5A74A68E53}" type="presParOf" srcId="{85726444-4942-4007-8234-FA407C3F38CF}" destId="{D3D6F5B6-A595-401F-B779-E29E6E0B0B2F}" srcOrd="6" destOrd="0" presId="urn:microsoft.com/office/officeart/2008/layout/LinedList"/>
    <dgm:cxn modelId="{4B290001-9F2C-4273-B9F7-C2A1EF0D3388}" type="presParOf" srcId="{85726444-4942-4007-8234-FA407C3F38CF}" destId="{6E03D408-30BA-422C-A09B-E56068E0AC2A}" srcOrd="7" destOrd="0" presId="urn:microsoft.com/office/officeart/2008/layout/LinedList"/>
    <dgm:cxn modelId="{761DF75C-BA65-4F1A-A8C6-23B643C52D7F}" type="presParOf" srcId="{6E03D408-30BA-422C-A09B-E56068E0AC2A}" destId="{F7ED8AAA-40C4-4A3B-81F5-63B2E03C272F}" srcOrd="0" destOrd="0" presId="urn:microsoft.com/office/officeart/2008/layout/LinedList"/>
    <dgm:cxn modelId="{60AF747F-D92A-4EC6-B247-B32A5349BEE8}" type="presParOf" srcId="{6E03D408-30BA-422C-A09B-E56068E0AC2A}" destId="{BCAC4463-9C73-411A-B4DA-8A136DA1D17F}" srcOrd="1" destOrd="0" presId="urn:microsoft.com/office/officeart/2008/layout/LinedList"/>
    <dgm:cxn modelId="{C55903AF-19C5-4C90-9CF7-7172B08F6FD4}" type="presParOf" srcId="{6E03D408-30BA-422C-A09B-E56068E0AC2A}" destId="{AD25FCA9-818F-4BE7-8278-C11F10B2989B}" srcOrd="2" destOrd="0" presId="urn:microsoft.com/office/officeart/2008/layout/LinedList"/>
    <dgm:cxn modelId="{ED1FFB9F-9EC6-4E57-83F8-79BC95B68173}" type="presParOf" srcId="{85726444-4942-4007-8234-FA407C3F38CF}" destId="{DE8ECEA3-CA65-4156-A116-F366C6B825D3}" srcOrd="8" destOrd="0" presId="urn:microsoft.com/office/officeart/2008/layout/LinedList"/>
    <dgm:cxn modelId="{40F555C7-2E5C-47C6-A63F-5D6CB19507B3}" type="presParOf" srcId="{85726444-4942-4007-8234-FA407C3F38CF}" destId="{3A269C1B-7E3D-4FD8-8542-5144716BA04C}" srcOrd="9" destOrd="0" presId="urn:microsoft.com/office/officeart/2008/layout/LinedList"/>
    <dgm:cxn modelId="{E8A718D5-5967-49B2-B669-9287F196D9CB}" type="presParOf" srcId="{85726444-4942-4007-8234-FA407C3F38CF}" destId="{45AC60C7-735D-4E02-98C0-7BB53DF52356}" srcOrd="10" destOrd="0" presId="urn:microsoft.com/office/officeart/2008/layout/LinedList"/>
    <dgm:cxn modelId="{D4D374D5-1B5D-4731-8C13-8382EF33567D}" type="presParOf" srcId="{45AC60C7-735D-4E02-98C0-7BB53DF52356}" destId="{EA992D38-B090-4A62-B583-61E97B3534AB}" srcOrd="0" destOrd="0" presId="urn:microsoft.com/office/officeart/2008/layout/LinedList"/>
    <dgm:cxn modelId="{AB707D8A-4A16-4E62-BB39-78A2625FF1E5}" type="presParOf" srcId="{45AC60C7-735D-4E02-98C0-7BB53DF52356}" destId="{A2880B7C-58F8-4057-8B3C-19F29901C03D}" srcOrd="1" destOrd="0" presId="urn:microsoft.com/office/officeart/2008/layout/LinedList"/>
    <dgm:cxn modelId="{09756312-2A85-4210-B59C-5009E8C2A22E}" type="presParOf" srcId="{45AC60C7-735D-4E02-98C0-7BB53DF52356}" destId="{0F73CE60-DDA6-4F25-B6A0-0B4D779CBBC3}" srcOrd="2" destOrd="0" presId="urn:microsoft.com/office/officeart/2008/layout/LinedList"/>
    <dgm:cxn modelId="{7F454CD4-D6C3-4F12-891B-827E232C401E}" type="presParOf" srcId="{85726444-4942-4007-8234-FA407C3F38CF}" destId="{98C2A3C0-95A9-4A15-ABAF-F2A0AC42015C}" srcOrd="11" destOrd="0" presId="urn:microsoft.com/office/officeart/2008/layout/LinedList"/>
    <dgm:cxn modelId="{97DDA5A2-BA27-4925-98D8-5D6FA4F6F34B}" type="presParOf" srcId="{85726444-4942-4007-8234-FA407C3F38CF}" destId="{42A02235-1778-4589-8460-490DFEEB1377}" srcOrd="12" destOrd="0" presId="urn:microsoft.com/office/officeart/2008/layout/LinedList"/>
    <dgm:cxn modelId="{D8FB4A5A-C593-4E58-8F16-C4C561A239FE}" type="presParOf" srcId="{85726444-4942-4007-8234-FA407C3F38CF}" destId="{AFC6DBA6-04A8-4F14-94B2-AAC1E6C9C4D9}" srcOrd="13" destOrd="0" presId="urn:microsoft.com/office/officeart/2008/layout/LinedList"/>
    <dgm:cxn modelId="{6C15E67A-3F6D-481B-BEDA-ABE5BA941A74}" type="presParOf" srcId="{AFC6DBA6-04A8-4F14-94B2-AAC1E6C9C4D9}" destId="{3220B02E-715F-4E27-A8D9-A851CF8425D5}" srcOrd="0" destOrd="0" presId="urn:microsoft.com/office/officeart/2008/layout/LinedList"/>
    <dgm:cxn modelId="{568E530A-ACC4-4455-9E6F-BB37E428CD5E}" type="presParOf" srcId="{AFC6DBA6-04A8-4F14-94B2-AAC1E6C9C4D9}" destId="{7C5D116B-E137-41E5-A892-852803F26CAA}" srcOrd="1" destOrd="0" presId="urn:microsoft.com/office/officeart/2008/layout/LinedList"/>
    <dgm:cxn modelId="{3D9220D5-8065-4AB3-B421-16C72870E099}" type="presParOf" srcId="{AFC6DBA6-04A8-4F14-94B2-AAC1E6C9C4D9}" destId="{B180C941-037A-42A3-AA92-EF81F1B9702C}" srcOrd="2" destOrd="0" presId="urn:microsoft.com/office/officeart/2008/layout/LinedList"/>
    <dgm:cxn modelId="{701B073D-CF16-4098-A978-6619FA296F34}" type="presParOf" srcId="{85726444-4942-4007-8234-FA407C3F38CF}" destId="{67920277-C9B7-44C9-97EF-9344C17C5F26}" srcOrd="14" destOrd="0" presId="urn:microsoft.com/office/officeart/2008/layout/LinedList"/>
    <dgm:cxn modelId="{EAC00405-1116-49EA-9E4E-0727BCC93CAE}" type="presParOf" srcId="{85726444-4942-4007-8234-FA407C3F38CF}" destId="{6C5ABDD0-14C6-4E74-8B82-E0305057FC8A}" srcOrd="15" destOrd="0" presId="urn:microsoft.com/office/officeart/2008/layout/LinedList"/>
    <dgm:cxn modelId="{F08C15AE-734C-453F-95E8-E3D12D889676}" type="presParOf" srcId="{85726444-4942-4007-8234-FA407C3F38CF}" destId="{9E3AF0BB-8B67-45A0-B5F0-41C143EA9F11}" srcOrd="16" destOrd="0" presId="urn:microsoft.com/office/officeart/2008/layout/LinedList"/>
    <dgm:cxn modelId="{3B1CD665-E6C1-48EC-9288-969A985664B8}" type="presParOf" srcId="{9E3AF0BB-8B67-45A0-B5F0-41C143EA9F11}" destId="{C9757920-B96D-49D7-9B06-01D04889CEED}" srcOrd="0" destOrd="0" presId="urn:microsoft.com/office/officeart/2008/layout/LinedList"/>
    <dgm:cxn modelId="{4C11F3E7-1E5E-4C03-8444-74F225F840DB}" type="presParOf" srcId="{9E3AF0BB-8B67-45A0-B5F0-41C143EA9F11}" destId="{6EF8861A-A873-454B-A4CE-599F78E51B9F}" srcOrd="1" destOrd="0" presId="urn:microsoft.com/office/officeart/2008/layout/LinedList"/>
    <dgm:cxn modelId="{4CEBF174-3668-42F3-BC20-8BDC51FF8B6B}" type="presParOf" srcId="{9E3AF0BB-8B67-45A0-B5F0-41C143EA9F11}" destId="{1EBA0B67-89DC-4F29-A6E6-C17E2FC09A22}" srcOrd="2" destOrd="0" presId="urn:microsoft.com/office/officeart/2008/layout/LinedList"/>
    <dgm:cxn modelId="{6787C443-61D1-48A0-ACDA-F792A9DFD806}" type="presParOf" srcId="{85726444-4942-4007-8234-FA407C3F38CF}" destId="{BE96404E-F7E3-494C-BB53-41BEF8414B89}" srcOrd="17" destOrd="0" presId="urn:microsoft.com/office/officeart/2008/layout/LinedList"/>
    <dgm:cxn modelId="{26D9A974-427C-4BA6-9530-487BBAE37CE2}" type="presParOf" srcId="{85726444-4942-4007-8234-FA407C3F38CF}" destId="{CCB8F288-E4E4-47A5-8439-F7F6EA0F8F60}" srcOrd="18" destOrd="0" presId="urn:microsoft.com/office/officeart/2008/layout/LinedList"/>
    <dgm:cxn modelId="{57335C3B-E7DE-44EB-93BF-20A8A80468C3}" type="presParOf" srcId="{2EE3097D-1CF3-418B-A7CE-66352AE649E8}" destId="{0FDD46CA-6B74-4D84-8ABC-8C3147CA47A1}" srcOrd="2" destOrd="0" presId="urn:microsoft.com/office/officeart/2008/layout/LinedList"/>
    <dgm:cxn modelId="{4CF76642-FD2B-48E9-BC98-6EB1EDFA9ED5}" type="presParOf" srcId="{2EE3097D-1CF3-418B-A7CE-66352AE649E8}" destId="{A398DA2F-8219-4BCC-A088-F27DB4FE5ED0}" srcOrd="3" destOrd="0" presId="urn:microsoft.com/office/officeart/2008/layout/LinedList"/>
    <dgm:cxn modelId="{5CC81EF9-6D4B-4364-B20E-252A841BFD88}" type="presParOf" srcId="{A398DA2F-8219-4BCC-A088-F27DB4FE5ED0}" destId="{CED3BCC5-8FE7-4173-ADBD-4F3F74A19297}" srcOrd="0" destOrd="0" presId="urn:microsoft.com/office/officeart/2008/layout/LinedList"/>
    <dgm:cxn modelId="{4E9A52BA-A466-450D-BD8B-1E2C4331BB0E}" type="presParOf" srcId="{A398DA2F-8219-4BCC-A088-F27DB4FE5ED0}" destId="{8A6848CA-A618-4B36-89E1-7D9E88E534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CA9F04-11D2-413B-A6D1-B4B8D8C7D91A}" type="doc">
      <dgm:prSet loTypeId="urn:microsoft.com/office/officeart/2005/8/layout/vList5" loCatId="list" qsTypeId="urn:microsoft.com/office/officeart/2005/8/quickstyle/simple4" qsCatId="simple" csTypeId="urn:microsoft.com/office/officeart/2005/8/colors/colorful1" csCatId="colorful"/>
      <dgm:spPr/>
      <dgm:t>
        <a:bodyPr/>
        <a:lstStyle/>
        <a:p>
          <a:endParaRPr lang="en-US"/>
        </a:p>
      </dgm:t>
    </dgm:pt>
    <dgm:pt modelId="{C92A7EAD-A27D-4757-AF32-8808273ED9E9}">
      <dgm:prSet/>
      <dgm:spPr/>
      <dgm:t>
        <a:bodyPr/>
        <a:lstStyle/>
        <a:p>
          <a:r>
            <a:rPr lang="en-IN"/>
            <a:t>As a part of future work, we aim at the variable choices over the algorithms that were used in the project. We could only explore two algorithms whereas many other algorithms which exist and might be more accurate. More specifications will be added in a system or providing more accuracy in terms of price in the system i.e.</a:t>
          </a:r>
          <a:endParaRPr lang="en-US"/>
        </a:p>
      </dgm:t>
    </dgm:pt>
    <dgm:pt modelId="{681153CC-4151-47CF-911B-9AC0C6A22ECE}" type="parTrans" cxnId="{96E149DE-842C-45BE-8BEC-9E5638A41804}">
      <dgm:prSet/>
      <dgm:spPr/>
      <dgm:t>
        <a:bodyPr/>
        <a:lstStyle/>
        <a:p>
          <a:endParaRPr lang="en-US"/>
        </a:p>
      </dgm:t>
    </dgm:pt>
    <dgm:pt modelId="{1B7E365A-C6A3-4ECB-BCD1-4E751CFC471F}" type="sibTrans" cxnId="{96E149DE-842C-45BE-8BEC-9E5638A41804}">
      <dgm:prSet/>
      <dgm:spPr/>
      <dgm:t>
        <a:bodyPr/>
        <a:lstStyle/>
        <a:p>
          <a:endParaRPr lang="en-US"/>
        </a:p>
      </dgm:t>
    </dgm:pt>
    <dgm:pt modelId="{43209EAA-7BD3-45C8-97F7-DD7CC1F4B854}">
      <dgm:prSet/>
      <dgm:spPr/>
      <dgm:t>
        <a:bodyPr/>
        <a:lstStyle/>
        <a:p>
          <a:r>
            <a:rPr lang="en-IN"/>
            <a:t>1) Horsepower </a:t>
          </a:r>
          <a:endParaRPr lang="en-US"/>
        </a:p>
      </dgm:t>
    </dgm:pt>
    <dgm:pt modelId="{7375E4CB-E881-4194-8D92-99DC7AEF0E79}" type="parTrans" cxnId="{0DBE9EBA-8C6C-4B85-8AEF-61A4297DC30E}">
      <dgm:prSet/>
      <dgm:spPr/>
      <dgm:t>
        <a:bodyPr/>
        <a:lstStyle/>
        <a:p>
          <a:endParaRPr lang="en-US"/>
        </a:p>
      </dgm:t>
    </dgm:pt>
    <dgm:pt modelId="{40EFA6C2-875B-4090-B3BF-27D3B45A88C4}" type="sibTrans" cxnId="{0DBE9EBA-8C6C-4B85-8AEF-61A4297DC30E}">
      <dgm:prSet/>
      <dgm:spPr/>
      <dgm:t>
        <a:bodyPr/>
        <a:lstStyle/>
        <a:p>
          <a:endParaRPr lang="en-US"/>
        </a:p>
      </dgm:t>
    </dgm:pt>
    <dgm:pt modelId="{51C27F0A-4F40-4575-9EB5-B8DE265C53E7}">
      <dgm:prSet/>
      <dgm:spPr/>
      <dgm:t>
        <a:bodyPr/>
        <a:lstStyle/>
        <a:p>
          <a:r>
            <a:rPr lang="en-IN"/>
            <a:t>2) Battery power </a:t>
          </a:r>
          <a:endParaRPr lang="en-US"/>
        </a:p>
      </dgm:t>
    </dgm:pt>
    <dgm:pt modelId="{7847E1AC-89D7-4F0D-8E86-7E8E2754BB14}" type="parTrans" cxnId="{6E5C53AA-F165-4188-AFBE-48A3D8D66F4A}">
      <dgm:prSet/>
      <dgm:spPr/>
      <dgm:t>
        <a:bodyPr/>
        <a:lstStyle/>
        <a:p>
          <a:endParaRPr lang="en-US"/>
        </a:p>
      </dgm:t>
    </dgm:pt>
    <dgm:pt modelId="{6DDCC0DC-B157-4BAB-B73D-8F00A5CA768B}" type="sibTrans" cxnId="{6E5C53AA-F165-4188-AFBE-48A3D8D66F4A}">
      <dgm:prSet/>
      <dgm:spPr/>
      <dgm:t>
        <a:bodyPr/>
        <a:lstStyle/>
        <a:p>
          <a:endParaRPr lang="en-US"/>
        </a:p>
      </dgm:t>
    </dgm:pt>
    <dgm:pt modelId="{86FCEAF0-5F41-4BE6-B6E6-1A4AB53175D0}">
      <dgm:prSet/>
      <dgm:spPr/>
      <dgm:t>
        <a:bodyPr/>
        <a:lstStyle/>
        <a:p>
          <a:r>
            <a:rPr lang="en-IN"/>
            <a:t>3) Suspension </a:t>
          </a:r>
          <a:endParaRPr lang="en-US"/>
        </a:p>
      </dgm:t>
    </dgm:pt>
    <dgm:pt modelId="{99123623-66B4-4ED4-B242-F46FDB8ED976}" type="parTrans" cxnId="{830BB9D9-C1DF-4A6A-AC15-12861B54E37D}">
      <dgm:prSet/>
      <dgm:spPr/>
      <dgm:t>
        <a:bodyPr/>
        <a:lstStyle/>
        <a:p>
          <a:endParaRPr lang="en-US"/>
        </a:p>
      </dgm:t>
    </dgm:pt>
    <dgm:pt modelId="{9941F9D1-7803-4130-AA12-FC8CECF1171E}" type="sibTrans" cxnId="{830BB9D9-C1DF-4A6A-AC15-12861B54E37D}">
      <dgm:prSet/>
      <dgm:spPr/>
      <dgm:t>
        <a:bodyPr/>
        <a:lstStyle/>
        <a:p>
          <a:endParaRPr lang="en-US"/>
        </a:p>
      </dgm:t>
    </dgm:pt>
    <dgm:pt modelId="{0C340F20-48D0-4159-84D8-E191DDBE14D9}">
      <dgm:prSet/>
      <dgm:spPr/>
      <dgm:t>
        <a:bodyPr/>
        <a:lstStyle/>
        <a:p>
          <a:r>
            <a:rPr lang="en-IN"/>
            <a:t>4) Cylinder </a:t>
          </a:r>
          <a:endParaRPr lang="en-US"/>
        </a:p>
      </dgm:t>
    </dgm:pt>
    <dgm:pt modelId="{6EB539DB-434E-4ACA-8B4F-A1B3C5C5195E}" type="parTrans" cxnId="{D06E3B03-60F3-4E54-A266-19E4E6DF59BE}">
      <dgm:prSet/>
      <dgm:spPr/>
      <dgm:t>
        <a:bodyPr/>
        <a:lstStyle/>
        <a:p>
          <a:endParaRPr lang="en-US"/>
        </a:p>
      </dgm:t>
    </dgm:pt>
    <dgm:pt modelId="{BA6982E4-ACD4-4A44-8F57-8A95BD24313B}" type="sibTrans" cxnId="{D06E3B03-60F3-4E54-A266-19E4E6DF59BE}">
      <dgm:prSet/>
      <dgm:spPr/>
      <dgm:t>
        <a:bodyPr/>
        <a:lstStyle/>
        <a:p>
          <a:endParaRPr lang="en-US"/>
        </a:p>
      </dgm:t>
    </dgm:pt>
    <dgm:pt modelId="{500525B5-4D98-4064-8E70-800FE5D8BD40}">
      <dgm:prSet/>
      <dgm:spPr/>
      <dgm:t>
        <a:bodyPr/>
        <a:lstStyle/>
        <a:p>
          <a:r>
            <a:rPr lang="en-IN"/>
            <a:t>5) Torque</a:t>
          </a:r>
          <a:endParaRPr lang="en-US"/>
        </a:p>
      </dgm:t>
    </dgm:pt>
    <dgm:pt modelId="{A7D62B00-8608-4A2B-998C-5DF198ADA77E}" type="parTrans" cxnId="{550A63E1-FEBF-4B09-B4CB-CB5D1729FF16}">
      <dgm:prSet/>
      <dgm:spPr/>
      <dgm:t>
        <a:bodyPr/>
        <a:lstStyle/>
        <a:p>
          <a:endParaRPr lang="en-US"/>
        </a:p>
      </dgm:t>
    </dgm:pt>
    <dgm:pt modelId="{B77EF1F5-5614-4832-B6D9-8DEE95F8F1A4}" type="sibTrans" cxnId="{550A63E1-FEBF-4B09-B4CB-CB5D1729FF16}">
      <dgm:prSet/>
      <dgm:spPr/>
      <dgm:t>
        <a:bodyPr/>
        <a:lstStyle/>
        <a:p>
          <a:endParaRPr lang="en-US"/>
        </a:p>
      </dgm:t>
    </dgm:pt>
    <dgm:pt modelId="{FBAD4270-1F1B-4564-9BFC-A519DBBA33D5}" type="pres">
      <dgm:prSet presAssocID="{CCCA9F04-11D2-413B-A6D1-B4B8D8C7D91A}" presName="Name0" presStyleCnt="0">
        <dgm:presLayoutVars>
          <dgm:dir/>
          <dgm:animLvl val="lvl"/>
          <dgm:resizeHandles val="exact"/>
        </dgm:presLayoutVars>
      </dgm:prSet>
      <dgm:spPr/>
    </dgm:pt>
    <dgm:pt modelId="{AA04ED2A-6F56-48FD-8C52-8B1526B19882}" type="pres">
      <dgm:prSet presAssocID="{C92A7EAD-A27D-4757-AF32-8808273ED9E9}" presName="linNode" presStyleCnt="0"/>
      <dgm:spPr/>
    </dgm:pt>
    <dgm:pt modelId="{C6262FBF-2E55-44F4-9E37-027ADB70FB30}" type="pres">
      <dgm:prSet presAssocID="{C92A7EAD-A27D-4757-AF32-8808273ED9E9}" presName="parentText" presStyleLbl="node1" presStyleIdx="0" presStyleCnt="6">
        <dgm:presLayoutVars>
          <dgm:chMax val="1"/>
          <dgm:bulletEnabled val="1"/>
        </dgm:presLayoutVars>
      </dgm:prSet>
      <dgm:spPr/>
    </dgm:pt>
    <dgm:pt modelId="{24F5CBBC-89C0-4EAD-AF9D-A6F139494D70}" type="pres">
      <dgm:prSet presAssocID="{1B7E365A-C6A3-4ECB-BCD1-4E751CFC471F}" presName="sp" presStyleCnt="0"/>
      <dgm:spPr/>
    </dgm:pt>
    <dgm:pt modelId="{AE29DFC1-CA85-436C-9AFA-E872CDE94F70}" type="pres">
      <dgm:prSet presAssocID="{43209EAA-7BD3-45C8-97F7-DD7CC1F4B854}" presName="linNode" presStyleCnt="0"/>
      <dgm:spPr/>
    </dgm:pt>
    <dgm:pt modelId="{411B4234-50E0-410C-BDB4-430C004B4373}" type="pres">
      <dgm:prSet presAssocID="{43209EAA-7BD3-45C8-97F7-DD7CC1F4B854}" presName="parentText" presStyleLbl="node1" presStyleIdx="1" presStyleCnt="6">
        <dgm:presLayoutVars>
          <dgm:chMax val="1"/>
          <dgm:bulletEnabled val="1"/>
        </dgm:presLayoutVars>
      </dgm:prSet>
      <dgm:spPr/>
    </dgm:pt>
    <dgm:pt modelId="{3CC8847C-DA61-4586-88F1-81D457B78998}" type="pres">
      <dgm:prSet presAssocID="{40EFA6C2-875B-4090-B3BF-27D3B45A88C4}" presName="sp" presStyleCnt="0"/>
      <dgm:spPr/>
    </dgm:pt>
    <dgm:pt modelId="{2E19FF53-5794-48BD-97D7-40C658A3142C}" type="pres">
      <dgm:prSet presAssocID="{51C27F0A-4F40-4575-9EB5-B8DE265C53E7}" presName="linNode" presStyleCnt="0"/>
      <dgm:spPr/>
    </dgm:pt>
    <dgm:pt modelId="{21CCCFDC-4363-4CCF-B736-2B14EEDB9022}" type="pres">
      <dgm:prSet presAssocID="{51C27F0A-4F40-4575-9EB5-B8DE265C53E7}" presName="parentText" presStyleLbl="node1" presStyleIdx="2" presStyleCnt="6">
        <dgm:presLayoutVars>
          <dgm:chMax val="1"/>
          <dgm:bulletEnabled val="1"/>
        </dgm:presLayoutVars>
      </dgm:prSet>
      <dgm:spPr/>
    </dgm:pt>
    <dgm:pt modelId="{E62BC2E2-E7FB-44F8-9607-078BB204E4B5}" type="pres">
      <dgm:prSet presAssocID="{6DDCC0DC-B157-4BAB-B73D-8F00A5CA768B}" presName="sp" presStyleCnt="0"/>
      <dgm:spPr/>
    </dgm:pt>
    <dgm:pt modelId="{A48F42A1-6553-4951-BCE1-C1AFBF033ED9}" type="pres">
      <dgm:prSet presAssocID="{86FCEAF0-5F41-4BE6-B6E6-1A4AB53175D0}" presName="linNode" presStyleCnt="0"/>
      <dgm:spPr/>
    </dgm:pt>
    <dgm:pt modelId="{191A072E-1B5B-4F74-85EA-512972DE11C2}" type="pres">
      <dgm:prSet presAssocID="{86FCEAF0-5F41-4BE6-B6E6-1A4AB53175D0}" presName="parentText" presStyleLbl="node1" presStyleIdx="3" presStyleCnt="6">
        <dgm:presLayoutVars>
          <dgm:chMax val="1"/>
          <dgm:bulletEnabled val="1"/>
        </dgm:presLayoutVars>
      </dgm:prSet>
      <dgm:spPr/>
    </dgm:pt>
    <dgm:pt modelId="{595F1268-8DA9-416B-B484-F9223A33DB24}" type="pres">
      <dgm:prSet presAssocID="{9941F9D1-7803-4130-AA12-FC8CECF1171E}" presName="sp" presStyleCnt="0"/>
      <dgm:spPr/>
    </dgm:pt>
    <dgm:pt modelId="{AFCEB754-B855-4480-906E-BD608FCE4B07}" type="pres">
      <dgm:prSet presAssocID="{0C340F20-48D0-4159-84D8-E191DDBE14D9}" presName="linNode" presStyleCnt="0"/>
      <dgm:spPr/>
    </dgm:pt>
    <dgm:pt modelId="{20645EAA-45EF-46B3-B5E5-B4D8790F3575}" type="pres">
      <dgm:prSet presAssocID="{0C340F20-48D0-4159-84D8-E191DDBE14D9}" presName="parentText" presStyleLbl="node1" presStyleIdx="4" presStyleCnt="6">
        <dgm:presLayoutVars>
          <dgm:chMax val="1"/>
          <dgm:bulletEnabled val="1"/>
        </dgm:presLayoutVars>
      </dgm:prSet>
      <dgm:spPr/>
    </dgm:pt>
    <dgm:pt modelId="{48CBA472-0B1B-4355-82D4-ECCE21296C14}" type="pres">
      <dgm:prSet presAssocID="{BA6982E4-ACD4-4A44-8F57-8A95BD24313B}" presName="sp" presStyleCnt="0"/>
      <dgm:spPr/>
    </dgm:pt>
    <dgm:pt modelId="{CFF7FE90-4D76-446D-B610-A7D56A97D24D}" type="pres">
      <dgm:prSet presAssocID="{500525B5-4D98-4064-8E70-800FE5D8BD40}" presName="linNode" presStyleCnt="0"/>
      <dgm:spPr/>
    </dgm:pt>
    <dgm:pt modelId="{8DCC5E6E-C282-48BB-9E5B-3E72C8639CBC}" type="pres">
      <dgm:prSet presAssocID="{500525B5-4D98-4064-8E70-800FE5D8BD40}" presName="parentText" presStyleLbl="node1" presStyleIdx="5" presStyleCnt="6">
        <dgm:presLayoutVars>
          <dgm:chMax val="1"/>
          <dgm:bulletEnabled val="1"/>
        </dgm:presLayoutVars>
      </dgm:prSet>
      <dgm:spPr/>
    </dgm:pt>
  </dgm:ptLst>
  <dgm:cxnLst>
    <dgm:cxn modelId="{D06E3B03-60F3-4E54-A266-19E4E6DF59BE}" srcId="{CCCA9F04-11D2-413B-A6D1-B4B8D8C7D91A}" destId="{0C340F20-48D0-4159-84D8-E191DDBE14D9}" srcOrd="4" destOrd="0" parTransId="{6EB539DB-434E-4ACA-8B4F-A1B3C5C5195E}" sibTransId="{BA6982E4-ACD4-4A44-8F57-8A95BD24313B}"/>
    <dgm:cxn modelId="{6E545F11-EA66-4313-BB6A-4EDC70813080}" type="presOf" srcId="{CCCA9F04-11D2-413B-A6D1-B4B8D8C7D91A}" destId="{FBAD4270-1F1B-4564-9BFC-A519DBBA33D5}" srcOrd="0" destOrd="0" presId="urn:microsoft.com/office/officeart/2005/8/layout/vList5"/>
    <dgm:cxn modelId="{05ECB530-126C-406C-B711-F0291048FD45}" type="presOf" srcId="{0C340F20-48D0-4159-84D8-E191DDBE14D9}" destId="{20645EAA-45EF-46B3-B5E5-B4D8790F3575}" srcOrd="0" destOrd="0" presId="urn:microsoft.com/office/officeart/2005/8/layout/vList5"/>
    <dgm:cxn modelId="{3FB28F4E-6429-4A70-9ABF-28F771C21D2B}" type="presOf" srcId="{51C27F0A-4F40-4575-9EB5-B8DE265C53E7}" destId="{21CCCFDC-4363-4CCF-B736-2B14EEDB9022}" srcOrd="0" destOrd="0" presId="urn:microsoft.com/office/officeart/2005/8/layout/vList5"/>
    <dgm:cxn modelId="{FB70A181-3324-4FC3-9CA9-39739D8FCF29}" type="presOf" srcId="{500525B5-4D98-4064-8E70-800FE5D8BD40}" destId="{8DCC5E6E-C282-48BB-9E5B-3E72C8639CBC}" srcOrd="0" destOrd="0" presId="urn:microsoft.com/office/officeart/2005/8/layout/vList5"/>
    <dgm:cxn modelId="{6310268E-8C5F-43B7-ADC7-193F274BB12B}" type="presOf" srcId="{43209EAA-7BD3-45C8-97F7-DD7CC1F4B854}" destId="{411B4234-50E0-410C-BDB4-430C004B4373}" srcOrd="0" destOrd="0" presId="urn:microsoft.com/office/officeart/2005/8/layout/vList5"/>
    <dgm:cxn modelId="{9E68B4A5-732D-4E29-A3DF-81C4F4E8600B}" type="presOf" srcId="{86FCEAF0-5F41-4BE6-B6E6-1A4AB53175D0}" destId="{191A072E-1B5B-4F74-85EA-512972DE11C2}" srcOrd="0" destOrd="0" presId="urn:microsoft.com/office/officeart/2005/8/layout/vList5"/>
    <dgm:cxn modelId="{6E5C53AA-F165-4188-AFBE-48A3D8D66F4A}" srcId="{CCCA9F04-11D2-413B-A6D1-B4B8D8C7D91A}" destId="{51C27F0A-4F40-4575-9EB5-B8DE265C53E7}" srcOrd="2" destOrd="0" parTransId="{7847E1AC-89D7-4F0D-8E86-7E8E2754BB14}" sibTransId="{6DDCC0DC-B157-4BAB-B73D-8F00A5CA768B}"/>
    <dgm:cxn modelId="{0DBE9EBA-8C6C-4B85-8AEF-61A4297DC30E}" srcId="{CCCA9F04-11D2-413B-A6D1-B4B8D8C7D91A}" destId="{43209EAA-7BD3-45C8-97F7-DD7CC1F4B854}" srcOrd="1" destOrd="0" parTransId="{7375E4CB-E881-4194-8D92-99DC7AEF0E79}" sibTransId="{40EFA6C2-875B-4090-B3BF-27D3B45A88C4}"/>
    <dgm:cxn modelId="{830BB9D9-C1DF-4A6A-AC15-12861B54E37D}" srcId="{CCCA9F04-11D2-413B-A6D1-B4B8D8C7D91A}" destId="{86FCEAF0-5F41-4BE6-B6E6-1A4AB53175D0}" srcOrd="3" destOrd="0" parTransId="{99123623-66B4-4ED4-B242-F46FDB8ED976}" sibTransId="{9941F9D1-7803-4130-AA12-FC8CECF1171E}"/>
    <dgm:cxn modelId="{96E149DE-842C-45BE-8BEC-9E5638A41804}" srcId="{CCCA9F04-11D2-413B-A6D1-B4B8D8C7D91A}" destId="{C92A7EAD-A27D-4757-AF32-8808273ED9E9}" srcOrd="0" destOrd="0" parTransId="{681153CC-4151-47CF-911B-9AC0C6A22ECE}" sibTransId="{1B7E365A-C6A3-4ECB-BCD1-4E751CFC471F}"/>
    <dgm:cxn modelId="{550A63E1-FEBF-4B09-B4CB-CB5D1729FF16}" srcId="{CCCA9F04-11D2-413B-A6D1-B4B8D8C7D91A}" destId="{500525B5-4D98-4064-8E70-800FE5D8BD40}" srcOrd="5" destOrd="0" parTransId="{A7D62B00-8608-4A2B-998C-5DF198ADA77E}" sibTransId="{B77EF1F5-5614-4832-B6D9-8DEE95F8F1A4}"/>
    <dgm:cxn modelId="{DAF885F7-F199-4013-BDCC-DB9B85850491}" type="presOf" srcId="{C92A7EAD-A27D-4757-AF32-8808273ED9E9}" destId="{C6262FBF-2E55-44F4-9E37-027ADB70FB30}" srcOrd="0" destOrd="0" presId="urn:microsoft.com/office/officeart/2005/8/layout/vList5"/>
    <dgm:cxn modelId="{C7C4BC87-11A5-4AC9-9556-268DD3BBDF45}" type="presParOf" srcId="{FBAD4270-1F1B-4564-9BFC-A519DBBA33D5}" destId="{AA04ED2A-6F56-48FD-8C52-8B1526B19882}" srcOrd="0" destOrd="0" presId="urn:microsoft.com/office/officeart/2005/8/layout/vList5"/>
    <dgm:cxn modelId="{202BD305-A816-48C9-A742-6130C50F8191}" type="presParOf" srcId="{AA04ED2A-6F56-48FD-8C52-8B1526B19882}" destId="{C6262FBF-2E55-44F4-9E37-027ADB70FB30}" srcOrd="0" destOrd="0" presId="urn:microsoft.com/office/officeart/2005/8/layout/vList5"/>
    <dgm:cxn modelId="{567960EE-B03D-4EF5-BDD0-90640A9A35DA}" type="presParOf" srcId="{FBAD4270-1F1B-4564-9BFC-A519DBBA33D5}" destId="{24F5CBBC-89C0-4EAD-AF9D-A6F139494D70}" srcOrd="1" destOrd="0" presId="urn:microsoft.com/office/officeart/2005/8/layout/vList5"/>
    <dgm:cxn modelId="{725672EA-CE7C-4CEB-81D8-0514B9F09D94}" type="presParOf" srcId="{FBAD4270-1F1B-4564-9BFC-A519DBBA33D5}" destId="{AE29DFC1-CA85-436C-9AFA-E872CDE94F70}" srcOrd="2" destOrd="0" presId="urn:microsoft.com/office/officeart/2005/8/layout/vList5"/>
    <dgm:cxn modelId="{B6969E68-2A63-4378-BE9B-93610DEBEB88}" type="presParOf" srcId="{AE29DFC1-CA85-436C-9AFA-E872CDE94F70}" destId="{411B4234-50E0-410C-BDB4-430C004B4373}" srcOrd="0" destOrd="0" presId="urn:microsoft.com/office/officeart/2005/8/layout/vList5"/>
    <dgm:cxn modelId="{3589EE8D-2CEA-4BFF-9D56-CCEA943895DA}" type="presParOf" srcId="{FBAD4270-1F1B-4564-9BFC-A519DBBA33D5}" destId="{3CC8847C-DA61-4586-88F1-81D457B78998}" srcOrd="3" destOrd="0" presId="urn:microsoft.com/office/officeart/2005/8/layout/vList5"/>
    <dgm:cxn modelId="{E7DBC354-E3AA-40F8-9317-23DF435B0B27}" type="presParOf" srcId="{FBAD4270-1F1B-4564-9BFC-A519DBBA33D5}" destId="{2E19FF53-5794-48BD-97D7-40C658A3142C}" srcOrd="4" destOrd="0" presId="urn:microsoft.com/office/officeart/2005/8/layout/vList5"/>
    <dgm:cxn modelId="{3799F482-0B45-4B5D-82A4-B1D8BC70B344}" type="presParOf" srcId="{2E19FF53-5794-48BD-97D7-40C658A3142C}" destId="{21CCCFDC-4363-4CCF-B736-2B14EEDB9022}" srcOrd="0" destOrd="0" presId="urn:microsoft.com/office/officeart/2005/8/layout/vList5"/>
    <dgm:cxn modelId="{025DDE14-31E9-4699-8FBB-D23DB691364A}" type="presParOf" srcId="{FBAD4270-1F1B-4564-9BFC-A519DBBA33D5}" destId="{E62BC2E2-E7FB-44F8-9607-078BB204E4B5}" srcOrd="5" destOrd="0" presId="urn:microsoft.com/office/officeart/2005/8/layout/vList5"/>
    <dgm:cxn modelId="{1D8C49BD-B2F8-41FC-A618-63363BE580F3}" type="presParOf" srcId="{FBAD4270-1F1B-4564-9BFC-A519DBBA33D5}" destId="{A48F42A1-6553-4951-BCE1-C1AFBF033ED9}" srcOrd="6" destOrd="0" presId="urn:microsoft.com/office/officeart/2005/8/layout/vList5"/>
    <dgm:cxn modelId="{B44C9E8A-B8BE-4EF4-8DB7-64D3DB554F5E}" type="presParOf" srcId="{A48F42A1-6553-4951-BCE1-C1AFBF033ED9}" destId="{191A072E-1B5B-4F74-85EA-512972DE11C2}" srcOrd="0" destOrd="0" presId="urn:microsoft.com/office/officeart/2005/8/layout/vList5"/>
    <dgm:cxn modelId="{8A1DBE51-AF02-4701-88A0-788B3E90D2E8}" type="presParOf" srcId="{FBAD4270-1F1B-4564-9BFC-A519DBBA33D5}" destId="{595F1268-8DA9-416B-B484-F9223A33DB24}" srcOrd="7" destOrd="0" presId="urn:microsoft.com/office/officeart/2005/8/layout/vList5"/>
    <dgm:cxn modelId="{371D2908-E534-4AD8-875B-9B476B916D41}" type="presParOf" srcId="{FBAD4270-1F1B-4564-9BFC-A519DBBA33D5}" destId="{AFCEB754-B855-4480-906E-BD608FCE4B07}" srcOrd="8" destOrd="0" presId="urn:microsoft.com/office/officeart/2005/8/layout/vList5"/>
    <dgm:cxn modelId="{2FAE813C-08F0-4FD3-98D1-B7EF36E6CD2D}" type="presParOf" srcId="{AFCEB754-B855-4480-906E-BD608FCE4B07}" destId="{20645EAA-45EF-46B3-B5E5-B4D8790F3575}" srcOrd="0" destOrd="0" presId="urn:microsoft.com/office/officeart/2005/8/layout/vList5"/>
    <dgm:cxn modelId="{5AEA2BA6-E2A5-4282-A8C4-70FF1F277657}" type="presParOf" srcId="{FBAD4270-1F1B-4564-9BFC-A519DBBA33D5}" destId="{48CBA472-0B1B-4355-82D4-ECCE21296C14}" srcOrd="9" destOrd="0" presId="urn:microsoft.com/office/officeart/2005/8/layout/vList5"/>
    <dgm:cxn modelId="{B397EB6D-0729-4EC6-BF68-1EA6088C8379}" type="presParOf" srcId="{FBAD4270-1F1B-4564-9BFC-A519DBBA33D5}" destId="{CFF7FE90-4D76-446D-B610-A7D56A97D24D}" srcOrd="10" destOrd="0" presId="urn:microsoft.com/office/officeart/2005/8/layout/vList5"/>
    <dgm:cxn modelId="{DAF27CD0-97EE-4DBD-81E4-152331EDFC51}" type="presParOf" srcId="{CFF7FE90-4D76-446D-B610-A7D56A97D24D}" destId="{8DCC5E6E-C282-48BB-9E5B-3E72C8639CB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E1B2E-8E29-455A-B62F-EF19FD32BEDF}">
      <dsp:nvSpPr>
        <dsp:cNvPr id="0" name=""/>
        <dsp:cNvSpPr/>
      </dsp:nvSpPr>
      <dsp:spPr>
        <a:xfrm>
          <a:off x="1346" y="681889"/>
          <a:ext cx="4901003" cy="245050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a:t>With the Coronavirus sway on the lookout, we have seen lot of changes in the vehicle market. Presently some vehicles are sought after subsequently making them exorbitant and some are not popular consequently less expensive. With the adjustment of market due to Coronavirus 19 effect, people/sellers are facing issues with their past Car Price valuation AI/Machine Learning models. Along these lines, they are searching for new AI models from new information. Here we are building the new car price valuation model.</a:t>
          </a:r>
          <a:endParaRPr lang="en-US" sz="1500" kern="1200"/>
        </a:p>
      </dsp:txBody>
      <dsp:txXfrm>
        <a:off x="73119" y="753662"/>
        <a:ext cx="4757457" cy="2306955"/>
      </dsp:txXfrm>
    </dsp:sp>
    <dsp:sp modelId="{ACEA4F15-D1E6-411C-8CE7-B2A241DE5AE1}">
      <dsp:nvSpPr>
        <dsp:cNvPr id="0" name=""/>
        <dsp:cNvSpPr/>
      </dsp:nvSpPr>
      <dsp:spPr>
        <a:xfrm>
          <a:off x="6127600" y="681889"/>
          <a:ext cx="4901003" cy="245050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a:t>The primary point of this venture is to create a dataset with the help of web scraping and anticipate the cost of trade-in vehicle in view of different elements.</a:t>
          </a:r>
          <a:endParaRPr lang="en-US" sz="1500" kern="1200"/>
        </a:p>
      </dsp:txBody>
      <dsp:txXfrm>
        <a:off x="6199373" y="753662"/>
        <a:ext cx="4757457" cy="2306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49FF8-7AF2-41FD-8F53-F5AB8FB9201D}">
      <dsp:nvSpPr>
        <dsp:cNvPr id="0" name=""/>
        <dsp:cNvSpPr/>
      </dsp:nvSpPr>
      <dsp:spPr>
        <a:xfrm>
          <a:off x="367305" y="596"/>
          <a:ext cx="1906544" cy="1143926"/>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There are 9 columns:</a:t>
          </a:r>
          <a:endParaRPr lang="en-US" sz="1500" kern="1200"/>
        </a:p>
      </dsp:txBody>
      <dsp:txXfrm>
        <a:off x="367305" y="596"/>
        <a:ext cx="1906544" cy="1143926"/>
      </dsp:txXfrm>
    </dsp:sp>
    <dsp:sp modelId="{0D04DCE9-0D62-4B3F-8F04-67D7B6623379}">
      <dsp:nvSpPr>
        <dsp:cNvPr id="0" name=""/>
        <dsp:cNvSpPr/>
      </dsp:nvSpPr>
      <dsp:spPr>
        <a:xfrm>
          <a:off x="2464504" y="596"/>
          <a:ext cx="1906544" cy="1143926"/>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'Brand &amp; Model' : It gives us the brand of the car alongwith its model name and      manufacturing year</a:t>
          </a:r>
          <a:endParaRPr lang="en-US" sz="1500" kern="1200"/>
        </a:p>
      </dsp:txBody>
      <dsp:txXfrm>
        <a:off x="2464504" y="596"/>
        <a:ext cx="1906544" cy="1143926"/>
      </dsp:txXfrm>
    </dsp:sp>
    <dsp:sp modelId="{918AE2FB-8629-44DE-BB98-208389D39F41}">
      <dsp:nvSpPr>
        <dsp:cNvPr id="0" name=""/>
        <dsp:cNvSpPr/>
      </dsp:nvSpPr>
      <dsp:spPr>
        <a:xfrm>
          <a:off x="4561702" y="596"/>
          <a:ext cx="1906544" cy="1143926"/>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'Varient' : It gives us the varient of particular car model</a:t>
          </a:r>
          <a:endParaRPr lang="en-US" sz="1500" kern="1200"/>
        </a:p>
      </dsp:txBody>
      <dsp:txXfrm>
        <a:off x="4561702" y="596"/>
        <a:ext cx="1906544" cy="1143926"/>
      </dsp:txXfrm>
    </dsp:sp>
    <dsp:sp modelId="{46EAF27F-BC54-4FAB-A52A-D9E8C6B932B1}">
      <dsp:nvSpPr>
        <dsp:cNvPr id="0" name=""/>
        <dsp:cNvSpPr/>
      </dsp:nvSpPr>
      <dsp:spPr>
        <a:xfrm>
          <a:off x="6658901" y="596"/>
          <a:ext cx="1906544" cy="1143926"/>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'Fuel Type' : It gives us the type of fuel used by the car</a:t>
          </a:r>
          <a:endParaRPr lang="en-US" sz="1500" kern="1200"/>
        </a:p>
      </dsp:txBody>
      <dsp:txXfrm>
        <a:off x="6658901" y="596"/>
        <a:ext cx="1906544" cy="1143926"/>
      </dsp:txXfrm>
    </dsp:sp>
    <dsp:sp modelId="{55D2F278-14DA-414B-82A5-437E8A4B69E3}">
      <dsp:nvSpPr>
        <dsp:cNvPr id="0" name=""/>
        <dsp:cNvSpPr/>
      </dsp:nvSpPr>
      <dsp:spPr>
        <a:xfrm>
          <a:off x="8756099" y="596"/>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'Driven Kilometers' : It gives us the total distance in kms covered by car</a:t>
          </a:r>
          <a:endParaRPr lang="en-US" sz="1500" kern="1200"/>
        </a:p>
      </dsp:txBody>
      <dsp:txXfrm>
        <a:off x="8756099" y="596"/>
        <a:ext cx="1906544" cy="1143926"/>
      </dsp:txXfrm>
    </dsp:sp>
    <dsp:sp modelId="{A757B40C-289B-4EA3-A085-40288C815A1C}">
      <dsp:nvSpPr>
        <dsp:cNvPr id="0" name=""/>
        <dsp:cNvSpPr/>
      </dsp:nvSpPr>
      <dsp:spPr>
        <a:xfrm>
          <a:off x="367305" y="1335177"/>
          <a:ext cx="1906544" cy="1143926"/>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'Transmission' : It tells us whether the gear transmission is Manual or Automatic</a:t>
          </a:r>
          <a:endParaRPr lang="en-US" sz="1500" kern="1200"/>
        </a:p>
      </dsp:txBody>
      <dsp:txXfrm>
        <a:off x="367305" y="1335177"/>
        <a:ext cx="1906544" cy="1143926"/>
      </dsp:txXfrm>
    </dsp:sp>
    <dsp:sp modelId="{41A8AF20-BAE1-4783-80B1-D916E5D2E0AA}">
      <dsp:nvSpPr>
        <dsp:cNvPr id="0" name=""/>
        <dsp:cNvSpPr/>
      </dsp:nvSpPr>
      <dsp:spPr>
        <a:xfrm>
          <a:off x="2464504" y="1335177"/>
          <a:ext cx="1906544" cy="1143926"/>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'Owner' : It tells us the total numbers of owners car had previously</a:t>
          </a:r>
          <a:endParaRPr lang="en-US" sz="1500" kern="1200"/>
        </a:p>
      </dsp:txBody>
      <dsp:txXfrm>
        <a:off x="2464504" y="1335177"/>
        <a:ext cx="1906544" cy="1143926"/>
      </dsp:txXfrm>
    </dsp:sp>
    <dsp:sp modelId="{1A25BF9C-1DA5-4177-A1F1-B18AE7E37D1A}">
      <dsp:nvSpPr>
        <dsp:cNvPr id="0" name=""/>
        <dsp:cNvSpPr/>
      </dsp:nvSpPr>
      <dsp:spPr>
        <a:xfrm>
          <a:off x="4561702" y="1335177"/>
          <a:ext cx="1906544" cy="1143926"/>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'Location' : It gives us the locaion of the car</a:t>
          </a:r>
          <a:endParaRPr lang="en-US" sz="1500" kern="1200"/>
        </a:p>
      </dsp:txBody>
      <dsp:txXfrm>
        <a:off x="4561702" y="1335177"/>
        <a:ext cx="1906544" cy="1143926"/>
      </dsp:txXfrm>
    </dsp:sp>
    <dsp:sp modelId="{AB77D00E-B46C-45F7-83EC-ECFBBB469E1E}">
      <dsp:nvSpPr>
        <dsp:cNvPr id="0" name=""/>
        <dsp:cNvSpPr/>
      </dsp:nvSpPr>
      <dsp:spPr>
        <a:xfrm>
          <a:off x="6658901" y="1335177"/>
          <a:ext cx="1906544" cy="1143926"/>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'Date of Posting Ad' : It teels us when the advertisement for selling that car was posted online</a:t>
          </a:r>
          <a:endParaRPr lang="en-US" sz="1500" kern="1200"/>
        </a:p>
      </dsp:txBody>
      <dsp:txXfrm>
        <a:off x="6658901" y="1335177"/>
        <a:ext cx="1906544" cy="1143926"/>
      </dsp:txXfrm>
    </dsp:sp>
    <dsp:sp modelId="{C2B43884-DE7D-45FD-93EE-72C5BDE7FC1F}">
      <dsp:nvSpPr>
        <dsp:cNvPr id="0" name=""/>
        <dsp:cNvSpPr/>
      </dsp:nvSpPr>
      <dsp:spPr>
        <a:xfrm>
          <a:off x="8756099" y="1335177"/>
          <a:ext cx="1906544" cy="114392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'Price (in ₹)' : It gives us the price of the car.</a:t>
          </a:r>
          <a:endParaRPr lang="en-US" sz="1500" kern="1200"/>
        </a:p>
      </dsp:txBody>
      <dsp:txXfrm>
        <a:off x="8756099" y="1335177"/>
        <a:ext cx="1906544" cy="1143926"/>
      </dsp:txXfrm>
    </dsp:sp>
    <dsp:sp modelId="{3495AEFF-C657-43F4-ADBE-0C7CCBFFBF43}">
      <dsp:nvSpPr>
        <dsp:cNvPr id="0" name=""/>
        <dsp:cNvSpPr/>
      </dsp:nvSpPr>
      <dsp:spPr>
        <a:xfrm>
          <a:off x="4561702" y="2669758"/>
          <a:ext cx="1906544" cy="1143926"/>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Here 'Price (in ₹)' is our target variable.</a:t>
          </a:r>
          <a:endParaRPr lang="en-US" sz="1500" kern="1200"/>
        </a:p>
      </dsp:txBody>
      <dsp:txXfrm>
        <a:off x="4561702" y="2669758"/>
        <a:ext cx="1906544" cy="1143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2F06-EA9C-46EC-94E0-7EC329C6DC93}">
      <dsp:nvSpPr>
        <dsp:cNvPr id="0" name=""/>
        <dsp:cNvSpPr/>
      </dsp:nvSpPr>
      <dsp:spPr>
        <a:xfrm rot="5400000">
          <a:off x="4969514" y="127896"/>
          <a:ext cx="1965727" cy="1710182"/>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We check for null values and find that there are few in column ‘Varient’ and we will treat them with Mode.</a:t>
          </a:r>
          <a:endParaRPr lang="en-US" sz="1200" kern="1200"/>
        </a:p>
      </dsp:txBody>
      <dsp:txXfrm rot="-5400000">
        <a:off x="5363789" y="306450"/>
        <a:ext cx="1177176" cy="1353075"/>
      </dsp:txXfrm>
    </dsp:sp>
    <dsp:sp modelId="{04473EB0-02FC-4253-AFC4-65F517B305B5}">
      <dsp:nvSpPr>
        <dsp:cNvPr id="0" name=""/>
        <dsp:cNvSpPr/>
      </dsp:nvSpPr>
      <dsp:spPr>
        <a:xfrm>
          <a:off x="6859364" y="393270"/>
          <a:ext cx="2193751" cy="1179436"/>
        </a:xfrm>
        <a:prstGeom prst="rect">
          <a:avLst/>
        </a:prstGeom>
        <a:noFill/>
        <a:ln>
          <a:noFill/>
        </a:ln>
        <a:effectLst/>
      </dsp:spPr>
      <dsp:style>
        <a:lnRef idx="0">
          <a:scrgbClr r="0" g="0" b="0"/>
        </a:lnRef>
        <a:fillRef idx="0">
          <a:scrgbClr r="0" g="0" b="0"/>
        </a:fillRef>
        <a:effectRef idx="0">
          <a:scrgbClr r="0" g="0" b="0"/>
        </a:effectRef>
        <a:fontRef idx="minor"/>
      </dsp:style>
    </dsp:sp>
    <dsp:sp modelId="{EF92BC48-1A62-40E1-BA6C-17DA1AEA368D}">
      <dsp:nvSpPr>
        <dsp:cNvPr id="0" name=""/>
        <dsp:cNvSpPr/>
      </dsp:nvSpPr>
      <dsp:spPr>
        <a:xfrm rot="5400000">
          <a:off x="3122517" y="127896"/>
          <a:ext cx="1965727" cy="1710182"/>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516792" y="306450"/>
        <a:ext cx="1177176" cy="1353075"/>
      </dsp:txXfrm>
    </dsp:sp>
    <dsp:sp modelId="{4CFA3A8F-AC33-4296-9417-1450420296BF}">
      <dsp:nvSpPr>
        <dsp:cNvPr id="0" name=""/>
        <dsp:cNvSpPr/>
      </dsp:nvSpPr>
      <dsp:spPr>
        <a:xfrm rot="5400000">
          <a:off x="4042477" y="1796406"/>
          <a:ext cx="1965727" cy="1710182"/>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Since all the features are categorical hence we need not check for outliers and skewness.</a:t>
          </a:r>
          <a:endParaRPr lang="en-US" sz="1200" kern="1200"/>
        </a:p>
      </dsp:txBody>
      <dsp:txXfrm rot="-5400000">
        <a:off x="4436752" y="1974960"/>
        <a:ext cx="1177176" cy="1353075"/>
      </dsp:txXfrm>
    </dsp:sp>
    <dsp:sp modelId="{C32A3D76-E2AA-43B6-B7F3-92E547934F41}">
      <dsp:nvSpPr>
        <dsp:cNvPr id="0" name=""/>
        <dsp:cNvSpPr/>
      </dsp:nvSpPr>
      <dsp:spPr>
        <a:xfrm>
          <a:off x="1976498" y="2061779"/>
          <a:ext cx="2122985" cy="1179436"/>
        </a:xfrm>
        <a:prstGeom prst="rect">
          <a:avLst/>
        </a:prstGeom>
        <a:noFill/>
        <a:ln>
          <a:noFill/>
        </a:ln>
        <a:effectLst/>
      </dsp:spPr>
      <dsp:style>
        <a:lnRef idx="0">
          <a:scrgbClr r="0" g="0" b="0"/>
        </a:lnRef>
        <a:fillRef idx="0">
          <a:scrgbClr r="0" g="0" b="0"/>
        </a:fillRef>
        <a:effectRef idx="0">
          <a:scrgbClr r="0" g="0" b="0"/>
        </a:effectRef>
        <a:fontRef idx="minor"/>
      </dsp:style>
    </dsp:sp>
    <dsp:sp modelId="{1E046804-7922-4B87-8736-3DF8149C7A51}">
      <dsp:nvSpPr>
        <dsp:cNvPr id="0" name=""/>
        <dsp:cNvSpPr/>
      </dsp:nvSpPr>
      <dsp:spPr>
        <a:xfrm rot="5400000">
          <a:off x="5889475" y="1796406"/>
          <a:ext cx="1965727" cy="1710182"/>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6283750" y="1974960"/>
        <a:ext cx="1177176" cy="13530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DCE56-6236-49BD-8D44-682EFDC25886}">
      <dsp:nvSpPr>
        <dsp:cNvPr id="0" name=""/>
        <dsp:cNvSpPr/>
      </dsp:nvSpPr>
      <dsp:spPr>
        <a:xfrm>
          <a:off x="1506013" y="254880"/>
          <a:ext cx="1647059" cy="1647059"/>
        </a:xfrm>
        <a:prstGeom prst="downArrow">
          <a:avLst>
            <a:gd name="adj1" fmla="val 50000"/>
            <a:gd name="adj2" fmla="val 35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0" i="0" kern="1200"/>
            <a:t>~ Brands, Varients, Driven Kilometers &amp; Location have a wide range of values in them.</a:t>
          </a:r>
          <a:endParaRPr lang="en-US" sz="900" kern="1200"/>
        </a:p>
      </dsp:txBody>
      <dsp:txXfrm>
        <a:off x="1917778" y="254880"/>
        <a:ext cx="823529" cy="1358824"/>
      </dsp:txXfrm>
    </dsp:sp>
    <dsp:sp modelId="{49454850-B3E5-418B-9E2C-72F2097E33EC}">
      <dsp:nvSpPr>
        <dsp:cNvPr id="0" name=""/>
        <dsp:cNvSpPr/>
      </dsp:nvSpPr>
      <dsp:spPr>
        <a:xfrm rot="3600000">
          <a:off x="3010944" y="1123753"/>
          <a:ext cx="1647059" cy="1647059"/>
        </a:xfrm>
        <a:prstGeom prst="downArrow">
          <a:avLst>
            <a:gd name="adj1" fmla="val 50000"/>
            <a:gd name="adj2" fmla="val 35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0" i="0" kern="1200"/>
            <a:t>~ Maximum Cars run on either Petrol or diesel. Only few goes for CNG and other fuels.</a:t>
          </a:r>
          <a:endParaRPr lang="en-US" sz="900" kern="1200"/>
        </a:p>
      </dsp:txBody>
      <dsp:txXfrm rot="-5400000">
        <a:off x="3279871" y="1463459"/>
        <a:ext cx="1358824" cy="823529"/>
      </dsp:txXfrm>
    </dsp:sp>
    <dsp:sp modelId="{F5CE3575-D4E7-4D2B-8B7C-4BB736FA995A}">
      <dsp:nvSpPr>
        <dsp:cNvPr id="0" name=""/>
        <dsp:cNvSpPr/>
      </dsp:nvSpPr>
      <dsp:spPr>
        <a:xfrm rot="7200000">
          <a:off x="3010944" y="2861498"/>
          <a:ext cx="1647059" cy="1647059"/>
        </a:xfrm>
        <a:prstGeom prst="downArrow">
          <a:avLst>
            <a:gd name="adj1" fmla="val 50000"/>
            <a:gd name="adj2" fmla="val 35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0" i="0" kern="1200"/>
            <a:t>~ Maximum Cars have Manual transnission.</a:t>
          </a:r>
          <a:endParaRPr lang="en-US" sz="900" kern="1200"/>
        </a:p>
      </dsp:txBody>
      <dsp:txXfrm rot="-5400000">
        <a:off x="3279871" y="3345321"/>
        <a:ext cx="1358824" cy="823529"/>
      </dsp:txXfrm>
    </dsp:sp>
    <dsp:sp modelId="{9D30C463-25B2-45A2-98F2-F85F79BA216A}">
      <dsp:nvSpPr>
        <dsp:cNvPr id="0" name=""/>
        <dsp:cNvSpPr/>
      </dsp:nvSpPr>
      <dsp:spPr>
        <a:xfrm rot="10800000">
          <a:off x="1506013" y="3730370"/>
          <a:ext cx="1647059" cy="1647059"/>
        </a:xfrm>
        <a:prstGeom prst="downArrow">
          <a:avLst>
            <a:gd name="adj1" fmla="val 50000"/>
            <a:gd name="adj2" fmla="val 35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0" i="0" kern="1200"/>
            <a:t>~ Maximum cars are being sold by their very 1st Owner.</a:t>
          </a:r>
          <a:endParaRPr lang="en-US" sz="900" kern="1200"/>
        </a:p>
      </dsp:txBody>
      <dsp:txXfrm rot="10800000">
        <a:off x="1917778" y="4018605"/>
        <a:ext cx="823529" cy="1358824"/>
      </dsp:txXfrm>
    </dsp:sp>
    <dsp:sp modelId="{58D25205-3581-4CBB-95F3-9572232B5E63}">
      <dsp:nvSpPr>
        <dsp:cNvPr id="0" name=""/>
        <dsp:cNvSpPr/>
      </dsp:nvSpPr>
      <dsp:spPr>
        <a:xfrm rot="14400000">
          <a:off x="1081" y="2861498"/>
          <a:ext cx="1647059" cy="1647059"/>
        </a:xfrm>
        <a:prstGeom prst="downArrow">
          <a:avLst>
            <a:gd name="adj1" fmla="val 50000"/>
            <a:gd name="adj2" fmla="val 35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0" i="0" kern="1200"/>
            <a:t>~ We have collected the cars posted online in last one month, from 25th December 2021 to 27th January 2022.</a:t>
          </a:r>
          <a:endParaRPr lang="en-US" sz="900" kern="1200"/>
        </a:p>
      </dsp:txBody>
      <dsp:txXfrm rot="5400000">
        <a:off x="20390" y="3345321"/>
        <a:ext cx="1358824" cy="823529"/>
      </dsp:txXfrm>
    </dsp:sp>
    <dsp:sp modelId="{40598CB5-D526-4AA6-BAA3-48FEB98893A4}">
      <dsp:nvSpPr>
        <dsp:cNvPr id="0" name=""/>
        <dsp:cNvSpPr/>
      </dsp:nvSpPr>
      <dsp:spPr>
        <a:xfrm rot="18000000">
          <a:off x="1081" y="1123753"/>
          <a:ext cx="1647059" cy="1647059"/>
        </a:xfrm>
        <a:prstGeom prst="downArrow">
          <a:avLst>
            <a:gd name="adj1" fmla="val 50000"/>
            <a:gd name="adj2" fmla="val 35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b="0" i="0" kern="1200"/>
            <a:t>~ Almost all the cars have a price rnging in between 270000 to 1165101.</a:t>
          </a:r>
          <a:endParaRPr lang="en-US" sz="900" kern="1200"/>
        </a:p>
      </dsp:txBody>
      <dsp:txXfrm rot="5400000">
        <a:off x="20390" y="1463459"/>
        <a:ext cx="1358824" cy="8235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67E14-C006-4CC5-B81A-DB1DE643012E}">
      <dsp:nvSpPr>
        <dsp:cNvPr id="0" name=""/>
        <dsp:cNvSpPr/>
      </dsp:nvSpPr>
      <dsp:spPr>
        <a:xfrm>
          <a:off x="0" y="0"/>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5E98FD0-9F23-412D-92BB-8D0D268F8D47}">
      <dsp:nvSpPr>
        <dsp:cNvPr id="0" name=""/>
        <dsp:cNvSpPr/>
      </dsp:nvSpPr>
      <dsp:spPr>
        <a:xfrm>
          <a:off x="0" y="0"/>
          <a:ext cx="1402474" cy="235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The models used training and testing datasets are as followed:</a:t>
          </a:r>
          <a:endParaRPr lang="en-US" sz="1500" kern="1200"/>
        </a:p>
      </dsp:txBody>
      <dsp:txXfrm>
        <a:off x="0" y="0"/>
        <a:ext cx="1402474" cy="2354565"/>
      </dsp:txXfrm>
    </dsp:sp>
    <dsp:sp modelId="{0E90BA85-A0C2-4DBB-9FF3-DC04804B1A3E}">
      <dsp:nvSpPr>
        <dsp:cNvPr id="0" name=""/>
        <dsp:cNvSpPr/>
      </dsp:nvSpPr>
      <dsp:spPr>
        <a:xfrm>
          <a:off x="1507659" y="18538"/>
          <a:ext cx="5504710" cy="370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SVR</a:t>
          </a:r>
          <a:endParaRPr lang="en-US" sz="1800" kern="1200"/>
        </a:p>
      </dsp:txBody>
      <dsp:txXfrm>
        <a:off x="1507659" y="18538"/>
        <a:ext cx="5504710" cy="370775"/>
      </dsp:txXfrm>
    </dsp:sp>
    <dsp:sp modelId="{026EBE76-D90C-4FBB-B0FB-FD2646843E30}">
      <dsp:nvSpPr>
        <dsp:cNvPr id="0" name=""/>
        <dsp:cNvSpPr/>
      </dsp:nvSpPr>
      <dsp:spPr>
        <a:xfrm>
          <a:off x="1402474" y="389313"/>
          <a:ext cx="5609896" cy="0"/>
        </a:xfrm>
        <a:prstGeom prst="line">
          <a:avLst/>
        </a:prstGeom>
        <a:solidFill>
          <a:schemeClr val="accent4">
            <a:hueOff val="0"/>
            <a:satOff val="0"/>
            <a:lumOff val="0"/>
            <a:alphaOff val="0"/>
          </a:schemeClr>
        </a:solidFill>
        <a:ln w="22225" cap="rnd"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A788A06-386E-4F53-A0D8-4B28D3244709}">
      <dsp:nvSpPr>
        <dsp:cNvPr id="0" name=""/>
        <dsp:cNvSpPr/>
      </dsp:nvSpPr>
      <dsp:spPr>
        <a:xfrm>
          <a:off x="1507659" y="407852"/>
          <a:ext cx="5504710" cy="370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Linear Regression</a:t>
          </a:r>
          <a:endParaRPr lang="en-US" sz="1800" kern="1200"/>
        </a:p>
      </dsp:txBody>
      <dsp:txXfrm>
        <a:off x="1507659" y="407852"/>
        <a:ext cx="5504710" cy="370775"/>
      </dsp:txXfrm>
    </dsp:sp>
    <dsp:sp modelId="{B2CFF5AB-D56B-4D79-B977-F210D3DCB1F8}">
      <dsp:nvSpPr>
        <dsp:cNvPr id="0" name=""/>
        <dsp:cNvSpPr/>
      </dsp:nvSpPr>
      <dsp:spPr>
        <a:xfrm>
          <a:off x="1402474" y="778627"/>
          <a:ext cx="5609896" cy="0"/>
        </a:xfrm>
        <a:prstGeom prst="line">
          <a:avLst/>
        </a:prstGeom>
        <a:solidFill>
          <a:schemeClr val="accent4">
            <a:hueOff val="0"/>
            <a:satOff val="0"/>
            <a:lumOff val="0"/>
            <a:alphaOff val="0"/>
          </a:schemeClr>
        </a:solidFill>
        <a:ln w="22225" cap="rnd"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CAC4463-9C73-411A-B4DA-8A136DA1D17F}">
      <dsp:nvSpPr>
        <dsp:cNvPr id="0" name=""/>
        <dsp:cNvSpPr/>
      </dsp:nvSpPr>
      <dsp:spPr>
        <a:xfrm>
          <a:off x="1507659" y="797166"/>
          <a:ext cx="5504710" cy="370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SGD Regressor</a:t>
          </a:r>
          <a:endParaRPr lang="en-US" sz="1800" kern="1200"/>
        </a:p>
      </dsp:txBody>
      <dsp:txXfrm>
        <a:off x="1507659" y="797166"/>
        <a:ext cx="5504710" cy="370775"/>
      </dsp:txXfrm>
    </dsp:sp>
    <dsp:sp modelId="{DE8ECEA3-CA65-4156-A116-F366C6B825D3}">
      <dsp:nvSpPr>
        <dsp:cNvPr id="0" name=""/>
        <dsp:cNvSpPr/>
      </dsp:nvSpPr>
      <dsp:spPr>
        <a:xfrm>
          <a:off x="1402474" y="1167941"/>
          <a:ext cx="5609896" cy="0"/>
        </a:xfrm>
        <a:prstGeom prst="line">
          <a:avLst/>
        </a:prstGeom>
        <a:solidFill>
          <a:schemeClr val="accent4">
            <a:hueOff val="0"/>
            <a:satOff val="0"/>
            <a:lumOff val="0"/>
            <a:alphaOff val="0"/>
          </a:schemeClr>
        </a:solidFill>
        <a:ln w="22225" cap="rnd"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2880B7C-58F8-4057-8B3C-19F29901C03D}">
      <dsp:nvSpPr>
        <dsp:cNvPr id="0" name=""/>
        <dsp:cNvSpPr/>
      </dsp:nvSpPr>
      <dsp:spPr>
        <a:xfrm>
          <a:off x="1507659" y="1186480"/>
          <a:ext cx="5504710" cy="370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KNeighbors Regressor</a:t>
          </a:r>
          <a:endParaRPr lang="en-US" sz="1800" kern="1200"/>
        </a:p>
      </dsp:txBody>
      <dsp:txXfrm>
        <a:off x="1507659" y="1186480"/>
        <a:ext cx="5504710" cy="370775"/>
      </dsp:txXfrm>
    </dsp:sp>
    <dsp:sp modelId="{98C2A3C0-95A9-4A15-ABAF-F2A0AC42015C}">
      <dsp:nvSpPr>
        <dsp:cNvPr id="0" name=""/>
        <dsp:cNvSpPr/>
      </dsp:nvSpPr>
      <dsp:spPr>
        <a:xfrm>
          <a:off x="1402474" y="1557255"/>
          <a:ext cx="5609896" cy="0"/>
        </a:xfrm>
        <a:prstGeom prst="line">
          <a:avLst/>
        </a:prstGeom>
        <a:solidFill>
          <a:schemeClr val="accent4">
            <a:hueOff val="0"/>
            <a:satOff val="0"/>
            <a:lumOff val="0"/>
            <a:alphaOff val="0"/>
          </a:schemeClr>
        </a:solidFill>
        <a:ln w="22225" cap="rnd"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C5D116B-E137-41E5-A892-852803F26CAA}">
      <dsp:nvSpPr>
        <dsp:cNvPr id="0" name=""/>
        <dsp:cNvSpPr/>
      </dsp:nvSpPr>
      <dsp:spPr>
        <a:xfrm>
          <a:off x="1507659" y="1575794"/>
          <a:ext cx="5504710" cy="370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Decision Tree Regressor</a:t>
          </a:r>
          <a:endParaRPr lang="en-US" sz="1800" kern="1200"/>
        </a:p>
      </dsp:txBody>
      <dsp:txXfrm>
        <a:off x="1507659" y="1575794"/>
        <a:ext cx="5504710" cy="370775"/>
      </dsp:txXfrm>
    </dsp:sp>
    <dsp:sp modelId="{67920277-C9B7-44C9-97EF-9344C17C5F26}">
      <dsp:nvSpPr>
        <dsp:cNvPr id="0" name=""/>
        <dsp:cNvSpPr/>
      </dsp:nvSpPr>
      <dsp:spPr>
        <a:xfrm>
          <a:off x="1402474" y="1946569"/>
          <a:ext cx="5609896" cy="0"/>
        </a:xfrm>
        <a:prstGeom prst="line">
          <a:avLst/>
        </a:prstGeom>
        <a:solidFill>
          <a:schemeClr val="accent4">
            <a:hueOff val="0"/>
            <a:satOff val="0"/>
            <a:lumOff val="0"/>
            <a:alphaOff val="0"/>
          </a:schemeClr>
        </a:solidFill>
        <a:ln w="22225" cap="rnd"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EF8861A-A873-454B-A4CE-599F78E51B9F}">
      <dsp:nvSpPr>
        <dsp:cNvPr id="0" name=""/>
        <dsp:cNvSpPr/>
      </dsp:nvSpPr>
      <dsp:spPr>
        <a:xfrm>
          <a:off x="1507659" y="1965107"/>
          <a:ext cx="5504710" cy="370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Random Forest Regressor</a:t>
          </a:r>
          <a:endParaRPr lang="en-US" sz="1800" kern="1200"/>
        </a:p>
      </dsp:txBody>
      <dsp:txXfrm>
        <a:off x="1507659" y="1965107"/>
        <a:ext cx="5504710" cy="370775"/>
      </dsp:txXfrm>
    </dsp:sp>
    <dsp:sp modelId="{BE96404E-F7E3-494C-BB53-41BEF8414B89}">
      <dsp:nvSpPr>
        <dsp:cNvPr id="0" name=""/>
        <dsp:cNvSpPr/>
      </dsp:nvSpPr>
      <dsp:spPr>
        <a:xfrm>
          <a:off x="1402474" y="2335883"/>
          <a:ext cx="5609896" cy="0"/>
        </a:xfrm>
        <a:prstGeom prst="line">
          <a:avLst/>
        </a:prstGeom>
        <a:solidFill>
          <a:schemeClr val="accent4">
            <a:hueOff val="0"/>
            <a:satOff val="0"/>
            <a:lumOff val="0"/>
            <a:alphaOff val="0"/>
          </a:schemeClr>
        </a:solidFill>
        <a:ln w="22225" cap="rnd"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FDD46CA-6B74-4D84-8ABC-8C3147CA47A1}">
      <dsp:nvSpPr>
        <dsp:cNvPr id="0" name=""/>
        <dsp:cNvSpPr/>
      </dsp:nvSpPr>
      <dsp:spPr>
        <a:xfrm>
          <a:off x="0" y="2354565"/>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ED3BCC5-8FE7-4173-ADBD-4F3F74A19297}">
      <dsp:nvSpPr>
        <dsp:cNvPr id="0" name=""/>
        <dsp:cNvSpPr/>
      </dsp:nvSpPr>
      <dsp:spPr>
        <a:xfrm>
          <a:off x="0" y="2354565"/>
          <a:ext cx="1402474" cy="235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Only Decision Tree Regressor and Random Forest Regressor are performing well and giving accuracy of 80.2 % and 87.7% , respectively.</a:t>
          </a:r>
          <a:endParaRPr lang="en-US" sz="1500" kern="1200"/>
        </a:p>
      </dsp:txBody>
      <dsp:txXfrm>
        <a:off x="0" y="2354565"/>
        <a:ext cx="1402474" cy="23545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62FBF-2E55-44F4-9E37-027ADB70FB30}">
      <dsp:nvSpPr>
        <dsp:cNvPr id="0" name=""/>
        <dsp:cNvSpPr/>
      </dsp:nvSpPr>
      <dsp:spPr>
        <a:xfrm>
          <a:off x="2243958" y="1293"/>
          <a:ext cx="2524453" cy="753047"/>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3335" rIns="26670" bIns="13335" numCol="1" spcCol="1270" anchor="ctr" anchorCtr="0">
          <a:noAutofit/>
        </a:bodyPr>
        <a:lstStyle/>
        <a:p>
          <a:pPr marL="0" lvl="0" indent="0" algn="ctr" defTabSz="311150">
            <a:lnSpc>
              <a:spcPct val="90000"/>
            </a:lnSpc>
            <a:spcBef>
              <a:spcPct val="0"/>
            </a:spcBef>
            <a:spcAft>
              <a:spcPct val="35000"/>
            </a:spcAft>
            <a:buNone/>
          </a:pPr>
          <a:r>
            <a:rPr lang="en-IN" sz="700" kern="1200"/>
            <a:t>As a part of future work, we aim at the variable choices over the algorithms that were used in the project. We could only explore two algorithms whereas many other algorithms which exist and might be more accurate. More specifications will be added in a system or providing more accuracy in terms of price in the system i.e.</a:t>
          </a:r>
          <a:endParaRPr lang="en-US" sz="700" kern="1200"/>
        </a:p>
      </dsp:txBody>
      <dsp:txXfrm>
        <a:off x="2280719" y="38054"/>
        <a:ext cx="2450931" cy="679525"/>
      </dsp:txXfrm>
    </dsp:sp>
    <dsp:sp modelId="{411B4234-50E0-410C-BDB4-430C004B4373}">
      <dsp:nvSpPr>
        <dsp:cNvPr id="0" name=""/>
        <dsp:cNvSpPr/>
      </dsp:nvSpPr>
      <dsp:spPr>
        <a:xfrm>
          <a:off x="2243958" y="791992"/>
          <a:ext cx="2524453" cy="753047"/>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3335" rIns="26670" bIns="13335" numCol="1" spcCol="1270" anchor="ctr" anchorCtr="0">
          <a:noAutofit/>
        </a:bodyPr>
        <a:lstStyle/>
        <a:p>
          <a:pPr marL="0" lvl="0" indent="0" algn="ctr" defTabSz="311150">
            <a:lnSpc>
              <a:spcPct val="90000"/>
            </a:lnSpc>
            <a:spcBef>
              <a:spcPct val="0"/>
            </a:spcBef>
            <a:spcAft>
              <a:spcPct val="35000"/>
            </a:spcAft>
            <a:buNone/>
          </a:pPr>
          <a:r>
            <a:rPr lang="en-IN" sz="700" kern="1200"/>
            <a:t>1) Horsepower </a:t>
          </a:r>
          <a:endParaRPr lang="en-US" sz="700" kern="1200"/>
        </a:p>
      </dsp:txBody>
      <dsp:txXfrm>
        <a:off x="2280719" y="828753"/>
        <a:ext cx="2450931" cy="679525"/>
      </dsp:txXfrm>
    </dsp:sp>
    <dsp:sp modelId="{21CCCFDC-4363-4CCF-B736-2B14EEDB9022}">
      <dsp:nvSpPr>
        <dsp:cNvPr id="0" name=""/>
        <dsp:cNvSpPr/>
      </dsp:nvSpPr>
      <dsp:spPr>
        <a:xfrm>
          <a:off x="2243958" y="1582692"/>
          <a:ext cx="2524453" cy="753047"/>
        </a:xfrm>
        <a:prstGeom prst="round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3335" rIns="26670" bIns="13335" numCol="1" spcCol="1270" anchor="ctr" anchorCtr="0">
          <a:noAutofit/>
        </a:bodyPr>
        <a:lstStyle/>
        <a:p>
          <a:pPr marL="0" lvl="0" indent="0" algn="ctr" defTabSz="311150">
            <a:lnSpc>
              <a:spcPct val="90000"/>
            </a:lnSpc>
            <a:spcBef>
              <a:spcPct val="0"/>
            </a:spcBef>
            <a:spcAft>
              <a:spcPct val="35000"/>
            </a:spcAft>
            <a:buNone/>
          </a:pPr>
          <a:r>
            <a:rPr lang="en-IN" sz="700" kern="1200"/>
            <a:t>2) Battery power </a:t>
          </a:r>
          <a:endParaRPr lang="en-US" sz="700" kern="1200"/>
        </a:p>
      </dsp:txBody>
      <dsp:txXfrm>
        <a:off x="2280719" y="1619453"/>
        <a:ext cx="2450931" cy="679525"/>
      </dsp:txXfrm>
    </dsp:sp>
    <dsp:sp modelId="{191A072E-1B5B-4F74-85EA-512972DE11C2}">
      <dsp:nvSpPr>
        <dsp:cNvPr id="0" name=""/>
        <dsp:cNvSpPr/>
      </dsp:nvSpPr>
      <dsp:spPr>
        <a:xfrm>
          <a:off x="2243958" y="2373391"/>
          <a:ext cx="2524453" cy="753047"/>
        </a:xfrm>
        <a:prstGeom prst="roundRect">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3335" rIns="26670" bIns="13335" numCol="1" spcCol="1270" anchor="ctr" anchorCtr="0">
          <a:noAutofit/>
        </a:bodyPr>
        <a:lstStyle/>
        <a:p>
          <a:pPr marL="0" lvl="0" indent="0" algn="ctr" defTabSz="311150">
            <a:lnSpc>
              <a:spcPct val="90000"/>
            </a:lnSpc>
            <a:spcBef>
              <a:spcPct val="0"/>
            </a:spcBef>
            <a:spcAft>
              <a:spcPct val="35000"/>
            </a:spcAft>
            <a:buNone/>
          </a:pPr>
          <a:r>
            <a:rPr lang="en-IN" sz="700" kern="1200"/>
            <a:t>3) Suspension </a:t>
          </a:r>
          <a:endParaRPr lang="en-US" sz="700" kern="1200"/>
        </a:p>
      </dsp:txBody>
      <dsp:txXfrm>
        <a:off x="2280719" y="2410152"/>
        <a:ext cx="2450931" cy="679525"/>
      </dsp:txXfrm>
    </dsp:sp>
    <dsp:sp modelId="{20645EAA-45EF-46B3-B5E5-B4D8790F3575}">
      <dsp:nvSpPr>
        <dsp:cNvPr id="0" name=""/>
        <dsp:cNvSpPr/>
      </dsp:nvSpPr>
      <dsp:spPr>
        <a:xfrm>
          <a:off x="2243958" y="3164091"/>
          <a:ext cx="2524453" cy="753047"/>
        </a:xfrm>
        <a:prstGeom prst="roundRect">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3335" rIns="26670" bIns="13335" numCol="1" spcCol="1270" anchor="ctr" anchorCtr="0">
          <a:noAutofit/>
        </a:bodyPr>
        <a:lstStyle/>
        <a:p>
          <a:pPr marL="0" lvl="0" indent="0" algn="ctr" defTabSz="311150">
            <a:lnSpc>
              <a:spcPct val="90000"/>
            </a:lnSpc>
            <a:spcBef>
              <a:spcPct val="0"/>
            </a:spcBef>
            <a:spcAft>
              <a:spcPct val="35000"/>
            </a:spcAft>
            <a:buNone/>
          </a:pPr>
          <a:r>
            <a:rPr lang="en-IN" sz="700" kern="1200"/>
            <a:t>4) Cylinder </a:t>
          </a:r>
          <a:endParaRPr lang="en-US" sz="700" kern="1200"/>
        </a:p>
      </dsp:txBody>
      <dsp:txXfrm>
        <a:off x="2280719" y="3200852"/>
        <a:ext cx="2450931" cy="679525"/>
      </dsp:txXfrm>
    </dsp:sp>
    <dsp:sp modelId="{8DCC5E6E-C282-48BB-9E5B-3E72C8639CBC}">
      <dsp:nvSpPr>
        <dsp:cNvPr id="0" name=""/>
        <dsp:cNvSpPr/>
      </dsp:nvSpPr>
      <dsp:spPr>
        <a:xfrm>
          <a:off x="2243958" y="3954790"/>
          <a:ext cx="2524453" cy="753047"/>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3335" rIns="26670" bIns="13335" numCol="1" spcCol="1270" anchor="ctr" anchorCtr="0">
          <a:noAutofit/>
        </a:bodyPr>
        <a:lstStyle/>
        <a:p>
          <a:pPr marL="0" lvl="0" indent="0" algn="ctr" defTabSz="311150">
            <a:lnSpc>
              <a:spcPct val="90000"/>
            </a:lnSpc>
            <a:spcBef>
              <a:spcPct val="0"/>
            </a:spcBef>
            <a:spcAft>
              <a:spcPct val="35000"/>
            </a:spcAft>
            <a:buNone/>
          </a:pPr>
          <a:r>
            <a:rPr lang="en-IN" sz="700" kern="1200"/>
            <a:t>5) Torque</a:t>
          </a:r>
          <a:endParaRPr lang="en-US" sz="700" kern="1200"/>
        </a:p>
      </dsp:txBody>
      <dsp:txXfrm>
        <a:off x="2280719" y="3991551"/>
        <a:ext cx="2450931" cy="6795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6">
            <a:extLst>
              <a:ext uri="{FF2B5EF4-FFF2-40B4-BE49-F238E27FC236}">
                <a16:creationId xmlns:a16="http://schemas.microsoft.com/office/drawing/2014/main" id="{5AB2E6AC-5E8D-4680-8E51-C7DEBC229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8">
            <a:extLst>
              <a:ext uri="{FF2B5EF4-FFF2-40B4-BE49-F238E27FC236}">
                <a16:creationId xmlns:a16="http://schemas.microsoft.com/office/drawing/2014/main" id="{F26AAF2D-2300-4B67-BCB0-3AF9A0E9B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40">
            <a:extLst>
              <a:ext uri="{FF2B5EF4-FFF2-40B4-BE49-F238E27FC236}">
                <a16:creationId xmlns:a16="http://schemas.microsoft.com/office/drawing/2014/main" id="{6CFB0754-4B80-4D42-9CC6-CD4DA5D14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2">
            <a:extLst>
              <a:ext uri="{FF2B5EF4-FFF2-40B4-BE49-F238E27FC236}">
                <a16:creationId xmlns:a16="http://schemas.microsoft.com/office/drawing/2014/main" id="{9CF9D515-1DD5-4351-BC29-817B82FF4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10">
            <a:extLst>
              <a:ext uri="{FF2B5EF4-FFF2-40B4-BE49-F238E27FC236}">
                <a16:creationId xmlns:a16="http://schemas.microsoft.com/office/drawing/2014/main" id="{4937278A-244B-4AC1-48D4-0CE46775D05F}"/>
              </a:ext>
            </a:extLst>
          </p:cNvPr>
          <p:cNvPicPr>
            <a:picLocks noChangeAspect="1"/>
          </p:cNvPicPr>
          <p:nvPr/>
        </p:nvPicPr>
        <p:blipFill rotWithShape="1">
          <a:blip r:embed="rId3"/>
          <a:srcRect t="16931" r="-2" b="521"/>
          <a:stretch/>
        </p:blipFill>
        <p:spPr>
          <a:xfrm>
            <a:off x="-6250" y="641103"/>
            <a:ext cx="8911295" cy="3907641"/>
          </a:xfrm>
          <a:prstGeom prst="rect">
            <a:avLst/>
          </a:prstGeom>
        </p:spPr>
      </p:pic>
      <p:pic>
        <p:nvPicPr>
          <p:cNvPr id="9" name="Picture 8">
            <a:extLst>
              <a:ext uri="{FF2B5EF4-FFF2-40B4-BE49-F238E27FC236}">
                <a16:creationId xmlns:a16="http://schemas.microsoft.com/office/drawing/2014/main" id="{2C4E8B6F-9833-488E-A30C-53E487EADA87}"/>
              </a:ext>
            </a:extLst>
          </p:cNvPr>
          <p:cNvPicPr>
            <a:picLocks noChangeAspect="1"/>
          </p:cNvPicPr>
          <p:nvPr/>
        </p:nvPicPr>
        <p:blipFill rotWithShape="1">
          <a:blip r:embed="rId4">
            <a:extLst>
              <a:ext uri="{28A0092B-C50C-407E-A947-70E740481C1C}">
                <a14:useLocalDpi xmlns:a14="http://schemas.microsoft.com/office/drawing/2010/main" val="0"/>
              </a:ext>
            </a:extLst>
          </a:blip>
          <a:srcRect t="3197" r="-1" b="3191"/>
          <a:stretch/>
        </p:blipFill>
        <p:spPr bwMode="auto">
          <a:xfrm>
            <a:off x="8036240" y="641102"/>
            <a:ext cx="3702435" cy="3465902"/>
          </a:xfrm>
          <a:prstGeom prst="rect">
            <a:avLst/>
          </a:prstGeom>
          <a:noFill/>
        </p:spPr>
      </p:pic>
      <p:sp>
        <p:nvSpPr>
          <p:cNvPr id="44" name="Rectangle 44">
            <a:extLst>
              <a:ext uri="{FF2B5EF4-FFF2-40B4-BE49-F238E27FC236}">
                <a16:creationId xmlns:a16="http://schemas.microsoft.com/office/drawing/2014/main" id="{C77E36AC-2E9C-49D7-8A42-C9C585912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581191" y="4334837"/>
            <a:ext cx="10993549" cy="1140874"/>
          </a:xfrm>
        </p:spPr>
        <p:txBody>
          <a:bodyPr>
            <a:normAutofit/>
          </a:bodyPr>
          <a:lstStyle/>
          <a:p>
            <a:r>
              <a:rPr lang="en-US" sz="6000" b="1" dirty="0">
                <a:solidFill>
                  <a:schemeClr val="accent1">
                    <a:lumMod val="75000"/>
                  </a:schemeClr>
                </a:solidFill>
                <a:latin typeface="Franklin Gothic Demi"/>
                <a:ea typeface="STXingkai"/>
              </a:rPr>
              <a:t>Car Price Prediction</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581194" y="5475712"/>
            <a:ext cx="10993546" cy="590321"/>
          </a:xfrm>
        </p:spPr>
        <p:txBody>
          <a:bodyPr>
            <a:normAutofit/>
          </a:bodyPr>
          <a:lstStyle/>
          <a:p>
            <a:r>
              <a:rPr lang="en-US" sz="2400" b="1" dirty="0">
                <a:solidFill>
                  <a:schemeClr val="tx1"/>
                </a:solidFill>
              </a:rPr>
              <a:t>P. </a:t>
            </a:r>
            <a:r>
              <a:rPr lang="en-US" sz="2400" b="1" dirty="0" err="1">
                <a:solidFill>
                  <a:schemeClr val="tx1"/>
                </a:solidFill>
              </a:rPr>
              <a:t>SAi</a:t>
            </a:r>
            <a:r>
              <a:rPr lang="en-US" sz="2400" b="1" dirty="0">
                <a:solidFill>
                  <a:schemeClr val="tx1"/>
                </a:solidFill>
              </a:rPr>
              <a:t> Deekshith Reddy</a:t>
            </a:r>
          </a:p>
        </p:txBody>
      </p:sp>
    </p:spTree>
    <p:extLst>
      <p:ext uri="{BB962C8B-B14F-4D97-AF65-F5344CB8AC3E}">
        <p14:creationId xmlns:p14="http://schemas.microsoft.com/office/powerpoint/2010/main" val="67487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9CFC151-6E65-4591-9904-1FD1367C8562}"/>
              </a:ext>
            </a:extLst>
          </p:cNvPr>
          <p:cNvPicPr>
            <a:picLocks noChangeAspect="1"/>
          </p:cNvPicPr>
          <p:nvPr/>
        </p:nvPicPr>
        <p:blipFill>
          <a:blip r:embed="rId2"/>
          <a:stretch>
            <a:fillRect/>
          </a:stretch>
        </p:blipFill>
        <p:spPr>
          <a:xfrm>
            <a:off x="1306178" y="447234"/>
            <a:ext cx="9584095" cy="3450273"/>
          </a:xfrm>
          <a:prstGeom prst="rect">
            <a:avLst/>
          </a:prstGeom>
        </p:spPr>
      </p:pic>
      <p:sp>
        <p:nvSpPr>
          <p:cNvPr id="28" name="Rectangle 11">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3">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E84823-8B33-423D-AE0C-6D3FD6879DD4}"/>
              </a:ext>
            </a:extLst>
          </p:cNvPr>
          <p:cNvSpPr>
            <a:spLocks noGrp="1"/>
          </p:cNvSpPr>
          <p:nvPr>
            <p:ph type="title"/>
          </p:nvPr>
        </p:nvSpPr>
        <p:spPr>
          <a:xfrm>
            <a:off x="679600" y="4596992"/>
            <a:ext cx="3353432" cy="1607013"/>
          </a:xfrm>
        </p:spPr>
        <p:txBody>
          <a:bodyPr anchor="ctr">
            <a:normAutofit/>
          </a:bodyPr>
          <a:lstStyle/>
          <a:p>
            <a:r>
              <a:rPr lang="en-IN">
                <a:solidFill>
                  <a:srgbClr val="FFFFFF"/>
                </a:solidFill>
              </a:rPr>
              <a:t>Bar graph</a:t>
            </a:r>
            <a:br>
              <a:rPr lang="en-IN">
                <a:solidFill>
                  <a:srgbClr val="FFFFFF"/>
                </a:solidFill>
              </a:rPr>
            </a:br>
            <a:br>
              <a:rPr lang="en-IN">
                <a:solidFill>
                  <a:srgbClr val="FFFFFF"/>
                </a:solidFill>
              </a:rPr>
            </a:br>
            <a:endParaRPr lang="en-IN">
              <a:solidFill>
                <a:srgbClr val="FFFFFF"/>
              </a:solidFill>
            </a:endParaRPr>
          </a:p>
        </p:txBody>
      </p:sp>
      <p:sp>
        <p:nvSpPr>
          <p:cNvPr id="3" name="Content Placeholder 2">
            <a:extLst>
              <a:ext uri="{FF2B5EF4-FFF2-40B4-BE49-F238E27FC236}">
                <a16:creationId xmlns:a16="http://schemas.microsoft.com/office/drawing/2014/main" id="{37243E3F-B665-4CA3-8D37-2BA89C065ED9}"/>
              </a:ext>
            </a:extLst>
          </p:cNvPr>
          <p:cNvSpPr>
            <a:spLocks noGrp="1"/>
          </p:cNvSpPr>
          <p:nvPr>
            <p:ph idx="1"/>
          </p:nvPr>
        </p:nvSpPr>
        <p:spPr>
          <a:xfrm>
            <a:off x="4271491" y="4596992"/>
            <a:ext cx="7240909" cy="1607012"/>
          </a:xfrm>
        </p:spPr>
        <p:txBody>
          <a:bodyPr>
            <a:normAutofit/>
          </a:bodyPr>
          <a:lstStyle/>
          <a:p>
            <a:pPr>
              <a:lnSpc>
                <a:spcPct val="100000"/>
              </a:lnSpc>
            </a:pPr>
            <a:r>
              <a:rPr lang="en-US" sz="1600" b="0" i="0">
                <a:solidFill>
                  <a:srgbClr val="FFFFFF"/>
                </a:solidFill>
                <a:effectLst/>
                <a:latin typeface="Helvetica Neue"/>
              </a:rPr>
              <a:t>Since Brands, Varients, Driven Kilometers &amp; Location have a wide range of values in them, we will not perform bivariate analysis for them as they will not give us any specific details. Now by plotting graph of Fuel type, Transmission and Owner against Price, we conclude that Car that uses Diesel, have automatic Transmission and Has only 1 owner is more likely to have a high price.</a:t>
            </a:r>
            <a:endParaRPr lang="en-IN" sz="1600">
              <a:solidFill>
                <a:srgbClr val="FFFFFF"/>
              </a:solidFill>
            </a:endParaRPr>
          </a:p>
        </p:txBody>
      </p:sp>
    </p:spTree>
    <p:extLst>
      <p:ext uri="{BB962C8B-B14F-4D97-AF65-F5344CB8AC3E}">
        <p14:creationId xmlns:p14="http://schemas.microsoft.com/office/powerpoint/2010/main" val="386389251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BE7BBB9-CA5A-43EF-BF61-93E8D34CACA5}"/>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a:solidFill>
                  <a:srgbClr val="FFFFFF"/>
                </a:solidFill>
              </a:rPr>
              <a:t>Scatter plot</a:t>
            </a:r>
          </a:p>
        </p:txBody>
      </p:sp>
      <p:sp>
        <p:nvSpPr>
          <p:cNvPr id="6" name="TextBox 5">
            <a:extLst>
              <a:ext uri="{FF2B5EF4-FFF2-40B4-BE49-F238E27FC236}">
                <a16:creationId xmlns:a16="http://schemas.microsoft.com/office/drawing/2014/main" id="{EA3AF2B6-5356-48BC-A3D0-25726C4E3B3E}"/>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0" i="0">
                <a:solidFill>
                  <a:schemeClr val="tx1">
                    <a:lumMod val="75000"/>
                    <a:lumOff val="25000"/>
                  </a:schemeClr>
                </a:solidFill>
                <a:effectLst/>
              </a:rPr>
              <a:t>Just like bar graph, we can see that Price range is likely to be high for cars using Diesel as fuel, or having Automatic Transmission or is owned by only 1 Owner.</a:t>
            </a:r>
            <a:endParaRPr lang="en-US">
              <a:solidFill>
                <a:schemeClr val="tx1">
                  <a:lumMod val="75000"/>
                  <a:lumOff val="25000"/>
                </a:schemeClr>
              </a:solidFill>
            </a:endParaRPr>
          </a:p>
        </p:txBody>
      </p:sp>
      <p:pic>
        <p:nvPicPr>
          <p:cNvPr id="5" name="Content Placeholder 4">
            <a:extLst>
              <a:ext uri="{FF2B5EF4-FFF2-40B4-BE49-F238E27FC236}">
                <a16:creationId xmlns:a16="http://schemas.microsoft.com/office/drawing/2014/main" id="{EAEDAE74-973D-4249-B629-5B0E06B4DB7F}"/>
              </a:ext>
            </a:extLst>
          </p:cNvPr>
          <p:cNvPicPr>
            <a:picLocks noGrp="1" noChangeAspect="1"/>
          </p:cNvPicPr>
          <p:nvPr>
            <p:ph idx="1"/>
          </p:nvPr>
        </p:nvPicPr>
        <p:blipFill>
          <a:blip r:embed="rId2"/>
          <a:stretch>
            <a:fillRect/>
          </a:stretch>
        </p:blipFill>
        <p:spPr>
          <a:xfrm>
            <a:off x="5144301" y="4149588"/>
            <a:ext cx="6018735" cy="2196838"/>
          </a:xfrm>
          <a:prstGeom prst="rect">
            <a:avLst/>
          </a:prstGeom>
        </p:spPr>
      </p:pic>
    </p:spTree>
    <p:extLst>
      <p:ext uri="{BB962C8B-B14F-4D97-AF65-F5344CB8AC3E}">
        <p14:creationId xmlns:p14="http://schemas.microsoft.com/office/powerpoint/2010/main" val="279333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0147CF-31A3-4C30-B949-B1B34E8E6262}"/>
              </a:ext>
            </a:extLst>
          </p:cNvPr>
          <p:cNvSpPr>
            <a:spLocks noGrp="1"/>
          </p:cNvSpPr>
          <p:nvPr>
            <p:ph type="title"/>
          </p:nvPr>
        </p:nvSpPr>
        <p:spPr>
          <a:xfrm>
            <a:off x="672280" y="944752"/>
            <a:ext cx="3259016" cy="1462692"/>
          </a:xfrm>
        </p:spPr>
        <p:txBody>
          <a:bodyPr vert="horz" lIns="91440" tIns="45720" rIns="91440" bIns="45720" rtlCol="0" anchor="b">
            <a:normAutofit/>
          </a:bodyPr>
          <a:lstStyle/>
          <a:p>
            <a:pPr>
              <a:lnSpc>
                <a:spcPct val="90000"/>
              </a:lnSpc>
            </a:pPr>
            <a:br>
              <a:rPr lang="en-US" sz="1800" b="0" kern="1200" cap="all">
                <a:solidFill>
                  <a:srgbClr val="FFFFFF"/>
                </a:solidFill>
                <a:latin typeface="+mj-lt"/>
                <a:ea typeface="+mj-ea"/>
                <a:cs typeface="+mj-cs"/>
              </a:rPr>
            </a:br>
            <a:br>
              <a:rPr lang="en-US" sz="1800" b="0" kern="1200" cap="all">
                <a:solidFill>
                  <a:srgbClr val="FFFFFF"/>
                </a:solidFill>
                <a:latin typeface="+mj-lt"/>
                <a:ea typeface="+mj-ea"/>
                <a:cs typeface="+mj-cs"/>
              </a:rPr>
            </a:br>
            <a:r>
              <a:rPr lang="en-US" sz="1800" b="0" kern="1200" cap="all">
                <a:solidFill>
                  <a:srgbClr val="FFFFFF"/>
                </a:solidFill>
                <a:latin typeface="+mj-lt"/>
                <a:ea typeface="+mj-ea"/>
                <a:cs typeface="+mj-cs"/>
              </a:rPr>
              <a:t>Heatmap</a:t>
            </a:r>
            <a:br>
              <a:rPr lang="en-US" sz="1800" b="0" kern="1200" cap="all">
                <a:solidFill>
                  <a:srgbClr val="FFFFFF"/>
                </a:solidFill>
                <a:latin typeface="+mj-lt"/>
                <a:ea typeface="+mj-ea"/>
                <a:cs typeface="+mj-cs"/>
              </a:rPr>
            </a:br>
            <a:br>
              <a:rPr lang="en-US" sz="1800" b="0" kern="1200" cap="all">
                <a:solidFill>
                  <a:srgbClr val="FFFFFF"/>
                </a:solidFill>
                <a:latin typeface="+mj-lt"/>
                <a:ea typeface="+mj-ea"/>
                <a:cs typeface="+mj-cs"/>
              </a:rPr>
            </a:br>
            <a:endParaRPr lang="en-US" sz="1800" b="0" kern="1200" cap="all">
              <a:solidFill>
                <a:srgbClr val="FFFFFF"/>
              </a:solidFill>
              <a:latin typeface="+mj-lt"/>
              <a:ea typeface="+mj-ea"/>
              <a:cs typeface="+mj-cs"/>
            </a:endParaRPr>
          </a:p>
        </p:txBody>
      </p:sp>
      <p:sp>
        <p:nvSpPr>
          <p:cNvPr id="15" name="Rectangle 14">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9" name="Rectangle 18">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F603938-72C1-47D8-84F2-48209E021342}"/>
              </a:ext>
            </a:extLst>
          </p:cNvPr>
          <p:cNvSpPr txBox="1"/>
          <p:nvPr/>
        </p:nvSpPr>
        <p:spPr>
          <a:xfrm>
            <a:off x="671513" y="2536031"/>
            <a:ext cx="3123783" cy="3671936"/>
          </a:xfrm>
          <a:prstGeom prst="rect">
            <a:avLst/>
          </a:prstGeom>
        </p:spPr>
        <p:txBody>
          <a:bodyPr vert="horz" lIns="91440" tIns="45720" rIns="91440" bIns="45720" rtlCol="0" anchor="t">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a:solidFill>
                  <a:srgbClr val="FFFFFF"/>
                </a:solidFill>
              </a:rPr>
              <a:t>Heatmap suggests that there is no multi-collinearity in  the dataset.</a:t>
            </a:r>
          </a:p>
        </p:txBody>
      </p:sp>
      <p:pic>
        <p:nvPicPr>
          <p:cNvPr id="5" name="Content Placeholder 4">
            <a:extLst>
              <a:ext uri="{FF2B5EF4-FFF2-40B4-BE49-F238E27FC236}">
                <a16:creationId xmlns:a16="http://schemas.microsoft.com/office/drawing/2014/main" id="{4A4B9C9F-2004-48FB-BD5F-32302BA63286}"/>
              </a:ext>
            </a:extLst>
          </p:cNvPr>
          <p:cNvPicPr>
            <a:picLocks noGrp="1" noChangeAspect="1"/>
          </p:cNvPicPr>
          <p:nvPr>
            <p:ph idx="1"/>
          </p:nvPr>
        </p:nvPicPr>
        <p:blipFill rotWithShape="1">
          <a:blip r:embed="rId2"/>
          <a:srcRect l="10003" r="15146" b="-1"/>
          <a:stretch/>
        </p:blipFill>
        <p:spPr>
          <a:xfrm>
            <a:off x="4241830" y="601200"/>
            <a:ext cx="7503636" cy="5789365"/>
          </a:xfrm>
          <a:prstGeom prst="rect">
            <a:avLst/>
          </a:prstGeom>
        </p:spPr>
      </p:pic>
    </p:spTree>
    <p:extLst>
      <p:ext uri="{BB962C8B-B14F-4D97-AF65-F5344CB8AC3E}">
        <p14:creationId xmlns:p14="http://schemas.microsoft.com/office/powerpoint/2010/main" val="38119374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0323D3-916D-4FCB-ABF1-31B153810FBD}"/>
              </a:ext>
            </a:extLst>
          </p:cNvPr>
          <p:cNvSpPr>
            <a:spLocks noGrp="1"/>
          </p:cNvSpPr>
          <p:nvPr>
            <p:ph type="title"/>
          </p:nvPr>
        </p:nvSpPr>
        <p:spPr>
          <a:xfrm>
            <a:off x="746228" y="1037967"/>
            <a:ext cx="3054091" cy="4709131"/>
          </a:xfrm>
        </p:spPr>
        <p:txBody>
          <a:bodyPr anchor="ctr">
            <a:normAutofit/>
          </a:bodyPr>
          <a:lstStyle/>
          <a:p>
            <a:r>
              <a:rPr lang="en-IN">
                <a:solidFill>
                  <a:schemeClr val="bg1">
                    <a:lumMod val="85000"/>
                    <a:lumOff val="15000"/>
                  </a:schemeClr>
                </a:solidFill>
              </a:rPr>
              <a:t>Model building</a:t>
            </a:r>
            <a:br>
              <a:rPr lang="en-IN">
                <a:solidFill>
                  <a:schemeClr val="bg1">
                    <a:lumMod val="85000"/>
                    <a:lumOff val="15000"/>
                  </a:schemeClr>
                </a:solidFill>
              </a:rPr>
            </a:br>
            <a:endParaRPr lang="en-IN">
              <a:solidFill>
                <a:schemeClr val="bg1">
                  <a:lumMod val="85000"/>
                  <a:lumOff val="15000"/>
                </a:schemeClr>
              </a:solidFill>
            </a:endParaRP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66E917EF-8FA3-14B5-D67E-54760C8137A1}"/>
              </a:ext>
            </a:extLst>
          </p:cNvPr>
          <p:cNvGraphicFramePr>
            <a:graphicFrameLocks noGrp="1"/>
          </p:cNvGraphicFramePr>
          <p:nvPr>
            <p:ph idx="1"/>
            <p:extLst>
              <p:ext uri="{D42A27DB-BD31-4B8C-83A1-F6EECF244321}">
                <p14:modId xmlns:p14="http://schemas.microsoft.com/office/powerpoint/2010/main" val="2815974484"/>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164819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B3260-2C00-4304-885D-D1A21DA0384B}"/>
              </a:ext>
            </a:extLst>
          </p:cNvPr>
          <p:cNvSpPr>
            <a:spLocks noGrp="1"/>
          </p:cNvSpPr>
          <p:nvPr>
            <p:ph type="title"/>
          </p:nvPr>
        </p:nvSpPr>
        <p:spPr>
          <a:xfrm>
            <a:off x="746228" y="1037967"/>
            <a:ext cx="3054091" cy="4709131"/>
          </a:xfrm>
        </p:spPr>
        <p:txBody>
          <a:bodyPr anchor="ctr">
            <a:normAutofit/>
          </a:bodyPr>
          <a:lstStyle/>
          <a:p>
            <a:r>
              <a:rPr lang="en-IN">
                <a:solidFill>
                  <a:schemeClr val="bg1">
                    <a:lumMod val="85000"/>
                    <a:lumOff val="15000"/>
                  </a:schemeClr>
                </a:solidFill>
                <a:effectLst/>
                <a:latin typeface="Franklin Gothic Demi" panose="020B0703020102020204" pitchFamily="34" charset="0"/>
                <a:ea typeface="Calibri" panose="020F0502020204030204" pitchFamily="34" charset="0"/>
                <a:cs typeface="Times New Roman" panose="02020603050405020304" pitchFamily="18" charset="0"/>
              </a:rPr>
              <a:t>Limitations of this work and Scope for Future Work</a:t>
            </a:r>
            <a:br>
              <a:rPr lang="en-IN">
                <a:solidFill>
                  <a:schemeClr val="bg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a:solidFill>
                <a:schemeClr val="bg1">
                  <a:lumMod val="85000"/>
                  <a:lumOff val="15000"/>
                </a:schemeClr>
              </a:solidFill>
            </a:endParaRP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D45156F-0345-46FD-4492-1734A8E23647}"/>
              </a:ext>
            </a:extLst>
          </p:cNvPr>
          <p:cNvGraphicFramePr>
            <a:graphicFrameLocks noGrp="1"/>
          </p:cNvGraphicFramePr>
          <p:nvPr>
            <p:ph idx="1"/>
            <p:extLst>
              <p:ext uri="{D42A27DB-BD31-4B8C-83A1-F6EECF244321}">
                <p14:modId xmlns:p14="http://schemas.microsoft.com/office/powerpoint/2010/main" val="58400231"/>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65933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99CB38B0-46A2-4A82-A1A0-84B3E396581A}"/>
              </a:ext>
            </a:extLst>
          </p:cNvPr>
          <p:cNvSpPr txBox="1"/>
          <p:nvPr/>
        </p:nvSpPr>
        <p:spPr>
          <a:xfrm>
            <a:off x="1893715" y="708498"/>
            <a:ext cx="7574507" cy="3330055"/>
          </a:xfrm>
          <a:prstGeom prst="rect">
            <a:avLst/>
          </a:prstGeom>
        </p:spPr>
        <p:txBody>
          <a:bodyPr vert="horz" lIns="91440" tIns="45720" rIns="91440" bIns="45720" rtlCol="0" anchor="ctr">
            <a:normAutofit/>
          </a:bodyPr>
          <a:lstStyle/>
          <a:p>
            <a:pPr defTabSz="457200">
              <a:spcBef>
                <a:spcPct val="0"/>
              </a:spcBef>
              <a:spcAft>
                <a:spcPts val="600"/>
              </a:spcAft>
            </a:pPr>
            <a:r>
              <a:rPr lang="en-US" sz="6000" b="0" kern="1200" cap="all">
                <a:solidFill>
                  <a:srgbClr val="FFFFFF"/>
                </a:solidFill>
                <a:latin typeface="+mj-lt"/>
                <a:ea typeface="+mj-ea"/>
                <a:cs typeface="+mj-cs"/>
              </a:rPr>
              <a:t>Thank you</a:t>
            </a:r>
          </a:p>
        </p:txBody>
      </p:sp>
      <p:sp>
        <p:nvSpPr>
          <p:cNvPr id="23" name="Rectangle 22">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9874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43B31-CB6E-4092-AEC0-82DCEB9FCB4A}"/>
              </a:ext>
            </a:extLst>
          </p:cNvPr>
          <p:cNvSpPr>
            <a:spLocks noGrp="1"/>
          </p:cNvSpPr>
          <p:nvPr>
            <p:ph type="title"/>
          </p:nvPr>
        </p:nvSpPr>
        <p:spPr>
          <a:xfrm>
            <a:off x="581192" y="1124999"/>
            <a:ext cx="4076149" cy="4608003"/>
          </a:xfrm>
        </p:spPr>
        <p:txBody>
          <a:bodyPr anchor="ctr">
            <a:normAutofit/>
          </a:bodyPr>
          <a:lstStyle/>
          <a:p>
            <a:r>
              <a:rPr lang="en-IN" sz="4000" dirty="0">
                <a:solidFill>
                  <a:schemeClr val="accent1"/>
                </a:solidFill>
              </a:rPr>
              <a:t>Abstract</a:t>
            </a:r>
          </a:p>
        </p:txBody>
      </p:sp>
      <p:sp>
        <p:nvSpPr>
          <p:cNvPr id="6"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03B919-5064-479B-B8C3-B53F34EFD3B6}"/>
              </a:ext>
            </a:extLst>
          </p:cNvPr>
          <p:cNvSpPr>
            <a:spLocks noGrp="1"/>
          </p:cNvSpPr>
          <p:nvPr>
            <p:ph idx="1"/>
          </p:nvPr>
        </p:nvSpPr>
        <p:spPr>
          <a:xfrm>
            <a:off x="5117586" y="1124998"/>
            <a:ext cx="6143248" cy="4608003"/>
          </a:xfrm>
        </p:spPr>
        <p:txBody>
          <a:bodyPr>
            <a:normAutofit/>
          </a:bodyPr>
          <a:lstStyle/>
          <a:p>
            <a:pPr marL="0" indent="0">
              <a:buNone/>
            </a:pPr>
            <a:r>
              <a:rPr lang="en-US" sz="2000"/>
              <a:t> Car price prediction has picked researchers' interest since it takes a significant amount of work and expertise on the part of the field expert. For a dependable and accurate forecast, a large number of unique attributes are analysed. We employed 6 different machine learning approaches to develop a model for forecasting the price of used automobiles. The respective performances of different algorithms were then compared to discover the one that best suited the existing data set. The final prediction model was implemented in a python programme. Furthermore, the model was tested with test data, yielding an accuracy of 87.76 percent.</a:t>
            </a:r>
            <a:endParaRPr lang="en-IN" sz="2000"/>
          </a:p>
        </p:txBody>
      </p:sp>
    </p:spTree>
    <p:extLst>
      <p:ext uri="{BB962C8B-B14F-4D97-AF65-F5344CB8AC3E}">
        <p14:creationId xmlns:p14="http://schemas.microsoft.com/office/powerpoint/2010/main" val="21119998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49E368D-7F3B-4545-8771-6E1EEFBD9895}"/>
              </a:ext>
            </a:extLst>
          </p:cNvPr>
          <p:cNvSpPr>
            <a:spLocks noGrp="1"/>
          </p:cNvSpPr>
          <p:nvPr>
            <p:ph type="title"/>
          </p:nvPr>
        </p:nvSpPr>
        <p:spPr>
          <a:xfrm>
            <a:off x="581192" y="702156"/>
            <a:ext cx="11029616" cy="1188720"/>
          </a:xfrm>
        </p:spPr>
        <p:txBody>
          <a:bodyPr>
            <a:normAutofit/>
          </a:bodyPr>
          <a:lstStyle/>
          <a:p>
            <a:r>
              <a:rPr lang="en-IN">
                <a:solidFill>
                  <a:schemeClr val="tx1">
                    <a:lumMod val="85000"/>
                    <a:lumOff val="15000"/>
                  </a:schemeClr>
                </a:solidFill>
              </a:rPr>
              <a:t>Problem statement</a:t>
            </a:r>
            <a:br>
              <a:rPr lang="en-IN">
                <a:solidFill>
                  <a:schemeClr val="tx1">
                    <a:lumMod val="85000"/>
                    <a:lumOff val="15000"/>
                  </a:schemeClr>
                </a:solidFill>
              </a:rPr>
            </a:br>
            <a:endParaRPr lang="en-IN">
              <a:solidFill>
                <a:schemeClr val="tx1">
                  <a:lumMod val="85000"/>
                  <a:lumOff val="15000"/>
                </a:schemeClr>
              </a:solidFill>
            </a:endParaRP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1A3FB13-7C8F-F753-18F2-036A36E911CE}"/>
              </a:ext>
            </a:extLst>
          </p:cNvPr>
          <p:cNvGraphicFramePr>
            <a:graphicFrameLocks noGrp="1"/>
          </p:cNvGraphicFramePr>
          <p:nvPr>
            <p:ph idx="1"/>
            <p:extLst>
              <p:ext uri="{D42A27DB-BD31-4B8C-83A1-F6EECF244321}">
                <p14:modId xmlns:p14="http://schemas.microsoft.com/office/powerpoint/2010/main" val="187114819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1451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44101-8D13-40BC-8618-C4DF8AC2EB44}"/>
              </a:ext>
            </a:extLst>
          </p:cNvPr>
          <p:cNvSpPr>
            <a:spLocks noGrp="1"/>
          </p:cNvSpPr>
          <p:nvPr>
            <p:ph type="title"/>
          </p:nvPr>
        </p:nvSpPr>
        <p:spPr>
          <a:xfrm>
            <a:off x="581192" y="1073231"/>
            <a:ext cx="3219127" cy="4711539"/>
          </a:xfrm>
        </p:spPr>
        <p:txBody>
          <a:bodyPr anchor="ctr">
            <a:normAutofit/>
          </a:bodyPr>
          <a:lstStyle/>
          <a:p>
            <a:r>
              <a:rPr lang="en-IN">
                <a:solidFill>
                  <a:schemeClr val="bg1">
                    <a:lumMod val="85000"/>
                    <a:lumOff val="15000"/>
                  </a:schemeClr>
                </a:solidFill>
              </a:rPr>
              <a:t>Collecting the data</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041C101-053C-4EB3-8567-F3A6BC917547}"/>
              </a:ext>
            </a:extLst>
          </p:cNvPr>
          <p:cNvSpPr>
            <a:spLocks noGrp="1"/>
          </p:cNvSpPr>
          <p:nvPr>
            <p:ph idx="1"/>
          </p:nvPr>
        </p:nvSpPr>
        <p:spPr>
          <a:xfrm>
            <a:off x="4702629" y="1073231"/>
            <a:ext cx="6541841" cy="4711539"/>
          </a:xfrm>
        </p:spPr>
        <p:txBody>
          <a:bodyPr>
            <a:normAutofit/>
          </a:bodyPr>
          <a:lstStyle/>
          <a:p>
            <a:pPr marL="305435" indent="-305435"/>
            <a:r>
              <a:rPr lang="en-IN">
                <a:solidFill>
                  <a:srgbClr val="FFFFFF"/>
                </a:solidFill>
              </a:rPr>
              <a:t>We have scraped the data for over 4500 cars using Selenium script from 4 different websites from different different locations around the country. The websites are as followed:</a:t>
            </a:r>
            <a:endParaRPr lang="en-US">
              <a:solidFill>
                <a:srgbClr val="FFFFFF"/>
              </a:solidFill>
            </a:endParaRPr>
          </a:p>
          <a:p>
            <a:pPr marL="0" indent="0">
              <a:buNone/>
            </a:pPr>
            <a:r>
              <a:rPr lang="en-IN">
                <a:solidFill>
                  <a:srgbClr val="FFFFFF"/>
                </a:solidFill>
              </a:rPr>
              <a:t>       1. Cars24</a:t>
            </a:r>
          </a:p>
          <a:p>
            <a:pPr marL="0" indent="0">
              <a:buNone/>
            </a:pPr>
            <a:r>
              <a:rPr lang="en-IN">
                <a:solidFill>
                  <a:srgbClr val="FFFFFF"/>
                </a:solidFill>
              </a:rPr>
              <a:t>       2.CarDekho</a:t>
            </a:r>
          </a:p>
          <a:p>
            <a:pPr marL="0" indent="0">
              <a:buNone/>
            </a:pPr>
            <a:r>
              <a:rPr lang="en-IN">
                <a:solidFill>
                  <a:srgbClr val="FFFFFF"/>
                </a:solidFill>
              </a:rPr>
              <a:t>         </a:t>
            </a:r>
          </a:p>
        </p:txBody>
      </p:sp>
    </p:spTree>
    <p:extLst>
      <p:ext uri="{BB962C8B-B14F-4D97-AF65-F5344CB8AC3E}">
        <p14:creationId xmlns:p14="http://schemas.microsoft.com/office/powerpoint/2010/main" val="171120308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extBox 1">
            <a:extLst>
              <a:ext uri="{FF2B5EF4-FFF2-40B4-BE49-F238E27FC236}">
                <a16:creationId xmlns:a16="http://schemas.microsoft.com/office/drawing/2014/main" id="{285AE9A2-45F1-865F-270F-A9B694800743}"/>
              </a:ext>
            </a:extLst>
          </p:cNvPr>
          <p:cNvGraphicFramePr/>
          <p:nvPr>
            <p:extLst>
              <p:ext uri="{D42A27DB-BD31-4B8C-83A1-F6EECF244321}">
                <p14:modId xmlns:p14="http://schemas.microsoft.com/office/powerpoint/2010/main" val="265809420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919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20A3C84-E6A0-4D39-B308-0684FB932B85}"/>
              </a:ext>
            </a:extLst>
          </p:cNvPr>
          <p:cNvPicPr>
            <a:picLocks noChangeAspect="1"/>
          </p:cNvPicPr>
          <p:nvPr/>
        </p:nvPicPr>
        <p:blipFill>
          <a:blip r:embed="rId2"/>
          <a:stretch>
            <a:fillRect/>
          </a:stretch>
        </p:blipFill>
        <p:spPr>
          <a:xfrm>
            <a:off x="1712851" y="870373"/>
            <a:ext cx="8767763" cy="2981040"/>
          </a:xfrm>
          <a:prstGeom prst="rect">
            <a:avLst/>
          </a:prstGeom>
        </p:spPr>
      </p:pic>
      <p:sp>
        <p:nvSpPr>
          <p:cNvPr id="24" name="Rectangle 17">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4149587"/>
            <a:ext cx="3703320" cy="224097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2DA18D-C967-42E6-B888-F82E0FA58F08}"/>
              </a:ext>
            </a:extLst>
          </p:cNvPr>
          <p:cNvSpPr>
            <a:spLocks noGrp="1"/>
          </p:cNvSpPr>
          <p:nvPr>
            <p:ph type="title"/>
          </p:nvPr>
        </p:nvSpPr>
        <p:spPr>
          <a:xfrm>
            <a:off x="803189" y="4482548"/>
            <a:ext cx="3089189" cy="1461052"/>
          </a:xfrm>
        </p:spPr>
        <p:txBody>
          <a:bodyPr anchor="ctr">
            <a:normAutofit/>
          </a:bodyPr>
          <a:lstStyle/>
          <a:p>
            <a:r>
              <a:rPr lang="en-IN">
                <a:solidFill>
                  <a:srgbClr val="FFFFFF"/>
                </a:solidFill>
              </a:rPr>
              <a:t>Reading the dataset</a:t>
            </a:r>
            <a:br>
              <a:rPr lang="en-IN">
                <a:solidFill>
                  <a:srgbClr val="FFFFFF"/>
                </a:solidFill>
              </a:rPr>
            </a:br>
            <a:endParaRPr lang="en-IN">
              <a:solidFill>
                <a:srgbClr val="FFFFFF"/>
              </a:solidFill>
            </a:endParaRPr>
          </a:p>
        </p:txBody>
      </p:sp>
      <p:sp>
        <p:nvSpPr>
          <p:cNvPr id="3" name="Content Placeholder 2">
            <a:extLst>
              <a:ext uri="{FF2B5EF4-FFF2-40B4-BE49-F238E27FC236}">
                <a16:creationId xmlns:a16="http://schemas.microsoft.com/office/drawing/2014/main" id="{7E9D3106-A4AD-450C-B5D3-385917201D0A}"/>
              </a:ext>
            </a:extLst>
          </p:cNvPr>
          <p:cNvSpPr>
            <a:spLocks noGrp="1"/>
          </p:cNvSpPr>
          <p:nvPr>
            <p:ph idx="1"/>
          </p:nvPr>
        </p:nvSpPr>
        <p:spPr>
          <a:xfrm>
            <a:off x="4561870" y="4149587"/>
            <a:ext cx="7183597" cy="2256390"/>
          </a:xfrm>
        </p:spPr>
        <p:txBody>
          <a:bodyPr>
            <a:normAutofit/>
          </a:bodyPr>
          <a:lstStyle/>
          <a:p>
            <a:pPr marL="0" indent="0">
              <a:buNone/>
            </a:pPr>
            <a:r>
              <a:rPr lang="en-IN" dirty="0"/>
              <a:t>Now we read the dataset into Pandas and since the target column ‘Price’ is of integer datatype, we will apply regression algorithms on it. </a:t>
            </a:r>
          </a:p>
          <a:p>
            <a:endParaRPr lang="en-IN" dirty="0"/>
          </a:p>
        </p:txBody>
      </p:sp>
    </p:spTree>
    <p:extLst>
      <p:ext uri="{BB962C8B-B14F-4D97-AF65-F5344CB8AC3E}">
        <p14:creationId xmlns:p14="http://schemas.microsoft.com/office/powerpoint/2010/main" val="207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EFFF-AF37-4110-A908-97ABD495EBA7}"/>
              </a:ext>
            </a:extLst>
          </p:cNvPr>
          <p:cNvSpPr>
            <a:spLocks noGrp="1"/>
          </p:cNvSpPr>
          <p:nvPr>
            <p:ph type="title"/>
          </p:nvPr>
        </p:nvSpPr>
        <p:spPr/>
        <p:txBody>
          <a:bodyPr/>
          <a:lstStyle/>
          <a:p>
            <a:pPr algn="ctr"/>
            <a:r>
              <a:rPr lang="en-IN" dirty="0"/>
              <a:t>Data Cleaning</a:t>
            </a:r>
            <a:br>
              <a:rPr lang="en-IN" dirty="0"/>
            </a:br>
            <a:endParaRPr lang="en-IN" dirty="0"/>
          </a:p>
        </p:txBody>
      </p:sp>
      <p:graphicFrame>
        <p:nvGraphicFramePr>
          <p:cNvPr id="13" name="Content Placeholder 2">
            <a:extLst>
              <a:ext uri="{FF2B5EF4-FFF2-40B4-BE49-F238E27FC236}">
                <a16:creationId xmlns:a16="http://schemas.microsoft.com/office/drawing/2014/main" id="{449661E6-367D-C4FB-5B8D-731935D6BFCD}"/>
              </a:ext>
            </a:extLst>
          </p:cNvPr>
          <p:cNvGraphicFramePr>
            <a:graphicFrameLocks noGrp="1"/>
          </p:cNvGraphicFramePr>
          <p:nvPr>
            <p:ph idx="1"/>
          </p:nvPr>
        </p:nvGraphicFramePr>
        <p:xfrm>
          <a:off x="885992" y="0"/>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3138B246-3B2E-4419-8259-A29592AA5922}"/>
              </a:ext>
            </a:extLst>
          </p:cNvPr>
          <p:cNvPicPr>
            <a:picLocks noChangeAspect="1"/>
          </p:cNvPicPr>
          <p:nvPr/>
        </p:nvPicPr>
        <p:blipFill>
          <a:blip r:embed="rId7"/>
          <a:stretch>
            <a:fillRect/>
          </a:stretch>
        </p:blipFill>
        <p:spPr>
          <a:xfrm>
            <a:off x="1260862" y="3204925"/>
            <a:ext cx="3772426" cy="3315163"/>
          </a:xfrm>
          <a:prstGeom prst="rect">
            <a:avLst/>
          </a:prstGeom>
        </p:spPr>
      </p:pic>
      <p:pic>
        <p:nvPicPr>
          <p:cNvPr id="7" name="Picture 6">
            <a:extLst>
              <a:ext uri="{FF2B5EF4-FFF2-40B4-BE49-F238E27FC236}">
                <a16:creationId xmlns:a16="http://schemas.microsoft.com/office/drawing/2014/main" id="{97769518-1A4E-4646-9392-AC9C66B4A44E}"/>
              </a:ext>
            </a:extLst>
          </p:cNvPr>
          <p:cNvPicPr>
            <a:picLocks noChangeAspect="1"/>
          </p:cNvPicPr>
          <p:nvPr/>
        </p:nvPicPr>
        <p:blipFill>
          <a:blip r:embed="rId8"/>
          <a:stretch>
            <a:fillRect/>
          </a:stretch>
        </p:blipFill>
        <p:spPr>
          <a:xfrm>
            <a:off x="6400812" y="3425795"/>
            <a:ext cx="5163271" cy="3305636"/>
          </a:xfrm>
          <a:prstGeom prst="rect">
            <a:avLst/>
          </a:prstGeom>
        </p:spPr>
      </p:pic>
      <p:sp>
        <p:nvSpPr>
          <p:cNvPr id="8" name="TextBox 7">
            <a:extLst>
              <a:ext uri="{FF2B5EF4-FFF2-40B4-BE49-F238E27FC236}">
                <a16:creationId xmlns:a16="http://schemas.microsoft.com/office/drawing/2014/main" id="{CE62FD65-1BED-4EED-82C1-FD2B9F10A8D9}"/>
              </a:ext>
            </a:extLst>
          </p:cNvPr>
          <p:cNvSpPr txBox="1"/>
          <p:nvPr/>
        </p:nvSpPr>
        <p:spPr>
          <a:xfrm>
            <a:off x="1001486" y="6212114"/>
            <a:ext cx="4034971" cy="369332"/>
          </a:xfrm>
          <a:prstGeom prst="rect">
            <a:avLst/>
          </a:prstGeom>
          <a:noFill/>
        </p:spPr>
        <p:txBody>
          <a:bodyPr wrap="square" rtlCol="0">
            <a:spAutoFit/>
          </a:bodyPr>
          <a:lstStyle/>
          <a:p>
            <a:pPr algn="ctr"/>
            <a:r>
              <a:rPr lang="en-IN" dirty="0"/>
              <a:t>Before treating null values</a:t>
            </a:r>
          </a:p>
        </p:txBody>
      </p:sp>
      <p:sp>
        <p:nvSpPr>
          <p:cNvPr id="9" name="TextBox 8">
            <a:extLst>
              <a:ext uri="{FF2B5EF4-FFF2-40B4-BE49-F238E27FC236}">
                <a16:creationId xmlns:a16="http://schemas.microsoft.com/office/drawing/2014/main" id="{D70F048B-F715-44F2-B506-40C2DD48ABFD}"/>
              </a:ext>
            </a:extLst>
          </p:cNvPr>
          <p:cNvSpPr txBox="1"/>
          <p:nvPr/>
        </p:nvSpPr>
        <p:spPr>
          <a:xfrm>
            <a:off x="6850743" y="6212114"/>
            <a:ext cx="4034971" cy="369332"/>
          </a:xfrm>
          <a:prstGeom prst="rect">
            <a:avLst/>
          </a:prstGeom>
          <a:noFill/>
        </p:spPr>
        <p:txBody>
          <a:bodyPr wrap="square" rtlCol="0">
            <a:spAutoFit/>
          </a:bodyPr>
          <a:lstStyle/>
          <a:p>
            <a:pPr algn="ctr"/>
            <a:r>
              <a:rPr lang="en-IN" dirty="0"/>
              <a:t>After treating null values</a:t>
            </a:r>
          </a:p>
        </p:txBody>
      </p:sp>
    </p:spTree>
    <p:extLst>
      <p:ext uri="{BB962C8B-B14F-4D97-AF65-F5344CB8AC3E}">
        <p14:creationId xmlns:p14="http://schemas.microsoft.com/office/powerpoint/2010/main" val="309283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47763-7A04-439D-B13B-3DD43E685309}"/>
              </a:ext>
            </a:extLst>
          </p:cNvPr>
          <p:cNvSpPr>
            <a:spLocks noGrp="1"/>
          </p:cNvSpPr>
          <p:nvPr>
            <p:ph type="title"/>
          </p:nvPr>
        </p:nvSpPr>
        <p:spPr>
          <a:xfrm>
            <a:off x="581192" y="800930"/>
            <a:ext cx="3568661" cy="2256390"/>
          </a:xfrm>
        </p:spPr>
        <p:txBody>
          <a:bodyPr anchor="ctr">
            <a:normAutofit/>
          </a:bodyPr>
          <a:lstStyle/>
          <a:p>
            <a:r>
              <a:rPr lang="en-IN" dirty="0"/>
              <a:t>Exploratory data analysis</a:t>
            </a:r>
            <a:endParaRPr lang="en-IN"/>
          </a:p>
        </p:txBody>
      </p:sp>
      <p:sp>
        <p:nvSpPr>
          <p:cNvPr id="14" name="Rectangle 13">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6F2A65F-D478-4EA5-80B8-1BFF654BBD1D}"/>
              </a:ext>
            </a:extLst>
          </p:cNvPr>
          <p:cNvSpPr>
            <a:spLocks noGrp="1"/>
          </p:cNvSpPr>
          <p:nvPr>
            <p:ph idx="1"/>
          </p:nvPr>
        </p:nvSpPr>
        <p:spPr>
          <a:xfrm>
            <a:off x="4561870" y="800930"/>
            <a:ext cx="7183597" cy="2256390"/>
          </a:xfrm>
        </p:spPr>
        <p:txBody>
          <a:bodyPr>
            <a:normAutofit/>
          </a:bodyPr>
          <a:lstStyle/>
          <a:p>
            <a:pPr>
              <a:buClr>
                <a:srgbClr val="00C7FD"/>
              </a:buClr>
            </a:pPr>
            <a:r>
              <a:rPr lang="en-IN" dirty="0"/>
              <a:t>Firstly, we will plot boxplot and distribution plot for target variable. And find that there are few outliers which need not be treated and the data is tightly distributed with almost </a:t>
            </a:r>
            <a:r>
              <a:rPr lang="en-IN" dirty="0" err="1"/>
              <a:t>nomalized</a:t>
            </a:r>
            <a:r>
              <a:rPr lang="en-IN" dirty="0"/>
              <a:t> distribution.</a:t>
            </a:r>
            <a:endParaRPr lang="en-IN"/>
          </a:p>
        </p:txBody>
      </p:sp>
      <p:pic>
        <p:nvPicPr>
          <p:cNvPr id="5" name="Picture 4">
            <a:extLst>
              <a:ext uri="{FF2B5EF4-FFF2-40B4-BE49-F238E27FC236}">
                <a16:creationId xmlns:a16="http://schemas.microsoft.com/office/drawing/2014/main" id="{20025601-DB61-470D-99EB-440D47DA7AF1}"/>
              </a:ext>
            </a:extLst>
          </p:cNvPr>
          <p:cNvPicPr>
            <a:picLocks noChangeAspect="1"/>
          </p:cNvPicPr>
          <p:nvPr/>
        </p:nvPicPr>
        <p:blipFill>
          <a:blip r:embed="rId2"/>
          <a:stretch>
            <a:fillRect/>
          </a:stretch>
        </p:blipFill>
        <p:spPr>
          <a:xfrm>
            <a:off x="1467558" y="3261798"/>
            <a:ext cx="3445506" cy="3046926"/>
          </a:xfrm>
          <a:prstGeom prst="rect">
            <a:avLst/>
          </a:prstGeom>
        </p:spPr>
      </p:pic>
      <p:pic>
        <p:nvPicPr>
          <p:cNvPr id="7" name="Picture 6">
            <a:extLst>
              <a:ext uri="{FF2B5EF4-FFF2-40B4-BE49-F238E27FC236}">
                <a16:creationId xmlns:a16="http://schemas.microsoft.com/office/drawing/2014/main" id="{F4063349-9CE2-4ADE-B1B8-9C1FA80B1BEC}"/>
              </a:ext>
            </a:extLst>
          </p:cNvPr>
          <p:cNvPicPr>
            <a:picLocks noChangeAspect="1"/>
          </p:cNvPicPr>
          <p:nvPr/>
        </p:nvPicPr>
        <p:blipFill>
          <a:blip r:embed="rId3"/>
          <a:stretch>
            <a:fillRect/>
          </a:stretch>
        </p:blipFill>
        <p:spPr>
          <a:xfrm>
            <a:off x="6979100" y="3261798"/>
            <a:ext cx="4040160" cy="3012855"/>
          </a:xfrm>
          <a:prstGeom prst="rect">
            <a:avLst/>
          </a:prstGeom>
        </p:spPr>
      </p:pic>
    </p:spTree>
    <p:extLst>
      <p:ext uri="{BB962C8B-B14F-4D97-AF65-F5344CB8AC3E}">
        <p14:creationId xmlns:p14="http://schemas.microsoft.com/office/powerpoint/2010/main" val="355227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E254-AA1E-49BB-91A3-124A8D2EC010}"/>
              </a:ext>
            </a:extLst>
          </p:cNvPr>
          <p:cNvSpPr>
            <a:spLocks noGrp="1"/>
          </p:cNvSpPr>
          <p:nvPr>
            <p:ph type="title"/>
          </p:nvPr>
        </p:nvSpPr>
        <p:spPr>
          <a:xfrm>
            <a:off x="581192" y="381784"/>
            <a:ext cx="11029616" cy="1188720"/>
          </a:xfrm>
        </p:spPr>
        <p:txBody>
          <a:bodyPr/>
          <a:lstStyle/>
          <a:p>
            <a:pPr algn="ctr"/>
            <a:r>
              <a:rPr lang="en-IN" dirty="0"/>
              <a:t>Histogram </a:t>
            </a:r>
            <a:br>
              <a:rPr lang="en-IN" dirty="0"/>
            </a:br>
            <a:endParaRPr lang="en-IN" dirty="0"/>
          </a:p>
        </p:txBody>
      </p:sp>
      <p:sp>
        <p:nvSpPr>
          <p:cNvPr id="3" name="Content Placeholder 2">
            <a:extLst>
              <a:ext uri="{FF2B5EF4-FFF2-40B4-BE49-F238E27FC236}">
                <a16:creationId xmlns:a16="http://schemas.microsoft.com/office/drawing/2014/main" id="{CE58821C-EA4C-4FA4-B96C-FF25739FE101}"/>
              </a:ext>
            </a:extLst>
          </p:cNvPr>
          <p:cNvSpPr>
            <a:spLocks noGrp="1"/>
          </p:cNvSpPr>
          <p:nvPr>
            <p:ph idx="1"/>
          </p:nvPr>
        </p:nvSpPr>
        <p:spPr/>
        <p:txBody>
          <a:bodyPr/>
          <a:lstStyle/>
          <a:p>
            <a:r>
              <a:rPr lang="en-IN" dirty="0"/>
              <a:t> </a:t>
            </a:r>
          </a:p>
        </p:txBody>
      </p:sp>
      <p:pic>
        <p:nvPicPr>
          <p:cNvPr id="5" name="Picture 4">
            <a:extLst>
              <a:ext uri="{FF2B5EF4-FFF2-40B4-BE49-F238E27FC236}">
                <a16:creationId xmlns:a16="http://schemas.microsoft.com/office/drawing/2014/main" id="{91268565-79C5-4B5F-B52C-0F73F09CEE0C}"/>
              </a:ext>
            </a:extLst>
          </p:cNvPr>
          <p:cNvPicPr>
            <a:picLocks noChangeAspect="1"/>
          </p:cNvPicPr>
          <p:nvPr/>
        </p:nvPicPr>
        <p:blipFill>
          <a:blip r:embed="rId2"/>
          <a:stretch>
            <a:fillRect/>
          </a:stretch>
        </p:blipFill>
        <p:spPr>
          <a:xfrm>
            <a:off x="581192" y="1455840"/>
            <a:ext cx="5449060" cy="5020376"/>
          </a:xfrm>
          <a:prstGeom prst="rect">
            <a:avLst/>
          </a:prstGeom>
        </p:spPr>
      </p:pic>
      <p:graphicFrame>
        <p:nvGraphicFramePr>
          <p:cNvPr id="8" name="TextBox 5">
            <a:extLst>
              <a:ext uri="{FF2B5EF4-FFF2-40B4-BE49-F238E27FC236}">
                <a16:creationId xmlns:a16="http://schemas.microsoft.com/office/drawing/2014/main" id="{21F0DB1E-BF38-D534-1A3F-4732C4A77CF2}"/>
              </a:ext>
            </a:extLst>
          </p:cNvPr>
          <p:cNvGraphicFramePr/>
          <p:nvPr/>
        </p:nvGraphicFramePr>
        <p:xfrm>
          <a:off x="6705600" y="1341951"/>
          <a:ext cx="4659086" cy="5632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0629736"/>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C6403A-684A-431F-8F36-A24C99E286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{B9BBB76F-BA45-4BE2-9D49-037EA8453321}tf11964407_win32</Template>
  <TotalTime>75</TotalTime>
  <Words>1060</Words>
  <Application>Microsoft Office PowerPoint</Application>
  <PresentationFormat>Widescreen</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Car Price Prediction</vt:lpstr>
      <vt:lpstr>Abstract</vt:lpstr>
      <vt:lpstr>Problem statement </vt:lpstr>
      <vt:lpstr>Collecting the data</vt:lpstr>
      <vt:lpstr>PowerPoint Presentation</vt:lpstr>
      <vt:lpstr>Reading the dataset </vt:lpstr>
      <vt:lpstr>Data Cleaning </vt:lpstr>
      <vt:lpstr>Exploratory data analysis</vt:lpstr>
      <vt:lpstr>Histogram  </vt:lpstr>
      <vt:lpstr>Bar graph  </vt:lpstr>
      <vt:lpstr>Scatter plot</vt:lpstr>
      <vt:lpstr>  Heatmap  </vt:lpstr>
      <vt:lpstr>Model building </vt:lpstr>
      <vt:lpstr>Limitations of this work and Scope for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Hinalseth@outlook.com</dc:creator>
  <cp:lastModifiedBy>Hinalseth@outlook.com</cp:lastModifiedBy>
  <cp:revision>97</cp:revision>
  <dcterms:created xsi:type="dcterms:W3CDTF">2022-01-28T22:36:28Z</dcterms:created>
  <dcterms:modified xsi:type="dcterms:W3CDTF">2022-12-19T16:53:12Z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