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5"/>
    <p:sldMasterId id="214748368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Raleway"/>
      <p:regular r:id="rId23"/>
      <p:bold r:id="rId24"/>
      <p:italic r:id="rId25"/>
      <p:boldItalic r:id="rId26"/>
    </p:embeddedFont>
    <p:embeddedFont>
      <p:font typeface="Sora SemiBold"/>
      <p:regular r:id="rId27"/>
      <p:bold r:id="rId28"/>
    </p:embeddedFont>
    <p:embeddedFont>
      <p:font typeface="Encode Sans"/>
      <p:regular r:id="rId29"/>
      <p:bold r:id="rId30"/>
    </p:embeddedFont>
    <p:embeddedFont>
      <p:font typeface="Lato"/>
      <p:regular r:id="rId31"/>
      <p:bold r:id="rId32"/>
      <p:italic r:id="rId33"/>
      <p:boldItalic r:id="rId34"/>
    </p:embeddedFont>
    <p:embeddedFont>
      <p:font typeface="Bebas Neue"/>
      <p:regular r:id="rId35"/>
    </p:embeddedFont>
    <p:embeddedFont>
      <p:font typeface="Bricolage Grotesque"/>
      <p:regular r:id="rId36"/>
      <p:bold r:id="rId37"/>
    </p:embeddedFont>
    <p:embeddedFont>
      <p:font typeface="Roboto Mono"/>
      <p:regular r:id="rId38"/>
      <p:bold r:id="rId39"/>
      <p:italic r:id="rId40"/>
      <p:boldItalic r:id="rId41"/>
    </p:embeddedFont>
    <p:embeddedFont>
      <p:font typeface="Sora"/>
      <p:regular r:id="rId42"/>
      <p:bold r:id="rId43"/>
    </p:embeddedFont>
    <p:embeddedFont>
      <p:font typeface="DM Sans"/>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E2AE88-4A18-42BA-AC2C-BF0CE7FD5854}">
  <a:tblStyle styleId="{CFE2AE88-4A18-42BA-AC2C-BF0CE7FD585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42" Type="http://schemas.openxmlformats.org/officeDocument/2006/relationships/font" Target="fonts/Sora-regular.fntdata"/><Relationship Id="rId41" Type="http://schemas.openxmlformats.org/officeDocument/2006/relationships/font" Target="fonts/RobotoMono-boldItalic.fntdata"/><Relationship Id="rId44" Type="http://schemas.openxmlformats.org/officeDocument/2006/relationships/font" Target="fonts/DMSans-regular.fntdata"/><Relationship Id="rId43" Type="http://schemas.openxmlformats.org/officeDocument/2006/relationships/font" Target="fonts/Sora-bold.fntdata"/><Relationship Id="rId46" Type="http://schemas.openxmlformats.org/officeDocument/2006/relationships/font" Target="fonts/DMSans-italic.fntdata"/><Relationship Id="rId45" Type="http://schemas.openxmlformats.org/officeDocument/2006/relationships/font" Target="fonts/DM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OpenSans-regular.fntdata"/><Relationship Id="rId47" Type="http://schemas.openxmlformats.org/officeDocument/2006/relationships/font" Target="fonts/DMSans-boldItalic.fntdata"/><Relationship Id="rId49"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regular.fntdata"/><Relationship Id="rId30" Type="http://schemas.openxmlformats.org/officeDocument/2006/relationships/font" Target="fonts/EncodeSans-bold.fntdata"/><Relationship Id="rId33" Type="http://schemas.openxmlformats.org/officeDocument/2006/relationships/font" Target="fonts/Lato-italic.fntdata"/><Relationship Id="rId32" Type="http://schemas.openxmlformats.org/officeDocument/2006/relationships/font" Target="fonts/Lato-bold.fntdata"/><Relationship Id="rId35" Type="http://schemas.openxmlformats.org/officeDocument/2006/relationships/font" Target="fonts/BebasNeue-regular.fntdata"/><Relationship Id="rId34" Type="http://schemas.openxmlformats.org/officeDocument/2006/relationships/font" Target="fonts/Lato-boldItalic.fntdata"/><Relationship Id="rId37" Type="http://schemas.openxmlformats.org/officeDocument/2006/relationships/font" Target="fonts/BricolageGrotesque-bold.fntdata"/><Relationship Id="rId36" Type="http://schemas.openxmlformats.org/officeDocument/2006/relationships/font" Target="fonts/BricolageGrotesque-regular.fntdata"/><Relationship Id="rId39" Type="http://schemas.openxmlformats.org/officeDocument/2006/relationships/font" Target="fonts/RobotoMono-bold.fntdata"/><Relationship Id="rId38" Type="http://schemas.openxmlformats.org/officeDocument/2006/relationships/font" Target="fonts/RobotoMono-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aleway-bold.fntdata"/><Relationship Id="rId23" Type="http://schemas.openxmlformats.org/officeDocument/2006/relationships/font" Target="fonts/Raleway-regular.fntdata"/><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SoraSemiBold-bold.fntdata"/><Relationship Id="rId27" Type="http://schemas.openxmlformats.org/officeDocument/2006/relationships/font" Target="fonts/SoraSemiBold-regular.fntdata"/><Relationship Id="rId29" Type="http://schemas.openxmlformats.org/officeDocument/2006/relationships/font" Target="fonts/EncodeSans-regular.fntdata"/><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e5cf03e01d_1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2e5cf03e01d_1_4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e5cf0728bc_8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6" name="Google Shape;696;g2e5cf0728bc_8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e5cf0728bc_8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g2e5cf0728bc_8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e5cf0728bc_3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g2e5cf0728bc_3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e5cf0728bc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0" name="Google Shape;760;g2e5cf0728bc_4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e5cf0728bc_4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6" name="Google Shape;766;g2e5cf0728bc_4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e5cf03e01d_1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2" name="Google Shape;772;g2e5cf03e01d_1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e5cf03e01d_1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2e5cf03e01d_1_4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e5cf0728b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2e5cf0728bc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e5cf03e01d_1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2e5cf03e01d_1_6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e5cf03e01d_1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2e5cf03e01d_1_5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e5cf03e01d_1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2e5cf03e01d_1_7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e5cf03e01d_1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g2e5cf03e01d_1_4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e5cf0728bc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g2e5cf0728bc_4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e5cf0728bc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g2e5cf0728bc_8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6416760" y="2300362"/>
            <a:ext cx="2421882" cy="2421882"/>
          </a:xfrm>
          <a:custGeom>
            <a:rect b="b" l="l" r="r" t="t"/>
            <a:pathLst>
              <a:path extrusionOk="0" h="2421882" w="2421882">
                <a:moveTo>
                  <a:pt x="2421882" y="1210941"/>
                </a:moveTo>
                <a:cubicBezTo>
                  <a:pt x="2421882" y="1879725"/>
                  <a:pt x="1879725" y="2421882"/>
                  <a:pt x="1210941" y="2421882"/>
                </a:cubicBezTo>
                <a:cubicBezTo>
                  <a:pt x="542157" y="2421882"/>
                  <a:pt x="0" y="1879726"/>
                  <a:pt x="0" y="1210941"/>
                </a:cubicBezTo>
                <a:cubicBezTo>
                  <a:pt x="0" y="542157"/>
                  <a:pt x="542157" y="0"/>
                  <a:pt x="1210941" y="0"/>
                </a:cubicBezTo>
                <a:cubicBezTo>
                  <a:pt x="1879725" y="0"/>
                  <a:pt x="2421882" y="542157"/>
                  <a:pt x="2421882" y="121094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14"/>
          <p:cNvSpPr txBox="1"/>
          <p:nvPr>
            <p:ph type="ctrTitle"/>
          </p:nvPr>
        </p:nvSpPr>
        <p:spPr>
          <a:xfrm>
            <a:off x="715100" y="535000"/>
            <a:ext cx="4129500" cy="238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48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56" name="Google Shape;56;p14"/>
          <p:cNvSpPr txBox="1"/>
          <p:nvPr>
            <p:ph idx="1" type="subTitle"/>
          </p:nvPr>
        </p:nvSpPr>
        <p:spPr>
          <a:xfrm>
            <a:off x="715100" y="3044325"/>
            <a:ext cx="2852400" cy="65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7" name="Google Shape;57;p14"/>
          <p:cNvSpPr/>
          <p:nvPr/>
        </p:nvSpPr>
        <p:spPr>
          <a:xfrm>
            <a:off x="-18450" y="3958075"/>
            <a:ext cx="9180900" cy="11853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58" name="Google Shape;58;p14"/>
          <p:cNvGrpSpPr/>
          <p:nvPr/>
        </p:nvGrpSpPr>
        <p:grpSpPr>
          <a:xfrm>
            <a:off x="697" y="-730825"/>
            <a:ext cx="9831926" cy="5590927"/>
            <a:chOff x="697" y="-730825"/>
            <a:chExt cx="9831926" cy="5590927"/>
          </a:xfrm>
        </p:grpSpPr>
        <p:sp>
          <p:nvSpPr>
            <p:cNvPr id="59" name="Google Shape;59;p14"/>
            <p:cNvSpPr/>
            <p:nvPr/>
          </p:nvSpPr>
          <p:spPr>
            <a:xfrm flipH="1">
              <a:off x="697" y="0"/>
              <a:ext cx="767853" cy="767852"/>
            </a:xfrm>
            <a:custGeom>
              <a:rect b="b" l="l" r="r" t="t"/>
              <a:pathLst>
                <a:path extrusionOk="0" h="762136" w="762137">
                  <a:moveTo>
                    <a:pt x="0" y="0"/>
                  </a:moveTo>
                  <a:cubicBezTo>
                    <a:pt x="0" y="420925"/>
                    <a:pt x="341212" y="762137"/>
                    <a:pt x="762137" y="762137"/>
                  </a:cubicBezTo>
                  <a:lnTo>
                    <a:pt x="762137"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0" name="Google Shape;60;p14"/>
            <p:cNvGrpSpPr/>
            <p:nvPr/>
          </p:nvGrpSpPr>
          <p:grpSpPr>
            <a:xfrm>
              <a:off x="237891" y="4091539"/>
              <a:ext cx="233628" cy="768563"/>
              <a:chOff x="1084686" y="4580395"/>
              <a:chExt cx="146696" cy="482614"/>
            </a:xfrm>
          </p:grpSpPr>
          <p:sp>
            <p:nvSpPr>
              <p:cNvPr id="61" name="Google Shape;61;p14"/>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14"/>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14"/>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14"/>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14"/>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14"/>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14"/>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14"/>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14"/>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14"/>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1" name="Google Shape;71;p14"/>
            <p:cNvSpPr/>
            <p:nvPr/>
          </p:nvSpPr>
          <p:spPr>
            <a:xfrm>
              <a:off x="7948038" y="-730825"/>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4" name="Google Shape;74;p15"/>
          <p:cNvSpPr txBox="1"/>
          <p:nvPr>
            <p:ph idx="1" type="body"/>
          </p:nvPr>
        </p:nvSpPr>
        <p:spPr>
          <a:xfrm>
            <a:off x="720000" y="1152475"/>
            <a:ext cx="7704000" cy="336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sp>
        <p:nvSpPr>
          <p:cNvPr id="75" name="Google Shape;75;p15"/>
          <p:cNvSpPr/>
          <p:nvPr/>
        </p:nvSpPr>
        <p:spPr>
          <a:xfrm>
            <a:off x="-18150" y="4608500"/>
            <a:ext cx="9180300" cy="53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76" name="Google Shape;76;p15"/>
          <p:cNvGrpSpPr/>
          <p:nvPr/>
        </p:nvGrpSpPr>
        <p:grpSpPr>
          <a:xfrm>
            <a:off x="-1164587" y="0"/>
            <a:ext cx="10309262" cy="5947385"/>
            <a:chOff x="-1164587" y="0"/>
            <a:chExt cx="10309262" cy="5947385"/>
          </a:xfrm>
        </p:grpSpPr>
        <p:sp>
          <p:nvSpPr>
            <p:cNvPr id="77" name="Google Shape;77;p15"/>
            <p:cNvSpPr/>
            <p:nvPr/>
          </p:nvSpPr>
          <p:spPr>
            <a:xfrm>
              <a:off x="8376822" y="0"/>
              <a:ext cx="767853" cy="767852"/>
            </a:xfrm>
            <a:custGeom>
              <a:rect b="b" l="l" r="r" t="t"/>
              <a:pathLst>
                <a:path extrusionOk="0" h="762136" w="762137">
                  <a:moveTo>
                    <a:pt x="0" y="0"/>
                  </a:moveTo>
                  <a:cubicBezTo>
                    <a:pt x="0" y="420925"/>
                    <a:pt x="341212" y="762137"/>
                    <a:pt x="762137" y="762137"/>
                  </a:cubicBezTo>
                  <a:lnTo>
                    <a:pt x="762137"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8" name="Google Shape;78;p15"/>
            <p:cNvGrpSpPr/>
            <p:nvPr/>
          </p:nvGrpSpPr>
          <p:grpSpPr>
            <a:xfrm>
              <a:off x="200316" y="101839"/>
              <a:ext cx="233628" cy="768563"/>
              <a:chOff x="1084686" y="4580395"/>
              <a:chExt cx="146696" cy="482614"/>
            </a:xfrm>
          </p:grpSpPr>
          <p:sp>
            <p:nvSpPr>
              <p:cNvPr id="79" name="Google Shape;79;p15"/>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15"/>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15"/>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15"/>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15"/>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15"/>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15"/>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15"/>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15"/>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15"/>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89" name="Google Shape;89;p15"/>
            <p:cNvSpPr/>
            <p:nvPr/>
          </p:nvSpPr>
          <p:spPr>
            <a:xfrm>
              <a:off x="-1164587" y="4062800"/>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0" name="Shape 90"/>
        <p:cNvGrpSpPr/>
        <p:nvPr/>
      </p:nvGrpSpPr>
      <p:grpSpPr>
        <a:xfrm>
          <a:off x="0" y="0"/>
          <a:ext cx="0" cy="0"/>
          <a:chOff x="0" y="0"/>
          <a:chExt cx="0" cy="0"/>
        </a:xfrm>
      </p:grpSpPr>
      <p:sp>
        <p:nvSpPr>
          <p:cNvPr id="91" name="Google Shape;91;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2" name="Google Shape;92;p16"/>
          <p:cNvSpPr txBox="1"/>
          <p:nvPr>
            <p:ph idx="1" type="subTitle"/>
          </p:nvPr>
        </p:nvSpPr>
        <p:spPr>
          <a:xfrm>
            <a:off x="714975" y="2240900"/>
            <a:ext cx="2357400" cy="41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b="1" sz="1800">
                <a:solidFill>
                  <a:schemeClr val="accent4"/>
                </a:solidFill>
                <a:latin typeface="Bricolage Grotesque"/>
                <a:ea typeface="Bricolage Grotesque"/>
                <a:cs typeface="Bricolage Grotesque"/>
                <a:sym typeface="Bricolage Grotesqu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3" name="Google Shape;93;p16"/>
          <p:cNvSpPr txBox="1"/>
          <p:nvPr>
            <p:ph idx="2" type="subTitle"/>
          </p:nvPr>
        </p:nvSpPr>
        <p:spPr>
          <a:xfrm>
            <a:off x="714975" y="2652623"/>
            <a:ext cx="2357400" cy="142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4" name="Google Shape;94;p16"/>
          <p:cNvSpPr txBox="1"/>
          <p:nvPr>
            <p:ph idx="3" type="subTitle"/>
          </p:nvPr>
        </p:nvSpPr>
        <p:spPr>
          <a:xfrm>
            <a:off x="3391962" y="2652623"/>
            <a:ext cx="2357400" cy="142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5" name="Google Shape;95;p16"/>
          <p:cNvSpPr txBox="1"/>
          <p:nvPr>
            <p:ph idx="4" type="subTitle"/>
          </p:nvPr>
        </p:nvSpPr>
        <p:spPr>
          <a:xfrm>
            <a:off x="6071574" y="2652623"/>
            <a:ext cx="2357400" cy="142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6" name="Google Shape;96;p16"/>
          <p:cNvSpPr txBox="1"/>
          <p:nvPr>
            <p:ph idx="5" type="subTitle"/>
          </p:nvPr>
        </p:nvSpPr>
        <p:spPr>
          <a:xfrm>
            <a:off x="3391963" y="2240900"/>
            <a:ext cx="2357400" cy="41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b="1" sz="1800">
                <a:solidFill>
                  <a:schemeClr val="accent4"/>
                </a:solidFill>
                <a:latin typeface="Bricolage Grotesque"/>
                <a:ea typeface="Bricolage Grotesque"/>
                <a:cs typeface="Bricolage Grotesque"/>
                <a:sym typeface="Bricolage Grotesqu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7" name="Google Shape;97;p16"/>
          <p:cNvSpPr txBox="1"/>
          <p:nvPr>
            <p:ph idx="6" type="subTitle"/>
          </p:nvPr>
        </p:nvSpPr>
        <p:spPr>
          <a:xfrm>
            <a:off x="6071576" y="2240900"/>
            <a:ext cx="2357400" cy="41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b="1" sz="1800">
                <a:solidFill>
                  <a:schemeClr val="accent4"/>
                </a:solidFill>
                <a:latin typeface="Bricolage Grotesque"/>
                <a:ea typeface="Bricolage Grotesque"/>
                <a:cs typeface="Bricolage Grotesque"/>
                <a:sym typeface="Bricolage Grotesqu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8" name="Google Shape;98;p16"/>
          <p:cNvSpPr/>
          <p:nvPr/>
        </p:nvSpPr>
        <p:spPr>
          <a:xfrm>
            <a:off x="-18150" y="4608500"/>
            <a:ext cx="9180300" cy="53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99" name="Google Shape;99;p16"/>
          <p:cNvGrpSpPr/>
          <p:nvPr/>
        </p:nvGrpSpPr>
        <p:grpSpPr>
          <a:xfrm>
            <a:off x="-6817" y="-7514"/>
            <a:ext cx="9869490" cy="6135224"/>
            <a:chOff x="-6817" y="-7514"/>
            <a:chExt cx="9869490" cy="6135224"/>
          </a:xfrm>
        </p:grpSpPr>
        <p:sp>
          <p:nvSpPr>
            <p:cNvPr id="100" name="Google Shape;100;p16"/>
            <p:cNvSpPr/>
            <p:nvPr/>
          </p:nvSpPr>
          <p:spPr>
            <a:xfrm flipH="1">
              <a:off x="-6817" y="-7514"/>
              <a:ext cx="767853" cy="767852"/>
            </a:xfrm>
            <a:custGeom>
              <a:rect b="b" l="l" r="r" t="t"/>
              <a:pathLst>
                <a:path extrusionOk="0" h="762136" w="762137">
                  <a:moveTo>
                    <a:pt x="0" y="0"/>
                  </a:moveTo>
                  <a:cubicBezTo>
                    <a:pt x="0" y="420925"/>
                    <a:pt x="341212" y="762137"/>
                    <a:pt x="762137" y="762137"/>
                  </a:cubicBezTo>
                  <a:lnTo>
                    <a:pt x="762137"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1" name="Google Shape;101;p16"/>
            <p:cNvGrpSpPr/>
            <p:nvPr/>
          </p:nvGrpSpPr>
          <p:grpSpPr>
            <a:xfrm>
              <a:off x="8653091" y="97314"/>
              <a:ext cx="233628" cy="768563"/>
              <a:chOff x="1084686" y="4580395"/>
              <a:chExt cx="146696" cy="482614"/>
            </a:xfrm>
          </p:grpSpPr>
          <p:sp>
            <p:nvSpPr>
              <p:cNvPr id="102" name="Google Shape;102;p16"/>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16"/>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16"/>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16"/>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16"/>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16"/>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16"/>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16"/>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16"/>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16"/>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2" name="Google Shape;112;p16"/>
            <p:cNvSpPr/>
            <p:nvPr/>
          </p:nvSpPr>
          <p:spPr>
            <a:xfrm>
              <a:off x="7978088" y="4243125"/>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3" name="Shape 113"/>
        <p:cNvGrpSpPr/>
        <p:nvPr/>
      </p:nvGrpSpPr>
      <p:grpSpPr>
        <a:xfrm>
          <a:off x="0" y="0"/>
          <a:ext cx="0" cy="0"/>
          <a:chOff x="0" y="0"/>
          <a:chExt cx="0" cy="0"/>
        </a:xfrm>
      </p:grpSpPr>
      <p:sp>
        <p:nvSpPr>
          <p:cNvPr id="114" name="Google Shape;114;p17"/>
          <p:cNvSpPr/>
          <p:nvPr/>
        </p:nvSpPr>
        <p:spPr>
          <a:xfrm>
            <a:off x="6476860" y="2540787"/>
            <a:ext cx="2421882" cy="2421882"/>
          </a:xfrm>
          <a:custGeom>
            <a:rect b="b" l="l" r="r" t="t"/>
            <a:pathLst>
              <a:path extrusionOk="0" h="2421882" w="2421882">
                <a:moveTo>
                  <a:pt x="2421882" y="1210941"/>
                </a:moveTo>
                <a:cubicBezTo>
                  <a:pt x="2421882" y="1879725"/>
                  <a:pt x="1879725" y="2421882"/>
                  <a:pt x="1210941" y="2421882"/>
                </a:cubicBezTo>
                <a:cubicBezTo>
                  <a:pt x="542157" y="2421882"/>
                  <a:pt x="0" y="1879726"/>
                  <a:pt x="0" y="1210941"/>
                </a:cubicBezTo>
                <a:cubicBezTo>
                  <a:pt x="0" y="542157"/>
                  <a:pt x="542157" y="0"/>
                  <a:pt x="1210941" y="0"/>
                </a:cubicBezTo>
                <a:cubicBezTo>
                  <a:pt x="1879725" y="0"/>
                  <a:pt x="2421882" y="542157"/>
                  <a:pt x="2421882" y="121094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17"/>
          <p:cNvSpPr txBox="1"/>
          <p:nvPr>
            <p:ph type="title"/>
          </p:nvPr>
        </p:nvSpPr>
        <p:spPr>
          <a:xfrm>
            <a:off x="720000" y="452539"/>
            <a:ext cx="4549500" cy="63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9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6" name="Google Shape;116;p17"/>
          <p:cNvSpPr txBox="1"/>
          <p:nvPr>
            <p:ph idx="1" type="body"/>
          </p:nvPr>
        </p:nvSpPr>
        <p:spPr>
          <a:xfrm>
            <a:off x="720000" y="1318975"/>
            <a:ext cx="4244400" cy="2664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Clr>
                <a:srgbClr val="E76A28"/>
              </a:buClr>
              <a:buSzPts val="1200"/>
              <a:buFont typeface="Nunito Light"/>
              <a:buChar char="○"/>
              <a:defRPr/>
            </a:lvl2pPr>
            <a:lvl3pPr indent="-304800" lvl="2" marL="1371600" algn="l">
              <a:lnSpc>
                <a:spcPct val="100000"/>
              </a:lnSpc>
              <a:spcBef>
                <a:spcPts val="0"/>
              </a:spcBef>
              <a:spcAft>
                <a:spcPts val="0"/>
              </a:spcAft>
              <a:buClr>
                <a:srgbClr val="E76A28"/>
              </a:buClr>
              <a:buSzPts val="1200"/>
              <a:buFont typeface="Nunito Light"/>
              <a:buChar char="■"/>
              <a:defRPr/>
            </a:lvl3pPr>
            <a:lvl4pPr indent="-304800" lvl="3" marL="1828800" algn="l">
              <a:lnSpc>
                <a:spcPct val="100000"/>
              </a:lnSpc>
              <a:spcBef>
                <a:spcPts val="0"/>
              </a:spcBef>
              <a:spcAft>
                <a:spcPts val="0"/>
              </a:spcAft>
              <a:buClr>
                <a:srgbClr val="E76A28"/>
              </a:buClr>
              <a:buSzPts val="1200"/>
              <a:buFont typeface="Nunito Light"/>
              <a:buChar char="●"/>
              <a:defRPr/>
            </a:lvl4pPr>
            <a:lvl5pPr indent="-304800" lvl="4" marL="2286000" algn="l">
              <a:lnSpc>
                <a:spcPct val="100000"/>
              </a:lnSpc>
              <a:spcBef>
                <a:spcPts val="0"/>
              </a:spcBef>
              <a:spcAft>
                <a:spcPts val="0"/>
              </a:spcAft>
              <a:buClr>
                <a:srgbClr val="E76A28"/>
              </a:buClr>
              <a:buSzPts val="1200"/>
              <a:buFont typeface="Nunito Light"/>
              <a:buChar char="○"/>
              <a:defRPr/>
            </a:lvl5pPr>
            <a:lvl6pPr indent="-304800" lvl="5" marL="2743200" algn="l">
              <a:lnSpc>
                <a:spcPct val="100000"/>
              </a:lnSpc>
              <a:spcBef>
                <a:spcPts val="0"/>
              </a:spcBef>
              <a:spcAft>
                <a:spcPts val="0"/>
              </a:spcAft>
              <a:buClr>
                <a:srgbClr val="999999"/>
              </a:buClr>
              <a:buSzPts val="1200"/>
              <a:buFont typeface="Nunito Light"/>
              <a:buChar char="■"/>
              <a:defRPr/>
            </a:lvl6pPr>
            <a:lvl7pPr indent="-304800" lvl="6" marL="3200400" algn="l">
              <a:lnSpc>
                <a:spcPct val="100000"/>
              </a:lnSpc>
              <a:spcBef>
                <a:spcPts val="0"/>
              </a:spcBef>
              <a:spcAft>
                <a:spcPts val="0"/>
              </a:spcAft>
              <a:buClr>
                <a:srgbClr val="999999"/>
              </a:buClr>
              <a:buSzPts val="1200"/>
              <a:buFont typeface="Nunito Light"/>
              <a:buChar char="●"/>
              <a:defRPr/>
            </a:lvl7pPr>
            <a:lvl8pPr indent="-304800" lvl="7" marL="3657600" algn="l">
              <a:lnSpc>
                <a:spcPct val="100000"/>
              </a:lnSpc>
              <a:spcBef>
                <a:spcPts val="0"/>
              </a:spcBef>
              <a:spcAft>
                <a:spcPts val="0"/>
              </a:spcAft>
              <a:buClr>
                <a:srgbClr val="999999"/>
              </a:buClr>
              <a:buSzPts val="1200"/>
              <a:buFont typeface="Nunito Light"/>
              <a:buChar char="○"/>
              <a:defRPr/>
            </a:lvl8pPr>
            <a:lvl9pPr indent="-304800" lvl="8" marL="4114800" algn="l">
              <a:lnSpc>
                <a:spcPct val="100000"/>
              </a:lnSpc>
              <a:spcBef>
                <a:spcPts val="0"/>
              </a:spcBef>
              <a:spcAft>
                <a:spcPts val="0"/>
              </a:spcAft>
              <a:buClr>
                <a:srgbClr val="999999"/>
              </a:buClr>
              <a:buSzPts val="1200"/>
              <a:buFont typeface="Nunito Light"/>
              <a:buChar char="■"/>
              <a:defRPr/>
            </a:lvl9pPr>
          </a:lstStyle>
          <a:p/>
        </p:txBody>
      </p:sp>
      <p:sp>
        <p:nvSpPr>
          <p:cNvPr id="117" name="Google Shape;117;p17"/>
          <p:cNvSpPr/>
          <p:nvPr>
            <p:ph idx="2" type="pic"/>
          </p:nvPr>
        </p:nvSpPr>
        <p:spPr>
          <a:xfrm>
            <a:off x="5378500" y="1084075"/>
            <a:ext cx="3050400" cy="3050400"/>
          </a:xfrm>
          <a:prstGeom prst="ellipse">
            <a:avLst/>
          </a:prstGeom>
          <a:noFill/>
          <a:ln>
            <a:noFill/>
          </a:ln>
        </p:spPr>
      </p:sp>
      <p:sp>
        <p:nvSpPr>
          <p:cNvPr id="118" name="Google Shape;118;p17"/>
          <p:cNvSpPr/>
          <p:nvPr/>
        </p:nvSpPr>
        <p:spPr>
          <a:xfrm>
            <a:off x="675" y="4608500"/>
            <a:ext cx="9144000" cy="53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119" name="Google Shape;119;p17"/>
          <p:cNvGrpSpPr/>
          <p:nvPr/>
        </p:nvGrpSpPr>
        <p:grpSpPr>
          <a:xfrm>
            <a:off x="200316" y="-1039787"/>
            <a:ext cx="9707432" cy="1910189"/>
            <a:chOff x="200316" y="-1039787"/>
            <a:chExt cx="9707432" cy="1910189"/>
          </a:xfrm>
        </p:grpSpPr>
        <p:sp>
          <p:nvSpPr>
            <p:cNvPr id="120" name="Google Shape;120;p17"/>
            <p:cNvSpPr/>
            <p:nvPr/>
          </p:nvSpPr>
          <p:spPr>
            <a:xfrm>
              <a:off x="8023163" y="-1039787"/>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21" name="Google Shape;121;p17"/>
            <p:cNvGrpSpPr/>
            <p:nvPr/>
          </p:nvGrpSpPr>
          <p:grpSpPr>
            <a:xfrm>
              <a:off x="200316" y="101839"/>
              <a:ext cx="233628" cy="768563"/>
              <a:chOff x="1084686" y="4580395"/>
              <a:chExt cx="146696" cy="482614"/>
            </a:xfrm>
          </p:grpSpPr>
          <p:sp>
            <p:nvSpPr>
              <p:cNvPr id="122" name="Google Shape;122;p17"/>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17"/>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17"/>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17"/>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17"/>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17"/>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17"/>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17"/>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17"/>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17"/>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32" name="Shape 132"/>
        <p:cNvGrpSpPr/>
        <p:nvPr/>
      </p:nvGrpSpPr>
      <p:grpSpPr>
        <a:xfrm>
          <a:off x="0" y="0"/>
          <a:ext cx="0" cy="0"/>
          <a:chOff x="0" y="0"/>
          <a:chExt cx="0" cy="0"/>
        </a:xfrm>
      </p:grpSpPr>
      <p:sp>
        <p:nvSpPr>
          <p:cNvPr id="133" name="Google Shape;133;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4" name="Google Shape;134;p18"/>
          <p:cNvSpPr txBox="1"/>
          <p:nvPr>
            <p:ph idx="1" type="subTitle"/>
          </p:nvPr>
        </p:nvSpPr>
        <p:spPr>
          <a:xfrm>
            <a:off x="719684" y="1154075"/>
            <a:ext cx="36384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b="1" sz="1800">
                <a:solidFill>
                  <a:schemeClr val="accent4"/>
                </a:solidFill>
                <a:latin typeface="Bricolage Grotesque"/>
                <a:ea typeface="Bricolage Grotesque"/>
                <a:cs typeface="Bricolage Grotesque"/>
                <a:sym typeface="Bricolage Grotesqu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35" name="Google Shape;135;p18"/>
          <p:cNvSpPr txBox="1"/>
          <p:nvPr>
            <p:ph idx="2" type="subTitle"/>
          </p:nvPr>
        </p:nvSpPr>
        <p:spPr>
          <a:xfrm>
            <a:off x="719685" y="1665707"/>
            <a:ext cx="3638400" cy="102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6" name="Google Shape;136;p18"/>
          <p:cNvSpPr txBox="1"/>
          <p:nvPr>
            <p:ph idx="3" type="subTitle"/>
          </p:nvPr>
        </p:nvSpPr>
        <p:spPr>
          <a:xfrm>
            <a:off x="4649136" y="1665707"/>
            <a:ext cx="3638400" cy="102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7" name="Google Shape;137;p18"/>
          <p:cNvSpPr txBox="1"/>
          <p:nvPr>
            <p:ph idx="4" type="subTitle"/>
          </p:nvPr>
        </p:nvSpPr>
        <p:spPr>
          <a:xfrm>
            <a:off x="719685" y="3185432"/>
            <a:ext cx="3638400" cy="102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8" name="Google Shape;138;p18"/>
          <p:cNvSpPr txBox="1"/>
          <p:nvPr>
            <p:ph idx="5" type="subTitle"/>
          </p:nvPr>
        </p:nvSpPr>
        <p:spPr>
          <a:xfrm>
            <a:off x="4648461" y="3185432"/>
            <a:ext cx="3638400" cy="102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9" name="Google Shape;139;p18"/>
          <p:cNvSpPr txBox="1"/>
          <p:nvPr>
            <p:ph idx="6" type="subTitle"/>
          </p:nvPr>
        </p:nvSpPr>
        <p:spPr>
          <a:xfrm>
            <a:off x="719684" y="2673800"/>
            <a:ext cx="36384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b="1" sz="1800">
                <a:solidFill>
                  <a:schemeClr val="accent4"/>
                </a:solidFill>
                <a:latin typeface="Bricolage Grotesque"/>
                <a:ea typeface="Bricolage Grotesque"/>
                <a:cs typeface="Bricolage Grotesque"/>
                <a:sym typeface="Bricolage Grotesqu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40" name="Google Shape;140;p18"/>
          <p:cNvSpPr txBox="1"/>
          <p:nvPr>
            <p:ph idx="7" type="subTitle"/>
          </p:nvPr>
        </p:nvSpPr>
        <p:spPr>
          <a:xfrm>
            <a:off x="4649134" y="1154075"/>
            <a:ext cx="36384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b="1" sz="1800">
                <a:solidFill>
                  <a:schemeClr val="accent4"/>
                </a:solidFill>
                <a:latin typeface="Bricolage Grotesque"/>
                <a:ea typeface="Bricolage Grotesque"/>
                <a:cs typeface="Bricolage Grotesque"/>
                <a:sym typeface="Bricolage Grotesqu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41" name="Google Shape;141;p18"/>
          <p:cNvSpPr txBox="1"/>
          <p:nvPr>
            <p:ph idx="8" type="subTitle"/>
          </p:nvPr>
        </p:nvSpPr>
        <p:spPr>
          <a:xfrm>
            <a:off x="4649134" y="2673800"/>
            <a:ext cx="36384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b="1" sz="1800">
                <a:solidFill>
                  <a:schemeClr val="accent4"/>
                </a:solidFill>
                <a:latin typeface="Bricolage Grotesque"/>
                <a:ea typeface="Bricolage Grotesque"/>
                <a:cs typeface="Bricolage Grotesque"/>
                <a:sym typeface="Bricolage Grotesqu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42" name="Google Shape;142;p18"/>
          <p:cNvSpPr/>
          <p:nvPr/>
        </p:nvSpPr>
        <p:spPr>
          <a:xfrm>
            <a:off x="-18150" y="4608500"/>
            <a:ext cx="9180300" cy="53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143" name="Google Shape;143;p18"/>
          <p:cNvGrpSpPr/>
          <p:nvPr/>
        </p:nvGrpSpPr>
        <p:grpSpPr>
          <a:xfrm>
            <a:off x="-1293753" y="-338450"/>
            <a:ext cx="10445437" cy="5198552"/>
            <a:chOff x="-1293753" y="-338450"/>
            <a:chExt cx="10445437" cy="5198552"/>
          </a:xfrm>
        </p:grpSpPr>
        <p:sp>
          <p:nvSpPr>
            <p:cNvPr id="144" name="Google Shape;144;p18"/>
            <p:cNvSpPr/>
            <p:nvPr/>
          </p:nvSpPr>
          <p:spPr>
            <a:xfrm>
              <a:off x="8383831" y="0"/>
              <a:ext cx="767853" cy="767852"/>
            </a:xfrm>
            <a:custGeom>
              <a:rect b="b" l="l" r="r" t="t"/>
              <a:pathLst>
                <a:path extrusionOk="0" h="762136" w="762137">
                  <a:moveTo>
                    <a:pt x="0" y="0"/>
                  </a:moveTo>
                  <a:cubicBezTo>
                    <a:pt x="0" y="420925"/>
                    <a:pt x="341212" y="762137"/>
                    <a:pt x="762137" y="762137"/>
                  </a:cubicBezTo>
                  <a:lnTo>
                    <a:pt x="762137"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45" name="Google Shape;145;p18"/>
            <p:cNvGrpSpPr/>
            <p:nvPr/>
          </p:nvGrpSpPr>
          <p:grpSpPr>
            <a:xfrm>
              <a:off x="237891" y="4091539"/>
              <a:ext cx="233628" cy="768563"/>
              <a:chOff x="1084686" y="4580395"/>
              <a:chExt cx="146696" cy="482614"/>
            </a:xfrm>
          </p:grpSpPr>
          <p:sp>
            <p:nvSpPr>
              <p:cNvPr id="146" name="Google Shape;146;p18"/>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18"/>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18"/>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18"/>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18"/>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18"/>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18"/>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18"/>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18"/>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18"/>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6" name="Google Shape;156;p18"/>
            <p:cNvSpPr/>
            <p:nvPr/>
          </p:nvSpPr>
          <p:spPr>
            <a:xfrm flipH="1">
              <a:off x="-1293753" y="-338450"/>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7" name="Shape 157"/>
        <p:cNvGrpSpPr/>
        <p:nvPr/>
      </p:nvGrpSpPr>
      <p:grpSpPr>
        <a:xfrm>
          <a:off x="0" y="0"/>
          <a:ext cx="0" cy="0"/>
          <a:chOff x="0" y="0"/>
          <a:chExt cx="0" cy="0"/>
        </a:xfrm>
      </p:grpSpPr>
      <p:sp>
        <p:nvSpPr>
          <p:cNvPr id="158" name="Google Shape;158;p19"/>
          <p:cNvSpPr txBox="1"/>
          <p:nvPr>
            <p:ph idx="1" type="subTitle"/>
          </p:nvPr>
        </p:nvSpPr>
        <p:spPr>
          <a:xfrm>
            <a:off x="715100" y="2184300"/>
            <a:ext cx="3453600" cy="48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b="1" sz="1800">
                <a:solidFill>
                  <a:schemeClr val="accent4"/>
                </a:solidFill>
                <a:latin typeface="Bricolage Grotesque"/>
                <a:ea typeface="Bricolage Grotesque"/>
                <a:cs typeface="Bricolage Grotesque"/>
                <a:sym typeface="Bricolage Grotesqu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59" name="Google Shape;159;p19"/>
          <p:cNvSpPr txBox="1"/>
          <p:nvPr>
            <p:ph idx="2" type="subTitle"/>
          </p:nvPr>
        </p:nvSpPr>
        <p:spPr>
          <a:xfrm>
            <a:off x="4542494" y="2184300"/>
            <a:ext cx="3453600" cy="48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b="1" sz="1800">
                <a:solidFill>
                  <a:schemeClr val="accent4"/>
                </a:solidFill>
                <a:latin typeface="Bricolage Grotesque"/>
                <a:ea typeface="Bricolage Grotesque"/>
                <a:cs typeface="Bricolage Grotesque"/>
                <a:sym typeface="Bricolage Grotesqu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60" name="Google Shape;160;p19"/>
          <p:cNvSpPr txBox="1"/>
          <p:nvPr>
            <p:ph idx="3" type="subTitle"/>
          </p:nvPr>
        </p:nvSpPr>
        <p:spPr>
          <a:xfrm>
            <a:off x="715100" y="2655557"/>
            <a:ext cx="3453600" cy="131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61" name="Google Shape;161;p19"/>
          <p:cNvSpPr txBox="1"/>
          <p:nvPr>
            <p:ph idx="4" type="subTitle"/>
          </p:nvPr>
        </p:nvSpPr>
        <p:spPr>
          <a:xfrm>
            <a:off x="4542494" y="2655557"/>
            <a:ext cx="3453600" cy="131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62" name="Google Shape;162;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3" name="Google Shape;163;p19"/>
          <p:cNvSpPr/>
          <p:nvPr/>
        </p:nvSpPr>
        <p:spPr>
          <a:xfrm>
            <a:off x="-18150" y="4608500"/>
            <a:ext cx="9180300" cy="53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164" name="Google Shape;164;p19"/>
          <p:cNvGrpSpPr/>
          <p:nvPr/>
        </p:nvGrpSpPr>
        <p:grpSpPr>
          <a:xfrm>
            <a:off x="-1164587" y="-1353513"/>
            <a:ext cx="11791429" cy="7300898"/>
            <a:chOff x="-1164587" y="-1353513"/>
            <a:chExt cx="11791429" cy="7300898"/>
          </a:xfrm>
        </p:grpSpPr>
        <p:sp>
          <p:nvSpPr>
            <p:cNvPr id="165" name="Google Shape;165;p19"/>
            <p:cNvSpPr/>
            <p:nvPr/>
          </p:nvSpPr>
          <p:spPr>
            <a:xfrm>
              <a:off x="-1164587" y="4062800"/>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19"/>
            <p:cNvSpPr/>
            <p:nvPr/>
          </p:nvSpPr>
          <p:spPr>
            <a:xfrm>
              <a:off x="8204960" y="-1353513"/>
              <a:ext cx="2421882" cy="2421882"/>
            </a:xfrm>
            <a:custGeom>
              <a:rect b="b" l="l" r="r" t="t"/>
              <a:pathLst>
                <a:path extrusionOk="0" h="2421882" w="2421882">
                  <a:moveTo>
                    <a:pt x="2421882" y="1210941"/>
                  </a:moveTo>
                  <a:cubicBezTo>
                    <a:pt x="2421882" y="1879725"/>
                    <a:pt x="1879725" y="2421882"/>
                    <a:pt x="1210941" y="2421882"/>
                  </a:cubicBezTo>
                  <a:cubicBezTo>
                    <a:pt x="542157" y="2421882"/>
                    <a:pt x="0" y="1879726"/>
                    <a:pt x="0" y="1210941"/>
                  </a:cubicBezTo>
                  <a:cubicBezTo>
                    <a:pt x="0" y="542157"/>
                    <a:pt x="542157" y="0"/>
                    <a:pt x="1210941" y="0"/>
                  </a:cubicBezTo>
                  <a:cubicBezTo>
                    <a:pt x="1879725" y="0"/>
                    <a:pt x="2421882" y="542157"/>
                    <a:pt x="2421882" y="12109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67" name="Google Shape;167;p19"/>
            <p:cNvGrpSpPr/>
            <p:nvPr/>
          </p:nvGrpSpPr>
          <p:grpSpPr>
            <a:xfrm rot="5400000">
              <a:off x="3258343" y="-176159"/>
              <a:ext cx="233628" cy="768563"/>
              <a:chOff x="1084686" y="4580395"/>
              <a:chExt cx="146696" cy="482614"/>
            </a:xfrm>
          </p:grpSpPr>
          <p:sp>
            <p:nvSpPr>
              <p:cNvPr id="168" name="Google Shape;168;p19"/>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19"/>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19"/>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19"/>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19"/>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19"/>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19"/>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19"/>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19"/>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19"/>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78" name="Shape 178"/>
        <p:cNvGrpSpPr/>
        <p:nvPr/>
      </p:nvGrpSpPr>
      <p:grpSpPr>
        <a:xfrm>
          <a:off x="0" y="0"/>
          <a:ext cx="0" cy="0"/>
          <a:chOff x="0" y="0"/>
          <a:chExt cx="0" cy="0"/>
        </a:xfrm>
      </p:grpSpPr>
      <p:sp>
        <p:nvSpPr>
          <p:cNvPr id="179" name="Google Shape;179;p20"/>
          <p:cNvSpPr txBox="1"/>
          <p:nvPr>
            <p:ph idx="1" type="subTitle"/>
          </p:nvPr>
        </p:nvSpPr>
        <p:spPr>
          <a:xfrm>
            <a:off x="4816350" y="2046100"/>
            <a:ext cx="3582000" cy="1760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AutoNum type="arabicPeriod"/>
              <a:defRPr/>
            </a:lvl1pPr>
            <a:lvl2pPr lvl="1" algn="l">
              <a:lnSpc>
                <a:spcPct val="100000"/>
              </a:lnSpc>
              <a:spcBef>
                <a:spcPts val="0"/>
              </a:spcBef>
              <a:spcAft>
                <a:spcPts val="0"/>
              </a:spcAft>
              <a:buSzPts val="1600"/>
              <a:buAutoNum type="alphaLcPeriod"/>
              <a:defRPr sz="1600"/>
            </a:lvl2pPr>
            <a:lvl3pPr lvl="2" algn="l">
              <a:lnSpc>
                <a:spcPct val="100000"/>
              </a:lnSpc>
              <a:spcBef>
                <a:spcPts val="0"/>
              </a:spcBef>
              <a:spcAft>
                <a:spcPts val="0"/>
              </a:spcAft>
              <a:buSzPts val="1600"/>
              <a:buAutoNum type="romanLcPeriod"/>
              <a:defRPr sz="1600"/>
            </a:lvl3pPr>
            <a:lvl4pPr lvl="3" algn="l">
              <a:lnSpc>
                <a:spcPct val="100000"/>
              </a:lnSpc>
              <a:spcBef>
                <a:spcPts val="0"/>
              </a:spcBef>
              <a:spcAft>
                <a:spcPts val="0"/>
              </a:spcAft>
              <a:buSzPts val="1600"/>
              <a:buAutoNum type="arabicPeriod"/>
              <a:defRPr sz="1600"/>
            </a:lvl4pPr>
            <a:lvl5pPr lvl="4" algn="l">
              <a:lnSpc>
                <a:spcPct val="100000"/>
              </a:lnSpc>
              <a:spcBef>
                <a:spcPts val="0"/>
              </a:spcBef>
              <a:spcAft>
                <a:spcPts val="0"/>
              </a:spcAft>
              <a:buSzPts val="1600"/>
              <a:buAutoNum type="alphaLcPeriod"/>
              <a:defRPr sz="1600"/>
            </a:lvl5pPr>
            <a:lvl6pPr lvl="5" algn="l">
              <a:lnSpc>
                <a:spcPct val="100000"/>
              </a:lnSpc>
              <a:spcBef>
                <a:spcPts val="0"/>
              </a:spcBef>
              <a:spcAft>
                <a:spcPts val="0"/>
              </a:spcAft>
              <a:buSzPts val="1600"/>
              <a:buAutoNum type="romanLcPeriod"/>
              <a:defRPr sz="1600"/>
            </a:lvl6pPr>
            <a:lvl7pPr lvl="6" algn="l">
              <a:lnSpc>
                <a:spcPct val="100000"/>
              </a:lnSpc>
              <a:spcBef>
                <a:spcPts val="0"/>
              </a:spcBef>
              <a:spcAft>
                <a:spcPts val="0"/>
              </a:spcAft>
              <a:buSzPts val="1600"/>
              <a:buAutoNum type="arabicPeriod"/>
              <a:defRPr sz="1600"/>
            </a:lvl7pPr>
            <a:lvl8pPr lvl="7" algn="l">
              <a:lnSpc>
                <a:spcPct val="100000"/>
              </a:lnSpc>
              <a:spcBef>
                <a:spcPts val="0"/>
              </a:spcBef>
              <a:spcAft>
                <a:spcPts val="0"/>
              </a:spcAft>
              <a:buSzPts val="1600"/>
              <a:buAutoNum type="alphaLcPeriod"/>
              <a:defRPr sz="1600"/>
            </a:lvl8pPr>
            <a:lvl9pPr lvl="8" algn="l">
              <a:lnSpc>
                <a:spcPct val="100000"/>
              </a:lnSpc>
              <a:spcBef>
                <a:spcPts val="0"/>
              </a:spcBef>
              <a:spcAft>
                <a:spcPts val="0"/>
              </a:spcAft>
              <a:buSzPts val="1600"/>
              <a:buAutoNum type="romanLcPeriod"/>
              <a:defRPr sz="1600"/>
            </a:lvl9pPr>
          </a:lstStyle>
          <a:p/>
        </p:txBody>
      </p:sp>
      <p:sp>
        <p:nvSpPr>
          <p:cNvPr id="180" name="Google Shape;180;p20"/>
          <p:cNvSpPr txBox="1"/>
          <p:nvPr>
            <p:ph type="title"/>
          </p:nvPr>
        </p:nvSpPr>
        <p:spPr>
          <a:xfrm>
            <a:off x="4816350" y="1015750"/>
            <a:ext cx="3582000" cy="978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1" name="Google Shape;181;p20"/>
          <p:cNvSpPr/>
          <p:nvPr/>
        </p:nvSpPr>
        <p:spPr>
          <a:xfrm>
            <a:off x="-18150" y="4608500"/>
            <a:ext cx="9180300" cy="53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182" name="Google Shape;182;p20"/>
          <p:cNvGrpSpPr/>
          <p:nvPr/>
        </p:nvGrpSpPr>
        <p:grpSpPr>
          <a:xfrm>
            <a:off x="-6817" y="-7514"/>
            <a:ext cx="9681665" cy="6064899"/>
            <a:chOff x="-6817" y="-7514"/>
            <a:chExt cx="9681665" cy="6064899"/>
          </a:xfrm>
        </p:grpSpPr>
        <p:sp>
          <p:nvSpPr>
            <p:cNvPr id="183" name="Google Shape;183;p20"/>
            <p:cNvSpPr/>
            <p:nvPr/>
          </p:nvSpPr>
          <p:spPr>
            <a:xfrm flipH="1">
              <a:off x="-6817" y="-7514"/>
              <a:ext cx="767853" cy="767852"/>
            </a:xfrm>
            <a:custGeom>
              <a:rect b="b" l="l" r="r" t="t"/>
              <a:pathLst>
                <a:path extrusionOk="0" h="762136" w="762137">
                  <a:moveTo>
                    <a:pt x="0" y="0"/>
                  </a:moveTo>
                  <a:cubicBezTo>
                    <a:pt x="0" y="420925"/>
                    <a:pt x="341212" y="762137"/>
                    <a:pt x="762137" y="762137"/>
                  </a:cubicBezTo>
                  <a:lnTo>
                    <a:pt x="762137"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84" name="Google Shape;184;p20"/>
            <p:cNvGrpSpPr/>
            <p:nvPr/>
          </p:nvGrpSpPr>
          <p:grpSpPr>
            <a:xfrm>
              <a:off x="8653091" y="97314"/>
              <a:ext cx="233628" cy="768563"/>
              <a:chOff x="1084686" y="4580395"/>
              <a:chExt cx="146696" cy="482614"/>
            </a:xfrm>
          </p:grpSpPr>
          <p:sp>
            <p:nvSpPr>
              <p:cNvPr id="185" name="Google Shape;185;p20"/>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20"/>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20"/>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20"/>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20"/>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20"/>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20"/>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20"/>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20"/>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20"/>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95" name="Google Shape;195;p20"/>
            <p:cNvSpPr/>
            <p:nvPr/>
          </p:nvSpPr>
          <p:spPr>
            <a:xfrm>
              <a:off x="7790263" y="4172800"/>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96" name="Shape 196"/>
        <p:cNvGrpSpPr/>
        <p:nvPr/>
      </p:nvGrpSpPr>
      <p:grpSpPr>
        <a:xfrm>
          <a:off x="0" y="0"/>
          <a:ext cx="0" cy="0"/>
          <a:chOff x="0" y="0"/>
          <a:chExt cx="0" cy="0"/>
        </a:xfrm>
      </p:grpSpPr>
      <p:sp>
        <p:nvSpPr>
          <p:cNvPr id="197" name="Google Shape;197;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8" name="Google Shape;198;p21"/>
          <p:cNvSpPr/>
          <p:nvPr/>
        </p:nvSpPr>
        <p:spPr>
          <a:xfrm>
            <a:off x="-18150" y="4608500"/>
            <a:ext cx="9180300" cy="53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99" name="Google Shape;199;p21"/>
          <p:cNvSpPr txBox="1"/>
          <p:nvPr>
            <p:ph idx="1" type="subTitle"/>
          </p:nvPr>
        </p:nvSpPr>
        <p:spPr>
          <a:xfrm>
            <a:off x="2258450" y="1740850"/>
            <a:ext cx="53409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1800">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0" name="Google Shape;200;p21"/>
          <p:cNvSpPr txBox="1"/>
          <p:nvPr>
            <p:ph idx="2" type="subTitle"/>
          </p:nvPr>
        </p:nvSpPr>
        <p:spPr>
          <a:xfrm flipH="1">
            <a:off x="1564448" y="2884350"/>
            <a:ext cx="5340900" cy="458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Bebas Neue"/>
              <a:buNone/>
              <a:defRPr sz="1800">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1" name="Google Shape;201;p21"/>
          <p:cNvSpPr txBox="1"/>
          <p:nvPr>
            <p:ph idx="3" type="subTitle"/>
          </p:nvPr>
        </p:nvSpPr>
        <p:spPr>
          <a:xfrm>
            <a:off x="2258450" y="4042840"/>
            <a:ext cx="53409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1800">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2" name="Google Shape;202;p21"/>
          <p:cNvSpPr txBox="1"/>
          <p:nvPr>
            <p:ph idx="4" type="subTitle"/>
          </p:nvPr>
        </p:nvSpPr>
        <p:spPr>
          <a:xfrm>
            <a:off x="2258453" y="1295700"/>
            <a:ext cx="5340900" cy="4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3" name="Google Shape;203;p21"/>
          <p:cNvSpPr txBox="1"/>
          <p:nvPr>
            <p:ph idx="5" type="subTitle"/>
          </p:nvPr>
        </p:nvSpPr>
        <p:spPr>
          <a:xfrm flipH="1">
            <a:off x="1564446" y="2439205"/>
            <a:ext cx="5340900" cy="458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4" name="Google Shape;204;p21"/>
          <p:cNvSpPr txBox="1"/>
          <p:nvPr>
            <p:ph idx="6" type="subTitle"/>
          </p:nvPr>
        </p:nvSpPr>
        <p:spPr>
          <a:xfrm>
            <a:off x="2258453" y="3597700"/>
            <a:ext cx="5340900" cy="4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205" name="Google Shape;205;p21"/>
          <p:cNvGrpSpPr/>
          <p:nvPr/>
        </p:nvGrpSpPr>
        <p:grpSpPr>
          <a:xfrm>
            <a:off x="651238" y="-1552943"/>
            <a:ext cx="9975604" cy="6558287"/>
            <a:chOff x="651238" y="-1832962"/>
            <a:chExt cx="9975604" cy="6558287"/>
          </a:xfrm>
        </p:grpSpPr>
        <p:sp>
          <p:nvSpPr>
            <p:cNvPr id="206" name="Google Shape;206;p21"/>
            <p:cNvSpPr/>
            <p:nvPr/>
          </p:nvSpPr>
          <p:spPr>
            <a:xfrm>
              <a:off x="8204960" y="-1658313"/>
              <a:ext cx="2421882" cy="2421882"/>
            </a:xfrm>
            <a:custGeom>
              <a:rect b="b" l="l" r="r" t="t"/>
              <a:pathLst>
                <a:path extrusionOk="0" h="2421882" w="2421882">
                  <a:moveTo>
                    <a:pt x="2421882" y="1210941"/>
                  </a:moveTo>
                  <a:cubicBezTo>
                    <a:pt x="2421882" y="1879725"/>
                    <a:pt x="1879725" y="2421882"/>
                    <a:pt x="1210941" y="2421882"/>
                  </a:cubicBezTo>
                  <a:cubicBezTo>
                    <a:pt x="542157" y="2421882"/>
                    <a:pt x="0" y="1879726"/>
                    <a:pt x="0" y="1210941"/>
                  </a:cubicBezTo>
                  <a:cubicBezTo>
                    <a:pt x="0" y="542157"/>
                    <a:pt x="542157" y="0"/>
                    <a:pt x="1210941" y="0"/>
                  </a:cubicBezTo>
                  <a:cubicBezTo>
                    <a:pt x="1879725" y="0"/>
                    <a:pt x="2421882" y="542157"/>
                    <a:pt x="2421882" y="12109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21"/>
            <p:cNvSpPr/>
            <p:nvPr/>
          </p:nvSpPr>
          <p:spPr>
            <a:xfrm>
              <a:off x="651238" y="-1832962"/>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08" name="Google Shape;208;p21"/>
            <p:cNvGrpSpPr/>
            <p:nvPr/>
          </p:nvGrpSpPr>
          <p:grpSpPr>
            <a:xfrm rot="5400000">
              <a:off x="1056868" y="4224229"/>
              <a:ext cx="233628" cy="768563"/>
              <a:chOff x="1084686" y="4580395"/>
              <a:chExt cx="146696" cy="482614"/>
            </a:xfrm>
          </p:grpSpPr>
          <p:sp>
            <p:nvSpPr>
              <p:cNvPr id="209" name="Google Shape;209;p21"/>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21"/>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21"/>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21"/>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21"/>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21"/>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21"/>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21"/>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21"/>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21"/>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19" name="Shape 219"/>
        <p:cNvGrpSpPr/>
        <p:nvPr/>
      </p:nvGrpSpPr>
      <p:grpSpPr>
        <a:xfrm>
          <a:off x="0" y="0"/>
          <a:ext cx="0" cy="0"/>
          <a:chOff x="0" y="0"/>
          <a:chExt cx="0" cy="0"/>
        </a:xfrm>
      </p:grpSpPr>
      <p:sp>
        <p:nvSpPr>
          <p:cNvPr id="220" name="Google Shape;220;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1" name="Google Shape;221;p22"/>
          <p:cNvSpPr txBox="1"/>
          <p:nvPr>
            <p:ph idx="1" type="subTitle"/>
          </p:nvPr>
        </p:nvSpPr>
        <p:spPr>
          <a:xfrm>
            <a:off x="721133" y="1659113"/>
            <a:ext cx="2459100" cy="105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2" name="Google Shape;222;p22"/>
          <p:cNvSpPr txBox="1"/>
          <p:nvPr>
            <p:ph idx="2" type="subTitle"/>
          </p:nvPr>
        </p:nvSpPr>
        <p:spPr>
          <a:xfrm>
            <a:off x="3342150" y="1659113"/>
            <a:ext cx="2459100" cy="105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3" name="Google Shape;223;p22"/>
          <p:cNvSpPr txBox="1"/>
          <p:nvPr>
            <p:ph idx="3" type="subTitle"/>
          </p:nvPr>
        </p:nvSpPr>
        <p:spPr>
          <a:xfrm>
            <a:off x="5963167" y="1659113"/>
            <a:ext cx="2459700" cy="105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4" name="Google Shape;224;p22"/>
          <p:cNvSpPr txBox="1"/>
          <p:nvPr>
            <p:ph idx="4" type="subTitle"/>
          </p:nvPr>
        </p:nvSpPr>
        <p:spPr>
          <a:xfrm>
            <a:off x="721133" y="3284025"/>
            <a:ext cx="2459100" cy="105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5" name="Google Shape;225;p22"/>
          <p:cNvSpPr txBox="1"/>
          <p:nvPr>
            <p:ph idx="5" type="subTitle"/>
          </p:nvPr>
        </p:nvSpPr>
        <p:spPr>
          <a:xfrm>
            <a:off x="3342150" y="3284025"/>
            <a:ext cx="2459100" cy="105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6" name="Google Shape;226;p22"/>
          <p:cNvSpPr txBox="1"/>
          <p:nvPr>
            <p:ph idx="6" type="subTitle"/>
          </p:nvPr>
        </p:nvSpPr>
        <p:spPr>
          <a:xfrm>
            <a:off x="5963167" y="3284025"/>
            <a:ext cx="2459700" cy="105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7" name="Google Shape;227;p22"/>
          <p:cNvSpPr txBox="1"/>
          <p:nvPr>
            <p:ph idx="7" type="subTitle"/>
          </p:nvPr>
        </p:nvSpPr>
        <p:spPr>
          <a:xfrm>
            <a:off x="721133" y="1124275"/>
            <a:ext cx="2459100" cy="537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b="1" sz="1800">
                <a:solidFill>
                  <a:schemeClr val="accent4"/>
                </a:solidFill>
                <a:latin typeface="Bricolage Grotesque"/>
                <a:ea typeface="Bricolage Grotesque"/>
                <a:cs typeface="Bricolage Grotesque"/>
                <a:sym typeface="Bricolage Grotesqu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28" name="Google Shape;228;p22"/>
          <p:cNvSpPr txBox="1"/>
          <p:nvPr>
            <p:ph idx="8" type="subTitle"/>
          </p:nvPr>
        </p:nvSpPr>
        <p:spPr>
          <a:xfrm>
            <a:off x="3342150" y="1124275"/>
            <a:ext cx="2459100" cy="537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b="1" sz="1800">
                <a:solidFill>
                  <a:schemeClr val="accent4"/>
                </a:solidFill>
                <a:latin typeface="Bricolage Grotesque"/>
                <a:ea typeface="Bricolage Grotesque"/>
                <a:cs typeface="Bricolage Grotesque"/>
                <a:sym typeface="Bricolage Grotesqu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29" name="Google Shape;229;p22"/>
          <p:cNvSpPr txBox="1"/>
          <p:nvPr>
            <p:ph idx="9" type="subTitle"/>
          </p:nvPr>
        </p:nvSpPr>
        <p:spPr>
          <a:xfrm>
            <a:off x="5963167" y="1124275"/>
            <a:ext cx="2459700" cy="537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b="1" sz="1800">
                <a:solidFill>
                  <a:schemeClr val="accent4"/>
                </a:solidFill>
                <a:latin typeface="Bricolage Grotesque"/>
                <a:ea typeface="Bricolage Grotesque"/>
                <a:cs typeface="Bricolage Grotesque"/>
                <a:sym typeface="Bricolage Grotesqu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30" name="Google Shape;230;p22"/>
          <p:cNvSpPr txBox="1"/>
          <p:nvPr>
            <p:ph idx="13" type="subTitle"/>
          </p:nvPr>
        </p:nvSpPr>
        <p:spPr>
          <a:xfrm>
            <a:off x="721133" y="2744675"/>
            <a:ext cx="2459100" cy="537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b="1" sz="1800">
                <a:solidFill>
                  <a:schemeClr val="accent4"/>
                </a:solidFill>
                <a:latin typeface="Bricolage Grotesque"/>
                <a:ea typeface="Bricolage Grotesque"/>
                <a:cs typeface="Bricolage Grotesque"/>
                <a:sym typeface="Bricolage Grotesqu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31" name="Google Shape;231;p22"/>
          <p:cNvSpPr txBox="1"/>
          <p:nvPr>
            <p:ph idx="14" type="subTitle"/>
          </p:nvPr>
        </p:nvSpPr>
        <p:spPr>
          <a:xfrm>
            <a:off x="3342234" y="2744675"/>
            <a:ext cx="2459100" cy="537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b="1" sz="1800">
                <a:solidFill>
                  <a:schemeClr val="accent4"/>
                </a:solidFill>
                <a:latin typeface="Bricolage Grotesque"/>
                <a:ea typeface="Bricolage Grotesque"/>
                <a:cs typeface="Bricolage Grotesque"/>
                <a:sym typeface="Bricolage Grotesqu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32" name="Google Shape;232;p22"/>
          <p:cNvSpPr txBox="1"/>
          <p:nvPr>
            <p:ph idx="15" type="subTitle"/>
          </p:nvPr>
        </p:nvSpPr>
        <p:spPr>
          <a:xfrm>
            <a:off x="5963467" y="2744675"/>
            <a:ext cx="2459100" cy="537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Raleway"/>
              <a:buNone/>
              <a:defRPr b="1" sz="1800">
                <a:solidFill>
                  <a:schemeClr val="accent4"/>
                </a:solidFill>
                <a:latin typeface="Bricolage Grotesque"/>
                <a:ea typeface="Bricolage Grotesque"/>
                <a:cs typeface="Bricolage Grotesque"/>
                <a:sym typeface="Bricolage Grotesqu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33" name="Google Shape;233;p22"/>
          <p:cNvSpPr/>
          <p:nvPr/>
        </p:nvSpPr>
        <p:spPr>
          <a:xfrm>
            <a:off x="-18150" y="4608500"/>
            <a:ext cx="9180300" cy="53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234" name="Google Shape;234;p22"/>
          <p:cNvGrpSpPr/>
          <p:nvPr/>
        </p:nvGrpSpPr>
        <p:grpSpPr>
          <a:xfrm>
            <a:off x="697" y="-730825"/>
            <a:ext cx="9831926" cy="5723600"/>
            <a:chOff x="697" y="-730825"/>
            <a:chExt cx="9831926" cy="5723600"/>
          </a:xfrm>
        </p:grpSpPr>
        <p:sp>
          <p:nvSpPr>
            <p:cNvPr id="235" name="Google Shape;235;p22"/>
            <p:cNvSpPr/>
            <p:nvPr/>
          </p:nvSpPr>
          <p:spPr>
            <a:xfrm flipH="1">
              <a:off x="697" y="0"/>
              <a:ext cx="767853" cy="767852"/>
            </a:xfrm>
            <a:custGeom>
              <a:rect b="b" l="l" r="r" t="t"/>
              <a:pathLst>
                <a:path extrusionOk="0" h="762136" w="762137">
                  <a:moveTo>
                    <a:pt x="0" y="0"/>
                  </a:moveTo>
                  <a:cubicBezTo>
                    <a:pt x="0" y="420925"/>
                    <a:pt x="341212" y="762137"/>
                    <a:pt x="762137" y="762137"/>
                  </a:cubicBezTo>
                  <a:lnTo>
                    <a:pt x="762137"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36" name="Google Shape;236;p22"/>
            <p:cNvGrpSpPr/>
            <p:nvPr/>
          </p:nvGrpSpPr>
          <p:grpSpPr>
            <a:xfrm rot="5400000">
              <a:off x="8312093" y="4491679"/>
              <a:ext cx="233628" cy="768563"/>
              <a:chOff x="1084686" y="4580395"/>
              <a:chExt cx="146696" cy="482614"/>
            </a:xfrm>
          </p:grpSpPr>
          <p:sp>
            <p:nvSpPr>
              <p:cNvPr id="237" name="Google Shape;237;p22"/>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22"/>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22"/>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22"/>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22"/>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22"/>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22"/>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22"/>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22"/>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22"/>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47" name="Google Shape;247;p22"/>
            <p:cNvSpPr/>
            <p:nvPr/>
          </p:nvSpPr>
          <p:spPr>
            <a:xfrm>
              <a:off x="7948038" y="-730825"/>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8" name="Shape 248"/>
        <p:cNvGrpSpPr/>
        <p:nvPr/>
      </p:nvGrpSpPr>
      <p:grpSpPr>
        <a:xfrm>
          <a:off x="0" y="0"/>
          <a:ext cx="0" cy="0"/>
          <a:chOff x="0" y="0"/>
          <a:chExt cx="0" cy="0"/>
        </a:xfrm>
      </p:grpSpPr>
      <p:sp>
        <p:nvSpPr>
          <p:cNvPr id="249" name="Google Shape;249;p23"/>
          <p:cNvSpPr txBox="1"/>
          <p:nvPr>
            <p:ph type="title"/>
          </p:nvPr>
        </p:nvSpPr>
        <p:spPr>
          <a:xfrm>
            <a:off x="715100" y="2180327"/>
            <a:ext cx="4360200" cy="931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50" name="Google Shape;250;p23"/>
          <p:cNvSpPr txBox="1"/>
          <p:nvPr>
            <p:ph idx="2" type="title"/>
          </p:nvPr>
        </p:nvSpPr>
        <p:spPr>
          <a:xfrm>
            <a:off x="715100" y="1373980"/>
            <a:ext cx="1089900" cy="75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5000">
                <a:solidFill>
                  <a:schemeClr val="accent4"/>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51" name="Google Shape;251;p23"/>
          <p:cNvSpPr/>
          <p:nvPr/>
        </p:nvSpPr>
        <p:spPr>
          <a:xfrm>
            <a:off x="6540460" y="2075412"/>
            <a:ext cx="2421882" cy="2421882"/>
          </a:xfrm>
          <a:custGeom>
            <a:rect b="b" l="l" r="r" t="t"/>
            <a:pathLst>
              <a:path extrusionOk="0" h="2421882" w="2421882">
                <a:moveTo>
                  <a:pt x="2421882" y="1210941"/>
                </a:moveTo>
                <a:cubicBezTo>
                  <a:pt x="2421882" y="1879725"/>
                  <a:pt x="1879725" y="2421882"/>
                  <a:pt x="1210941" y="2421882"/>
                </a:cubicBezTo>
                <a:cubicBezTo>
                  <a:pt x="542157" y="2421882"/>
                  <a:pt x="0" y="1879726"/>
                  <a:pt x="0" y="1210941"/>
                </a:cubicBezTo>
                <a:cubicBezTo>
                  <a:pt x="0" y="542157"/>
                  <a:pt x="542157" y="0"/>
                  <a:pt x="1210941" y="0"/>
                </a:cubicBezTo>
                <a:cubicBezTo>
                  <a:pt x="1879725" y="0"/>
                  <a:pt x="2421882" y="542157"/>
                  <a:pt x="2421882" y="12109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23"/>
          <p:cNvSpPr/>
          <p:nvPr/>
        </p:nvSpPr>
        <p:spPr>
          <a:xfrm>
            <a:off x="-18450" y="3958075"/>
            <a:ext cx="9180900" cy="11853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253" name="Google Shape;253;p23"/>
          <p:cNvGrpSpPr/>
          <p:nvPr/>
        </p:nvGrpSpPr>
        <p:grpSpPr>
          <a:xfrm>
            <a:off x="-955578" y="-1001325"/>
            <a:ext cx="10102401" cy="5861427"/>
            <a:chOff x="-955578" y="-1001325"/>
            <a:chExt cx="10102401" cy="5861427"/>
          </a:xfrm>
        </p:grpSpPr>
        <p:grpSp>
          <p:nvGrpSpPr>
            <p:cNvPr id="254" name="Google Shape;254;p23"/>
            <p:cNvGrpSpPr/>
            <p:nvPr/>
          </p:nvGrpSpPr>
          <p:grpSpPr>
            <a:xfrm>
              <a:off x="237891" y="4091539"/>
              <a:ext cx="233628" cy="768563"/>
              <a:chOff x="1084686" y="4580395"/>
              <a:chExt cx="146696" cy="482614"/>
            </a:xfrm>
          </p:grpSpPr>
          <p:sp>
            <p:nvSpPr>
              <p:cNvPr id="255" name="Google Shape;255;p23"/>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23"/>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23"/>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23"/>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23"/>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23"/>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23"/>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23"/>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23"/>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23"/>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65" name="Google Shape;265;p23"/>
            <p:cNvSpPr/>
            <p:nvPr/>
          </p:nvSpPr>
          <p:spPr>
            <a:xfrm>
              <a:off x="8378970" y="0"/>
              <a:ext cx="767853" cy="767852"/>
            </a:xfrm>
            <a:custGeom>
              <a:rect b="b" l="l" r="r" t="t"/>
              <a:pathLst>
                <a:path extrusionOk="0" h="762136" w="762137">
                  <a:moveTo>
                    <a:pt x="0" y="0"/>
                  </a:moveTo>
                  <a:cubicBezTo>
                    <a:pt x="0" y="420925"/>
                    <a:pt x="341212" y="762137"/>
                    <a:pt x="762137" y="762137"/>
                  </a:cubicBezTo>
                  <a:lnTo>
                    <a:pt x="762137"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23"/>
            <p:cNvSpPr/>
            <p:nvPr/>
          </p:nvSpPr>
          <p:spPr>
            <a:xfrm flipH="1">
              <a:off x="-955578" y="-1001325"/>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7" name="Shape 267"/>
        <p:cNvGrpSpPr/>
        <p:nvPr/>
      </p:nvGrpSpPr>
      <p:grpSpPr>
        <a:xfrm>
          <a:off x="0" y="0"/>
          <a:ext cx="0" cy="0"/>
          <a:chOff x="0" y="0"/>
          <a:chExt cx="0" cy="0"/>
        </a:xfrm>
      </p:grpSpPr>
      <p:sp>
        <p:nvSpPr>
          <p:cNvPr id="268" name="Google Shape;268;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9" name="Google Shape;269;p24"/>
          <p:cNvSpPr/>
          <p:nvPr/>
        </p:nvSpPr>
        <p:spPr>
          <a:xfrm>
            <a:off x="-18150" y="4608500"/>
            <a:ext cx="9180300" cy="53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270" name="Google Shape;270;p24"/>
          <p:cNvGrpSpPr/>
          <p:nvPr/>
        </p:nvGrpSpPr>
        <p:grpSpPr>
          <a:xfrm>
            <a:off x="194038" y="-1528162"/>
            <a:ext cx="10432804" cy="6538837"/>
            <a:chOff x="194038" y="-1528162"/>
            <a:chExt cx="10432804" cy="6538837"/>
          </a:xfrm>
        </p:grpSpPr>
        <p:sp>
          <p:nvSpPr>
            <p:cNvPr id="271" name="Google Shape;271;p24"/>
            <p:cNvSpPr/>
            <p:nvPr/>
          </p:nvSpPr>
          <p:spPr>
            <a:xfrm>
              <a:off x="8204960" y="-1353513"/>
              <a:ext cx="2421882" cy="2421882"/>
            </a:xfrm>
            <a:custGeom>
              <a:rect b="b" l="l" r="r" t="t"/>
              <a:pathLst>
                <a:path extrusionOk="0" h="2421882" w="2421882">
                  <a:moveTo>
                    <a:pt x="2421882" y="1210941"/>
                  </a:moveTo>
                  <a:cubicBezTo>
                    <a:pt x="2421882" y="1879725"/>
                    <a:pt x="1879725" y="2421882"/>
                    <a:pt x="1210941" y="2421882"/>
                  </a:cubicBezTo>
                  <a:cubicBezTo>
                    <a:pt x="542157" y="2421882"/>
                    <a:pt x="0" y="1879726"/>
                    <a:pt x="0" y="1210941"/>
                  </a:cubicBezTo>
                  <a:cubicBezTo>
                    <a:pt x="0" y="542157"/>
                    <a:pt x="542157" y="0"/>
                    <a:pt x="1210941" y="0"/>
                  </a:cubicBezTo>
                  <a:cubicBezTo>
                    <a:pt x="1879725" y="0"/>
                    <a:pt x="2421882" y="542157"/>
                    <a:pt x="2421882" y="12109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24"/>
            <p:cNvSpPr/>
            <p:nvPr/>
          </p:nvSpPr>
          <p:spPr>
            <a:xfrm>
              <a:off x="194038" y="-1528162"/>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73" name="Google Shape;273;p24"/>
            <p:cNvGrpSpPr/>
            <p:nvPr/>
          </p:nvGrpSpPr>
          <p:grpSpPr>
            <a:xfrm rot="5400000">
              <a:off x="8190718" y="4509579"/>
              <a:ext cx="233628" cy="768563"/>
              <a:chOff x="1084686" y="4580395"/>
              <a:chExt cx="146696" cy="482614"/>
            </a:xfrm>
          </p:grpSpPr>
          <p:sp>
            <p:nvSpPr>
              <p:cNvPr id="274" name="Google Shape;274;p24"/>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24"/>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24"/>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24"/>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24"/>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24"/>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24"/>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24"/>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24"/>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24"/>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4" name="Shape 284"/>
        <p:cNvGrpSpPr/>
        <p:nvPr/>
      </p:nvGrpSpPr>
      <p:grpSpPr>
        <a:xfrm>
          <a:off x="0" y="0"/>
          <a:ext cx="0" cy="0"/>
          <a:chOff x="0" y="0"/>
          <a:chExt cx="0" cy="0"/>
        </a:xfrm>
      </p:grpSpPr>
      <p:sp>
        <p:nvSpPr>
          <p:cNvPr id="285" name="Google Shape;285;p25"/>
          <p:cNvSpPr/>
          <p:nvPr/>
        </p:nvSpPr>
        <p:spPr>
          <a:xfrm>
            <a:off x="6540460" y="2075412"/>
            <a:ext cx="2421882" cy="2421882"/>
          </a:xfrm>
          <a:custGeom>
            <a:rect b="b" l="l" r="r" t="t"/>
            <a:pathLst>
              <a:path extrusionOk="0" h="2421882" w="2421882">
                <a:moveTo>
                  <a:pt x="2421882" y="1210941"/>
                </a:moveTo>
                <a:cubicBezTo>
                  <a:pt x="2421882" y="1879725"/>
                  <a:pt x="1879725" y="2421882"/>
                  <a:pt x="1210941" y="2421882"/>
                </a:cubicBezTo>
                <a:cubicBezTo>
                  <a:pt x="542157" y="2421882"/>
                  <a:pt x="0" y="1879726"/>
                  <a:pt x="0" y="1210941"/>
                </a:cubicBezTo>
                <a:cubicBezTo>
                  <a:pt x="0" y="542157"/>
                  <a:pt x="542157" y="0"/>
                  <a:pt x="1210941" y="0"/>
                </a:cubicBezTo>
                <a:cubicBezTo>
                  <a:pt x="1879725" y="0"/>
                  <a:pt x="2421882" y="542157"/>
                  <a:pt x="2421882" y="121094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25"/>
          <p:cNvSpPr/>
          <p:nvPr/>
        </p:nvSpPr>
        <p:spPr>
          <a:xfrm>
            <a:off x="-18450" y="3958075"/>
            <a:ext cx="9180900" cy="11853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287" name="Google Shape;287;p25"/>
          <p:cNvGrpSpPr/>
          <p:nvPr/>
        </p:nvGrpSpPr>
        <p:grpSpPr>
          <a:xfrm>
            <a:off x="-955578" y="-1001325"/>
            <a:ext cx="10102401" cy="5861427"/>
            <a:chOff x="-955578" y="-1001325"/>
            <a:chExt cx="10102401" cy="5861427"/>
          </a:xfrm>
        </p:grpSpPr>
        <p:grpSp>
          <p:nvGrpSpPr>
            <p:cNvPr id="288" name="Google Shape;288;p25"/>
            <p:cNvGrpSpPr/>
            <p:nvPr/>
          </p:nvGrpSpPr>
          <p:grpSpPr>
            <a:xfrm>
              <a:off x="237891" y="4091539"/>
              <a:ext cx="233628" cy="768563"/>
              <a:chOff x="1084686" y="4580395"/>
              <a:chExt cx="146696" cy="482614"/>
            </a:xfrm>
          </p:grpSpPr>
          <p:sp>
            <p:nvSpPr>
              <p:cNvPr id="289" name="Google Shape;289;p25"/>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25"/>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25"/>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25"/>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25"/>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25"/>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25"/>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25"/>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25"/>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25"/>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99" name="Google Shape;299;p25"/>
            <p:cNvSpPr/>
            <p:nvPr/>
          </p:nvSpPr>
          <p:spPr>
            <a:xfrm>
              <a:off x="8378970" y="0"/>
              <a:ext cx="767853" cy="767852"/>
            </a:xfrm>
            <a:custGeom>
              <a:rect b="b" l="l" r="r" t="t"/>
              <a:pathLst>
                <a:path extrusionOk="0" h="762136" w="762137">
                  <a:moveTo>
                    <a:pt x="0" y="0"/>
                  </a:moveTo>
                  <a:cubicBezTo>
                    <a:pt x="0" y="420925"/>
                    <a:pt x="341212" y="762137"/>
                    <a:pt x="762137" y="762137"/>
                  </a:cubicBezTo>
                  <a:lnTo>
                    <a:pt x="762137"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25"/>
            <p:cNvSpPr/>
            <p:nvPr/>
          </p:nvSpPr>
          <p:spPr>
            <a:xfrm flipH="1">
              <a:off x="-955578" y="-1001325"/>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01" name="Google Shape;301;p25"/>
          <p:cNvSpPr txBox="1"/>
          <p:nvPr>
            <p:ph type="title"/>
          </p:nvPr>
        </p:nvSpPr>
        <p:spPr>
          <a:xfrm>
            <a:off x="715100" y="1307100"/>
            <a:ext cx="6367800" cy="252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2" name="Shape 302"/>
        <p:cNvGrpSpPr/>
        <p:nvPr/>
      </p:nvGrpSpPr>
      <p:grpSpPr>
        <a:xfrm>
          <a:off x="0" y="0"/>
          <a:ext cx="0" cy="0"/>
          <a:chOff x="0" y="0"/>
          <a:chExt cx="0" cy="0"/>
        </a:xfrm>
      </p:grpSpPr>
      <p:sp>
        <p:nvSpPr>
          <p:cNvPr id="303" name="Google Shape;303;p26"/>
          <p:cNvSpPr/>
          <p:nvPr/>
        </p:nvSpPr>
        <p:spPr>
          <a:xfrm>
            <a:off x="6416760" y="2300362"/>
            <a:ext cx="2421882" cy="2421882"/>
          </a:xfrm>
          <a:custGeom>
            <a:rect b="b" l="l" r="r" t="t"/>
            <a:pathLst>
              <a:path extrusionOk="0" h="2421882" w="2421882">
                <a:moveTo>
                  <a:pt x="2421882" y="1210941"/>
                </a:moveTo>
                <a:cubicBezTo>
                  <a:pt x="2421882" y="1879725"/>
                  <a:pt x="1879725" y="2421882"/>
                  <a:pt x="1210941" y="2421882"/>
                </a:cubicBezTo>
                <a:cubicBezTo>
                  <a:pt x="542157" y="2421882"/>
                  <a:pt x="0" y="1879726"/>
                  <a:pt x="0" y="1210941"/>
                </a:cubicBezTo>
                <a:cubicBezTo>
                  <a:pt x="0" y="542157"/>
                  <a:pt x="542157" y="0"/>
                  <a:pt x="1210941" y="0"/>
                </a:cubicBezTo>
                <a:cubicBezTo>
                  <a:pt x="1879725" y="0"/>
                  <a:pt x="2421882" y="542157"/>
                  <a:pt x="2421882" y="12109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26"/>
          <p:cNvSpPr/>
          <p:nvPr/>
        </p:nvSpPr>
        <p:spPr>
          <a:xfrm>
            <a:off x="-18450" y="3958075"/>
            <a:ext cx="9180900" cy="11853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305" name="Google Shape;305;p26"/>
          <p:cNvGrpSpPr/>
          <p:nvPr/>
        </p:nvGrpSpPr>
        <p:grpSpPr>
          <a:xfrm>
            <a:off x="-18356" y="-1349575"/>
            <a:ext cx="10602398" cy="6209677"/>
            <a:chOff x="-18356" y="-1349575"/>
            <a:chExt cx="10602398" cy="6209677"/>
          </a:xfrm>
        </p:grpSpPr>
        <p:sp>
          <p:nvSpPr>
            <p:cNvPr id="306" name="Google Shape;306;p26"/>
            <p:cNvSpPr/>
            <p:nvPr/>
          </p:nvSpPr>
          <p:spPr>
            <a:xfrm flipH="1">
              <a:off x="-18356" y="-19150"/>
              <a:ext cx="786906" cy="786905"/>
            </a:xfrm>
            <a:custGeom>
              <a:rect b="b" l="l" r="r" t="t"/>
              <a:pathLst>
                <a:path extrusionOk="0" h="762136" w="762137">
                  <a:moveTo>
                    <a:pt x="0" y="0"/>
                  </a:moveTo>
                  <a:cubicBezTo>
                    <a:pt x="0" y="420925"/>
                    <a:pt x="341212" y="762137"/>
                    <a:pt x="762137" y="762137"/>
                  </a:cubicBezTo>
                  <a:lnTo>
                    <a:pt x="762137" y="0"/>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07" name="Google Shape;307;p26"/>
            <p:cNvGrpSpPr/>
            <p:nvPr/>
          </p:nvGrpSpPr>
          <p:grpSpPr>
            <a:xfrm>
              <a:off x="237891" y="4091539"/>
              <a:ext cx="233628" cy="768563"/>
              <a:chOff x="1084686" y="4580395"/>
              <a:chExt cx="146696" cy="482614"/>
            </a:xfrm>
          </p:grpSpPr>
          <p:sp>
            <p:nvSpPr>
              <p:cNvPr id="308" name="Google Shape;308;p26"/>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26"/>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26"/>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26"/>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26"/>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26"/>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26"/>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26"/>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26"/>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26"/>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18" name="Google Shape;318;p26"/>
            <p:cNvSpPr/>
            <p:nvPr/>
          </p:nvSpPr>
          <p:spPr>
            <a:xfrm>
              <a:off x="2687413" y="-1349575"/>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26"/>
            <p:cNvSpPr/>
            <p:nvPr/>
          </p:nvSpPr>
          <p:spPr>
            <a:xfrm>
              <a:off x="8162160" y="-1126638"/>
              <a:ext cx="2421882" cy="2421882"/>
            </a:xfrm>
            <a:custGeom>
              <a:rect b="b" l="l" r="r" t="t"/>
              <a:pathLst>
                <a:path extrusionOk="0" h="2421882" w="2421882">
                  <a:moveTo>
                    <a:pt x="2421882" y="1210941"/>
                  </a:moveTo>
                  <a:cubicBezTo>
                    <a:pt x="2421882" y="1879725"/>
                    <a:pt x="1879725" y="2421882"/>
                    <a:pt x="1210941" y="2421882"/>
                  </a:cubicBezTo>
                  <a:cubicBezTo>
                    <a:pt x="542157" y="2421882"/>
                    <a:pt x="0" y="1879726"/>
                    <a:pt x="0" y="1210941"/>
                  </a:cubicBezTo>
                  <a:cubicBezTo>
                    <a:pt x="0" y="542157"/>
                    <a:pt x="542157" y="0"/>
                    <a:pt x="1210941" y="0"/>
                  </a:cubicBezTo>
                  <a:cubicBezTo>
                    <a:pt x="1879725" y="0"/>
                    <a:pt x="2421882" y="542157"/>
                    <a:pt x="2421882" y="12109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20" name="Google Shape;320;p26"/>
          <p:cNvSpPr txBox="1"/>
          <p:nvPr>
            <p:ph type="title"/>
          </p:nvPr>
        </p:nvSpPr>
        <p:spPr>
          <a:xfrm>
            <a:off x="715100" y="1210550"/>
            <a:ext cx="46611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21" name="Google Shape;321;p26"/>
          <p:cNvSpPr txBox="1"/>
          <p:nvPr>
            <p:ph idx="1" type="subTitle"/>
          </p:nvPr>
        </p:nvSpPr>
        <p:spPr>
          <a:xfrm>
            <a:off x="715150" y="2086050"/>
            <a:ext cx="4661100" cy="168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2" name="Shape 322"/>
        <p:cNvGrpSpPr/>
        <p:nvPr/>
      </p:nvGrpSpPr>
      <p:grpSpPr>
        <a:xfrm>
          <a:off x="0" y="0"/>
          <a:ext cx="0" cy="0"/>
          <a:chOff x="0" y="0"/>
          <a:chExt cx="0" cy="0"/>
        </a:xfrm>
      </p:grpSpPr>
      <p:sp>
        <p:nvSpPr>
          <p:cNvPr id="323" name="Google Shape;323;p27"/>
          <p:cNvSpPr/>
          <p:nvPr>
            <p:ph idx="2" type="pic"/>
          </p:nvPr>
        </p:nvSpPr>
        <p:spPr>
          <a:xfrm>
            <a:off x="0" y="0"/>
            <a:ext cx="9144000" cy="5143500"/>
          </a:xfrm>
          <a:prstGeom prst="rect">
            <a:avLst/>
          </a:prstGeom>
          <a:noFill/>
          <a:ln>
            <a:noFill/>
          </a:ln>
        </p:spPr>
      </p:sp>
      <p:sp>
        <p:nvSpPr>
          <p:cNvPr id="324" name="Google Shape;324;p27"/>
          <p:cNvSpPr txBox="1"/>
          <p:nvPr>
            <p:ph type="title"/>
          </p:nvPr>
        </p:nvSpPr>
        <p:spPr>
          <a:xfrm>
            <a:off x="720000" y="535000"/>
            <a:ext cx="2714400" cy="89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25" name="Shape 325"/>
        <p:cNvGrpSpPr/>
        <p:nvPr/>
      </p:nvGrpSpPr>
      <p:grpSpPr>
        <a:xfrm>
          <a:off x="0" y="0"/>
          <a:ext cx="0" cy="0"/>
          <a:chOff x="0" y="0"/>
          <a:chExt cx="0" cy="0"/>
        </a:xfrm>
      </p:grpSpPr>
      <p:sp>
        <p:nvSpPr>
          <p:cNvPr id="326" name="Google Shape;326;p28"/>
          <p:cNvSpPr/>
          <p:nvPr/>
        </p:nvSpPr>
        <p:spPr>
          <a:xfrm>
            <a:off x="6416760" y="2300362"/>
            <a:ext cx="2421882" cy="2421882"/>
          </a:xfrm>
          <a:custGeom>
            <a:rect b="b" l="l" r="r" t="t"/>
            <a:pathLst>
              <a:path extrusionOk="0" h="2421882" w="2421882">
                <a:moveTo>
                  <a:pt x="2421882" y="1210941"/>
                </a:moveTo>
                <a:cubicBezTo>
                  <a:pt x="2421882" y="1879725"/>
                  <a:pt x="1879725" y="2421882"/>
                  <a:pt x="1210941" y="2421882"/>
                </a:cubicBezTo>
                <a:cubicBezTo>
                  <a:pt x="542157" y="2421882"/>
                  <a:pt x="0" y="1879726"/>
                  <a:pt x="0" y="1210941"/>
                </a:cubicBezTo>
                <a:cubicBezTo>
                  <a:pt x="0" y="542157"/>
                  <a:pt x="542157" y="0"/>
                  <a:pt x="1210941" y="0"/>
                </a:cubicBezTo>
                <a:cubicBezTo>
                  <a:pt x="1879725" y="0"/>
                  <a:pt x="2421882" y="542157"/>
                  <a:pt x="2421882" y="121094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28"/>
          <p:cNvSpPr txBox="1"/>
          <p:nvPr>
            <p:ph hasCustomPrompt="1" type="title"/>
          </p:nvPr>
        </p:nvSpPr>
        <p:spPr>
          <a:xfrm>
            <a:off x="715100" y="1342515"/>
            <a:ext cx="3132600" cy="104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6000">
                <a:solidFill>
                  <a:schemeClr val="accent4"/>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28" name="Google Shape;328;p28"/>
          <p:cNvSpPr txBox="1"/>
          <p:nvPr>
            <p:ph idx="1" type="subTitle"/>
          </p:nvPr>
        </p:nvSpPr>
        <p:spPr>
          <a:xfrm>
            <a:off x="715100" y="2485922"/>
            <a:ext cx="3132600" cy="7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29" name="Google Shape;329;p28"/>
          <p:cNvSpPr/>
          <p:nvPr/>
        </p:nvSpPr>
        <p:spPr>
          <a:xfrm>
            <a:off x="-18450" y="3958075"/>
            <a:ext cx="9180900" cy="11853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330" name="Google Shape;330;p28"/>
          <p:cNvGrpSpPr/>
          <p:nvPr/>
        </p:nvGrpSpPr>
        <p:grpSpPr>
          <a:xfrm>
            <a:off x="-18356" y="-1349575"/>
            <a:ext cx="10602398" cy="6209677"/>
            <a:chOff x="-18356" y="-1349575"/>
            <a:chExt cx="10602398" cy="6209677"/>
          </a:xfrm>
        </p:grpSpPr>
        <p:sp>
          <p:nvSpPr>
            <p:cNvPr id="331" name="Google Shape;331;p28"/>
            <p:cNvSpPr/>
            <p:nvPr/>
          </p:nvSpPr>
          <p:spPr>
            <a:xfrm flipH="1">
              <a:off x="-18356" y="-19150"/>
              <a:ext cx="786906" cy="786905"/>
            </a:xfrm>
            <a:custGeom>
              <a:rect b="b" l="l" r="r" t="t"/>
              <a:pathLst>
                <a:path extrusionOk="0" h="762136" w="762137">
                  <a:moveTo>
                    <a:pt x="0" y="0"/>
                  </a:moveTo>
                  <a:cubicBezTo>
                    <a:pt x="0" y="420925"/>
                    <a:pt x="341212" y="762137"/>
                    <a:pt x="762137" y="762137"/>
                  </a:cubicBezTo>
                  <a:lnTo>
                    <a:pt x="762137"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32" name="Google Shape;332;p28"/>
            <p:cNvGrpSpPr/>
            <p:nvPr/>
          </p:nvGrpSpPr>
          <p:grpSpPr>
            <a:xfrm>
              <a:off x="237891" y="4091539"/>
              <a:ext cx="233628" cy="768563"/>
              <a:chOff x="1084686" y="4580395"/>
              <a:chExt cx="146696" cy="482614"/>
            </a:xfrm>
          </p:grpSpPr>
          <p:sp>
            <p:nvSpPr>
              <p:cNvPr id="333" name="Google Shape;333;p28"/>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28"/>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28"/>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28"/>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28"/>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28"/>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28"/>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28"/>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28"/>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28"/>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43" name="Google Shape;343;p28"/>
            <p:cNvSpPr/>
            <p:nvPr/>
          </p:nvSpPr>
          <p:spPr>
            <a:xfrm>
              <a:off x="2687413" y="-1349575"/>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28"/>
            <p:cNvSpPr/>
            <p:nvPr/>
          </p:nvSpPr>
          <p:spPr>
            <a:xfrm>
              <a:off x="8162160" y="-1126638"/>
              <a:ext cx="2421882" cy="2421882"/>
            </a:xfrm>
            <a:custGeom>
              <a:rect b="b" l="l" r="r" t="t"/>
              <a:pathLst>
                <a:path extrusionOk="0" h="2421882" w="2421882">
                  <a:moveTo>
                    <a:pt x="2421882" y="1210941"/>
                  </a:moveTo>
                  <a:cubicBezTo>
                    <a:pt x="2421882" y="1879725"/>
                    <a:pt x="1879725" y="2421882"/>
                    <a:pt x="1210941" y="2421882"/>
                  </a:cubicBezTo>
                  <a:cubicBezTo>
                    <a:pt x="542157" y="2421882"/>
                    <a:pt x="0" y="1879726"/>
                    <a:pt x="0" y="1210941"/>
                  </a:cubicBezTo>
                  <a:cubicBezTo>
                    <a:pt x="0" y="542157"/>
                    <a:pt x="542157" y="0"/>
                    <a:pt x="1210941" y="0"/>
                  </a:cubicBezTo>
                  <a:cubicBezTo>
                    <a:pt x="1879725" y="0"/>
                    <a:pt x="2421882" y="542157"/>
                    <a:pt x="2421882" y="12109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5" name="Shape 345"/>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46" name="Shape 346"/>
        <p:cNvGrpSpPr/>
        <p:nvPr/>
      </p:nvGrpSpPr>
      <p:grpSpPr>
        <a:xfrm>
          <a:off x="0" y="0"/>
          <a:ext cx="0" cy="0"/>
          <a:chOff x="0" y="0"/>
          <a:chExt cx="0" cy="0"/>
        </a:xfrm>
      </p:grpSpPr>
      <p:sp>
        <p:nvSpPr>
          <p:cNvPr id="347" name="Google Shape;347;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8" name="Google Shape;348;p30"/>
          <p:cNvSpPr txBox="1"/>
          <p:nvPr>
            <p:ph idx="2" type="title"/>
          </p:nvPr>
        </p:nvSpPr>
        <p:spPr>
          <a:xfrm>
            <a:off x="720000" y="1413949"/>
            <a:ext cx="734700" cy="51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49" name="Google Shape;349;p30"/>
          <p:cNvSpPr txBox="1"/>
          <p:nvPr>
            <p:ph idx="3" type="title"/>
          </p:nvPr>
        </p:nvSpPr>
        <p:spPr>
          <a:xfrm>
            <a:off x="720000" y="2695001"/>
            <a:ext cx="734700" cy="51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0" name="Google Shape;350;p30"/>
          <p:cNvSpPr txBox="1"/>
          <p:nvPr>
            <p:ph idx="4" type="title"/>
          </p:nvPr>
        </p:nvSpPr>
        <p:spPr>
          <a:xfrm>
            <a:off x="3114475" y="1413949"/>
            <a:ext cx="734700" cy="51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1" name="Google Shape;351;p30"/>
          <p:cNvSpPr txBox="1"/>
          <p:nvPr>
            <p:ph idx="5" type="title"/>
          </p:nvPr>
        </p:nvSpPr>
        <p:spPr>
          <a:xfrm>
            <a:off x="3114475" y="2695001"/>
            <a:ext cx="734700" cy="51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2" name="Google Shape;352;p30"/>
          <p:cNvSpPr txBox="1"/>
          <p:nvPr>
            <p:ph idx="6" type="title"/>
          </p:nvPr>
        </p:nvSpPr>
        <p:spPr>
          <a:xfrm>
            <a:off x="5508950" y="1413949"/>
            <a:ext cx="734700" cy="51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3" name="Google Shape;353;p30"/>
          <p:cNvSpPr txBox="1"/>
          <p:nvPr>
            <p:ph idx="7" type="title"/>
          </p:nvPr>
        </p:nvSpPr>
        <p:spPr>
          <a:xfrm>
            <a:off x="5508950" y="2695001"/>
            <a:ext cx="734700" cy="51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4" name="Google Shape;354;p30"/>
          <p:cNvSpPr txBox="1"/>
          <p:nvPr>
            <p:ph idx="1" type="subTitle"/>
          </p:nvPr>
        </p:nvSpPr>
        <p:spPr>
          <a:xfrm>
            <a:off x="720000" y="1997675"/>
            <a:ext cx="2305500" cy="4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Raleway"/>
              <a:buNone/>
              <a:defRPr b="1" sz="1800">
                <a:solidFill>
                  <a:schemeClr val="accent4"/>
                </a:solidFill>
                <a:latin typeface="Bricolage Grotesque"/>
                <a:ea typeface="Bricolage Grotesque"/>
                <a:cs typeface="Bricolage Grotesque"/>
                <a:sym typeface="Bricolage Grotesque"/>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55" name="Google Shape;355;p30"/>
          <p:cNvSpPr txBox="1"/>
          <p:nvPr>
            <p:ph idx="8" type="subTitle"/>
          </p:nvPr>
        </p:nvSpPr>
        <p:spPr>
          <a:xfrm>
            <a:off x="3114475" y="1997675"/>
            <a:ext cx="2305500" cy="4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Raleway"/>
              <a:buNone/>
              <a:defRPr b="1" sz="1800">
                <a:solidFill>
                  <a:schemeClr val="accent4"/>
                </a:solidFill>
                <a:latin typeface="Bricolage Grotesque"/>
                <a:ea typeface="Bricolage Grotesque"/>
                <a:cs typeface="Bricolage Grotesque"/>
                <a:sym typeface="Bricolage Grotesque"/>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56" name="Google Shape;356;p30"/>
          <p:cNvSpPr txBox="1"/>
          <p:nvPr>
            <p:ph idx="9" type="subTitle"/>
          </p:nvPr>
        </p:nvSpPr>
        <p:spPr>
          <a:xfrm>
            <a:off x="5508950" y="1997675"/>
            <a:ext cx="2305500" cy="4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Raleway"/>
              <a:buNone/>
              <a:defRPr b="1" sz="1800">
                <a:solidFill>
                  <a:schemeClr val="accent4"/>
                </a:solidFill>
                <a:latin typeface="Bricolage Grotesque"/>
                <a:ea typeface="Bricolage Grotesque"/>
                <a:cs typeface="Bricolage Grotesque"/>
                <a:sym typeface="Bricolage Grotesque"/>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57" name="Google Shape;357;p30"/>
          <p:cNvSpPr txBox="1"/>
          <p:nvPr>
            <p:ph idx="13" type="subTitle"/>
          </p:nvPr>
        </p:nvSpPr>
        <p:spPr>
          <a:xfrm>
            <a:off x="720000" y="3278750"/>
            <a:ext cx="2305500" cy="4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Raleway"/>
              <a:buNone/>
              <a:defRPr b="1" sz="1800">
                <a:solidFill>
                  <a:schemeClr val="accent4"/>
                </a:solidFill>
                <a:latin typeface="Bricolage Grotesque"/>
                <a:ea typeface="Bricolage Grotesque"/>
                <a:cs typeface="Bricolage Grotesque"/>
                <a:sym typeface="Bricolage Grotesque"/>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58" name="Google Shape;358;p30"/>
          <p:cNvSpPr txBox="1"/>
          <p:nvPr>
            <p:ph idx="14" type="subTitle"/>
          </p:nvPr>
        </p:nvSpPr>
        <p:spPr>
          <a:xfrm>
            <a:off x="3114475" y="3278750"/>
            <a:ext cx="2305500" cy="4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Raleway"/>
              <a:buNone/>
              <a:defRPr b="1" sz="1800">
                <a:solidFill>
                  <a:schemeClr val="accent4"/>
                </a:solidFill>
                <a:latin typeface="Bricolage Grotesque"/>
                <a:ea typeface="Bricolage Grotesque"/>
                <a:cs typeface="Bricolage Grotesque"/>
                <a:sym typeface="Bricolage Grotesque"/>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59" name="Google Shape;359;p30"/>
          <p:cNvSpPr txBox="1"/>
          <p:nvPr>
            <p:ph idx="15" type="subTitle"/>
          </p:nvPr>
        </p:nvSpPr>
        <p:spPr>
          <a:xfrm>
            <a:off x="5508950" y="3278750"/>
            <a:ext cx="2305500" cy="4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Raleway"/>
              <a:buNone/>
              <a:defRPr b="1" sz="1800">
                <a:solidFill>
                  <a:schemeClr val="accent4"/>
                </a:solidFill>
                <a:latin typeface="Bricolage Grotesque"/>
                <a:ea typeface="Bricolage Grotesque"/>
                <a:cs typeface="Bricolage Grotesque"/>
                <a:sym typeface="Bricolage Grotesque"/>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60" name="Google Shape;360;p30"/>
          <p:cNvSpPr/>
          <p:nvPr/>
        </p:nvSpPr>
        <p:spPr>
          <a:xfrm>
            <a:off x="-18450" y="3958075"/>
            <a:ext cx="9180900" cy="11853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361" name="Google Shape;361;p30"/>
          <p:cNvGrpSpPr/>
          <p:nvPr/>
        </p:nvGrpSpPr>
        <p:grpSpPr>
          <a:xfrm>
            <a:off x="194038" y="-1528162"/>
            <a:ext cx="10432804" cy="6253487"/>
            <a:chOff x="194038" y="-1528162"/>
            <a:chExt cx="10432804" cy="6253487"/>
          </a:xfrm>
        </p:grpSpPr>
        <p:sp>
          <p:nvSpPr>
            <p:cNvPr id="362" name="Google Shape;362;p30"/>
            <p:cNvSpPr/>
            <p:nvPr/>
          </p:nvSpPr>
          <p:spPr>
            <a:xfrm>
              <a:off x="8204960" y="-1353513"/>
              <a:ext cx="2421882" cy="2421882"/>
            </a:xfrm>
            <a:custGeom>
              <a:rect b="b" l="l" r="r" t="t"/>
              <a:pathLst>
                <a:path extrusionOk="0" h="2421882" w="2421882">
                  <a:moveTo>
                    <a:pt x="2421882" y="1210941"/>
                  </a:moveTo>
                  <a:cubicBezTo>
                    <a:pt x="2421882" y="1879725"/>
                    <a:pt x="1879725" y="2421882"/>
                    <a:pt x="1210941" y="2421882"/>
                  </a:cubicBezTo>
                  <a:cubicBezTo>
                    <a:pt x="542157" y="2421882"/>
                    <a:pt x="0" y="1879726"/>
                    <a:pt x="0" y="1210941"/>
                  </a:cubicBezTo>
                  <a:cubicBezTo>
                    <a:pt x="0" y="542157"/>
                    <a:pt x="542157" y="0"/>
                    <a:pt x="1210941" y="0"/>
                  </a:cubicBezTo>
                  <a:cubicBezTo>
                    <a:pt x="1879725" y="0"/>
                    <a:pt x="2421882" y="542157"/>
                    <a:pt x="2421882" y="12109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30"/>
            <p:cNvSpPr/>
            <p:nvPr/>
          </p:nvSpPr>
          <p:spPr>
            <a:xfrm>
              <a:off x="194038" y="-1528162"/>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64" name="Google Shape;364;p30"/>
            <p:cNvGrpSpPr/>
            <p:nvPr/>
          </p:nvGrpSpPr>
          <p:grpSpPr>
            <a:xfrm rot="5400000">
              <a:off x="1056868" y="4224229"/>
              <a:ext cx="233628" cy="768563"/>
              <a:chOff x="1084686" y="4580395"/>
              <a:chExt cx="146696" cy="482614"/>
            </a:xfrm>
          </p:grpSpPr>
          <p:sp>
            <p:nvSpPr>
              <p:cNvPr id="365" name="Google Shape;365;p30"/>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30"/>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30"/>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30"/>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30"/>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30"/>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30"/>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30"/>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30"/>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30"/>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375" name="Shape 375"/>
        <p:cNvGrpSpPr/>
        <p:nvPr/>
      </p:nvGrpSpPr>
      <p:grpSpPr>
        <a:xfrm>
          <a:off x="0" y="0"/>
          <a:ext cx="0" cy="0"/>
          <a:chOff x="0" y="0"/>
          <a:chExt cx="0" cy="0"/>
        </a:xfrm>
      </p:grpSpPr>
      <p:sp>
        <p:nvSpPr>
          <p:cNvPr id="376" name="Google Shape;376;p31"/>
          <p:cNvSpPr txBox="1"/>
          <p:nvPr>
            <p:ph idx="1" type="subTitle"/>
          </p:nvPr>
        </p:nvSpPr>
        <p:spPr>
          <a:xfrm>
            <a:off x="715100" y="1936300"/>
            <a:ext cx="2836800" cy="55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77" name="Google Shape;377;p31"/>
          <p:cNvSpPr txBox="1"/>
          <p:nvPr>
            <p:ph type="title"/>
          </p:nvPr>
        </p:nvSpPr>
        <p:spPr>
          <a:xfrm>
            <a:off x="715100" y="452351"/>
            <a:ext cx="2836800" cy="141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8" name="Google Shape;378;p31"/>
          <p:cNvSpPr/>
          <p:nvPr>
            <p:ph idx="2" type="pic"/>
          </p:nvPr>
        </p:nvSpPr>
        <p:spPr>
          <a:xfrm>
            <a:off x="715100" y="2673975"/>
            <a:ext cx="2836800" cy="1934400"/>
          </a:xfrm>
          <a:prstGeom prst="rect">
            <a:avLst/>
          </a:prstGeom>
          <a:noFill/>
          <a:ln>
            <a:noFill/>
          </a:ln>
        </p:spPr>
      </p:sp>
      <p:sp>
        <p:nvSpPr>
          <p:cNvPr id="379" name="Google Shape;379;p31"/>
          <p:cNvSpPr/>
          <p:nvPr>
            <p:ph idx="3" type="pic"/>
          </p:nvPr>
        </p:nvSpPr>
        <p:spPr>
          <a:xfrm>
            <a:off x="3690375" y="2969775"/>
            <a:ext cx="4738500" cy="1638600"/>
          </a:xfrm>
          <a:prstGeom prst="rect">
            <a:avLst/>
          </a:prstGeom>
          <a:noFill/>
          <a:ln>
            <a:noFill/>
          </a:ln>
        </p:spPr>
      </p:sp>
      <p:sp>
        <p:nvSpPr>
          <p:cNvPr id="380" name="Google Shape;380;p31"/>
          <p:cNvSpPr/>
          <p:nvPr>
            <p:ph idx="4" type="pic"/>
          </p:nvPr>
        </p:nvSpPr>
        <p:spPr>
          <a:xfrm>
            <a:off x="3690400" y="535000"/>
            <a:ext cx="4738500" cy="2275800"/>
          </a:xfrm>
          <a:prstGeom prst="rect">
            <a:avLst/>
          </a:prstGeom>
          <a:noFill/>
          <a:ln>
            <a:noFill/>
          </a:ln>
        </p:spPr>
      </p:sp>
      <p:sp>
        <p:nvSpPr>
          <p:cNvPr id="381" name="Google Shape;381;p31"/>
          <p:cNvSpPr/>
          <p:nvPr/>
        </p:nvSpPr>
        <p:spPr>
          <a:xfrm>
            <a:off x="-21823" y="4608500"/>
            <a:ext cx="9181500" cy="53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382" name="Google Shape;382;p31"/>
          <p:cNvGrpSpPr/>
          <p:nvPr/>
        </p:nvGrpSpPr>
        <p:grpSpPr>
          <a:xfrm>
            <a:off x="-6817" y="-1508550"/>
            <a:ext cx="8893536" cy="2374427"/>
            <a:chOff x="-6817" y="-1508550"/>
            <a:chExt cx="8893536" cy="2374427"/>
          </a:xfrm>
        </p:grpSpPr>
        <p:sp>
          <p:nvSpPr>
            <p:cNvPr id="383" name="Google Shape;383;p31"/>
            <p:cNvSpPr/>
            <p:nvPr/>
          </p:nvSpPr>
          <p:spPr>
            <a:xfrm flipH="1">
              <a:off x="-6817" y="-7514"/>
              <a:ext cx="767853" cy="767852"/>
            </a:xfrm>
            <a:custGeom>
              <a:rect b="b" l="l" r="r" t="t"/>
              <a:pathLst>
                <a:path extrusionOk="0" h="762136" w="762137">
                  <a:moveTo>
                    <a:pt x="0" y="0"/>
                  </a:moveTo>
                  <a:cubicBezTo>
                    <a:pt x="0" y="420925"/>
                    <a:pt x="341212" y="762137"/>
                    <a:pt x="762137" y="762137"/>
                  </a:cubicBezTo>
                  <a:lnTo>
                    <a:pt x="762137"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84" name="Google Shape;384;p31"/>
            <p:cNvGrpSpPr/>
            <p:nvPr/>
          </p:nvGrpSpPr>
          <p:grpSpPr>
            <a:xfrm>
              <a:off x="8653091" y="97314"/>
              <a:ext cx="233628" cy="768563"/>
              <a:chOff x="1084686" y="4580395"/>
              <a:chExt cx="146696" cy="482614"/>
            </a:xfrm>
          </p:grpSpPr>
          <p:sp>
            <p:nvSpPr>
              <p:cNvPr id="385" name="Google Shape;385;p31"/>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31"/>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31"/>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31"/>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31"/>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31"/>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31"/>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31"/>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31"/>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31"/>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95" name="Google Shape;395;p31"/>
            <p:cNvSpPr/>
            <p:nvPr/>
          </p:nvSpPr>
          <p:spPr>
            <a:xfrm>
              <a:off x="5988937" y="-1508550"/>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396" name="Shape 396"/>
        <p:cNvGrpSpPr/>
        <p:nvPr/>
      </p:nvGrpSpPr>
      <p:grpSpPr>
        <a:xfrm>
          <a:off x="0" y="0"/>
          <a:ext cx="0" cy="0"/>
          <a:chOff x="0" y="0"/>
          <a:chExt cx="0" cy="0"/>
        </a:xfrm>
      </p:grpSpPr>
      <p:sp>
        <p:nvSpPr>
          <p:cNvPr id="397" name="Google Shape;397;p32"/>
          <p:cNvSpPr/>
          <p:nvPr/>
        </p:nvSpPr>
        <p:spPr>
          <a:xfrm>
            <a:off x="-21823" y="4608500"/>
            <a:ext cx="9181500" cy="53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398" name="Google Shape;398;p32"/>
          <p:cNvGrpSpPr/>
          <p:nvPr/>
        </p:nvGrpSpPr>
        <p:grpSpPr>
          <a:xfrm>
            <a:off x="200316" y="-7234"/>
            <a:ext cx="8951593" cy="6243994"/>
            <a:chOff x="200316" y="-7234"/>
            <a:chExt cx="8951593" cy="6243994"/>
          </a:xfrm>
        </p:grpSpPr>
        <p:sp>
          <p:nvSpPr>
            <p:cNvPr id="399" name="Google Shape;399;p32"/>
            <p:cNvSpPr/>
            <p:nvPr/>
          </p:nvSpPr>
          <p:spPr>
            <a:xfrm>
              <a:off x="8384056" y="-7234"/>
              <a:ext cx="767853" cy="767852"/>
            </a:xfrm>
            <a:custGeom>
              <a:rect b="b" l="l" r="r" t="t"/>
              <a:pathLst>
                <a:path extrusionOk="0" h="762136" w="762137">
                  <a:moveTo>
                    <a:pt x="0" y="0"/>
                  </a:moveTo>
                  <a:cubicBezTo>
                    <a:pt x="0" y="420925"/>
                    <a:pt x="341212" y="762137"/>
                    <a:pt x="762137" y="762137"/>
                  </a:cubicBezTo>
                  <a:lnTo>
                    <a:pt x="762137"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00" name="Google Shape;400;p32"/>
            <p:cNvGrpSpPr/>
            <p:nvPr/>
          </p:nvGrpSpPr>
          <p:grpSpPr>
            <a:xfrm>
              <a:off x="200316" y="101839"/>
              <a:ext cx="233628" cy="768563"/>
              <a:chOff x="1084686" y="4580395"/>
              <a:chExt cx="146696" cy="482614"/>
            </a:xfrm>
          </p:grpSpPr>
          <p:sp>
            <p:nvSpPr>
              <p:cNvPr id="401" name="Google Shape;401;p32"/>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2" name="Google Shape;402;p32"/>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3" name="Google Shape;403;p32"/>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4" name="Google Shape;404;p32"/>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5" name="Google Shape;405;p32"/>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6" name="Google Shape;406;p32"/>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7" name="Google Shape;407;p32"/>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p32"/>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9" name="Google Shape;409;p32"/>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p32"/>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11" name="Google Shape;411;p32"/>
            <p:cNvSpPr/>
            <p:nvPr/>
          </p:nvSpPr>
          <p:spPr>
            <a:xfrm>
              <a:off x="7125788" y="4352175"/>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12" name="Google Shape;412;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3" name="Google Shape;413;p32"/>
          <p:cNvSpPr txBox="1"/>
          <p:nvPr>
            <p:ph idx="1" type="body"/>
          </p:nvPr>
        </p:nvSpPr>
        <p:spPr>
          <a:xfrm>
            <a:off x="720000" y="1152475"/>
            <a:ext cx="7704000" cy="1019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17500" lvl="1" marL="914400" algn="l">
              <a:lnSpc>
                <a:spcPct val="100000"/>
              </a:lnSpc>
              <a:spcBef>
                <a:spcPts val="0"/>
              </a:spcBef>
              <a:spcAft>
                <a:spcPts val="0"/>
              </a:spcAft>
              <a:buClr>
                <a:schemeClr val="hlink"/>
              </a:buClr>
              <a:buSzPts val="1400"/>
              <a:buFont typeface="Anaheim"/>
              <a:buChar char="○"/>
              <a:defRPr/>
            </a:lvl2pPr>
            <a:lvl3pPr indent="-317500" lvl="2" marL="1371600" algn="l">
              <a:lnSpc>
                <a:spcPct val="100000"/>
              </a:lnSpc>
              <a:spcBef>
                <a:spcPts val="0"/>
              </a:spcBef>
              <a:spcAft>
                <a:spcPts val="0"/>
              </a:spcAft>
              <a:buClr>
                <a:schemeClr val="hlink"/>
              </a:buClr>
              <a:buSzPts val="1400"/>
              <a:buFont typeface="Anaheim"/>
              <a:buChar char="■"/>
              <a:defRPr/>
            </a:lvl3pPr>
            <a:lvl4pPr indent="-317500" lvl="3" marL="1828800" algn="l">
              <a:lnSpc>
                <a:spcPct val="100000"/>
              </a:lnSpc>
              <a:spcBef>
                <a:spcPts val="0"/>
              </a:spcBef>
              <a:spcAft>
                <a:spcPts val="0"/>
              </a:spcAft>
              <a:buClr>
                <a:schemeClr val="hlink"/>
              </a:buClr>
              <a:buSzPts val="1400"/>
              <a:buFont typeface="Anaheim"/>
              <a:buChar char="●"/>
              <a:defRPr/>
            </a:lvl4pPr>
            <a:lvl5pPr indent="-317500" lvl="4" marL="2286000" algn="l">
              <a:lnSpc>
                <a:spcPct val="100000"/>
              </a:lnSpc>
              <a:spcBef>
                <a:spcPts val="0"/>
              </a:spcBef>
              <a:spcAft>
                <a:spcPts val="0"/>
              </a:spcAft>
              <a:buClr>
                <a:schemeClr val="hlink"/>
              </a:buClr>
              <a:buSzPts val="1400"/>
              <a:buFont typeface="Anaheim"/>
              <a:buChar char="○"/>
              <a:defRPr/>
            </a:lvl5pPr>
            <a:lvl6pPr indent="-317500" lvl="5" marL="2743200" algn="l">
              <a:lnSpc>
                <a:spcPct val="100000"/>
              </a:lnSpc>
              <a:spcBef>
                <a:spcPts val="0"/>
              </a:spcBef>
              <a:spcAft>
                <a:spcPts val="0"/>
              </a:spcAft>
              <a:buClr>
                <a:schemeClr val="hlink"/>
              </a:buClr>
              <a:buSzPts val="1400"/>
              <a:buFont typeface="Anaheim"/>
              <a:buChar char="■"/>
              <a:defRPr/>
            </a:lvl6pPr>
            <a:lvl7pPr indent="-317500" lvl="6" marL="3200400" algn="l">
              <a:lnSpc>
                <a:spcPct val="100000"/>
              </a:lnSpc>
              <a:spcBef>
                <a:spcPts val="0"/>
              </a:spcBef>
              <a:spcAft>
                <a:spcPts val="0"/>
              </a:spcAft>
              <a:buClr>
                <a:schemeClr val="hlink"/>
              </a:buClr>
              <a:buSzPts val="1400"/>
              <a:buFont typeface="Anaheim"/>
              <a:buChar char="●"/>
              <a:defRPr/>
            </a:lvl7pPr>
            <a:lvl8pPr indent="-317500" lvl="7" marL="3657600" algn="l">
              <a:lnSpc>
                <a:spcPct val="100000"/>
              </a:lnSpc>
              <a:spcBef>
                <a:spcPts val="0"/>
              </a:spcBef>
              <a:spcAft>
                <a:spcPts val="0"/>
              </a:spcAft>
              <a:buClr>
                <a:schemeClr val="hlink"/>
              </a:buClr>
              <a:buSzPts val="1400"/>
              <a:buFont typeface="Anaheim"/>
              <a:buChar char="○"/>
              <a:defRPr/>
            </a:lvl8pPr>
            <a:lvl9pPr indent="-317500" lvl="8" marL="4114800" algn="l">
              <a:lnSpc>
                <a:spcPct val="100000"/>
              </a:lnSpc>
              <a:spcBef>
                <a:spcPts val="0"/>
              </a:spcBef>
              <a:spcAft>
                <a:spcPts val="0"/>
              </a:spcAft>
              <a:buClr>
                <a:schemeClr val="hlink"/>
              </a:buClr>
              <a:buSzPts val="1400"/>
              <a:buFont typeface="Anaheim"/>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_1_1">
    <p:spTree>
      <p:nvGrpSpPr>
        <p:cNvPr id="414" name="Shape 414"/>
        <p:cNvGrpSpPr/>
        <p:nvPr/>
      </p:nvGrpSpPr>
      <p:grpSpPr>
        <a:xfrm>
          <a:off x="0" y="0"/>
          <a:ext cx="0" cy="0"/>
          <a:chOff x="0" y="0"/>
          <a:chExt cx="0" cy="0"/>
        </a:xfrm>
      </p:grpSpPr>
      <p:sp>
        <p:nvSpPr>
          <p:cNvPr id="415" name="Google Shape;415;p33"/>
          <p:cNvSpPr/>
          <p:nvPr/>
        </p:nvSpPr>
        <p:spPr>
          <a:xfrm>
            <a:off x="-21823" y="4608500"/>
            <a:ext cx="9181500" cy="53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16" name="Google Shape;416;p3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7" name="Google Shape;417;p33"/>
          <p:cNvSpPr txBox="1"/>
          <p:nvPr>
            <p:ph idx="1" type="body"/>
          </p:nvPr>
        </p:nvSpPr>
        <p:spPr>
          <a:xfrm>
            <a:off x="720000" y="1152475"/>
            <a:ext cx="3703800" cy="2943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17500" lvl="1" marL="914400" algn="l">
              <a:lnSpc>
                <a:spcPct val="100000"/>
              </a:lnSpc>
              <a:spcBef>
                <a:spcPts val="0"/>
              </a:spcBef>
              <a:spcAft>
                <a:spcPts val="0"/>
              </a:spcAft>
              <a:buClr>
                <a:schemeClr val="hlink"/>
              </a:buClr>
              <a:buSzPts val="1400"/>
              <a:buFont typeface="Anaheim"/>
              <a:buChar char="○"/>
              <a:defRPr/>
            </a:lvl2pPr>
            <a:lvl3pPr indent="-317500" lvl="2" marL="1371600" algn="l">
              <a:lnSpc>
                <a:spcPct val="100000"/>
              </a:lnSpc>
              <a:spcBef>
                <a:spcPts val="0"/>
              </a:spcBef>
              <a:spcAft>
                <a:spcPts val="0"/>
              </a:spcAft>
              <a:buClr>
                <a:schemeClr val="hlink"/>
              </a:buClr>
              <a:buSzPts val="1400"/>
              <a:buFont typeface="Anaheim"/>
              <a:buChar char="■"/>
              <a:defRPr/>
            </a:lvl3pPr>
            <a:lvl4pPr indent="-317500" lvl="3" marL="1828800" algn="l">
              <a:lnSpc>
                <a:spcPct val="100000"/>
              </a:lnSpc>
              <a:spcBef>
                <a:spcPts val="0"/>
              </a:spcBef>
              <a:spcAft>
                <a:spcPts val="0"/>
              </a:spcAft>
              <a:buClr>
                <a:schemeClr val="hlink"/>
              </a:buClr>
              <a:buSzPts val="1400"/>
              <a:buFont typeface="Anaheim"/>
              <a:buChar char="●"/>
              <a:defRPr/>
            </a:lvl4pPr>
            <a:lvl5pPr indent="-317500" lvl="4" marL="2286000" algn="l">
              <a:lnSpc>
                <a:spcPct val="100000"/>
              </a:lnSpc>
              <a:spcBef>
                <a:spcPts val="0"/>
              </a:spcBef>
              <a:spcAft>
                <a:spcPts val="0"/>
              </a:spcAft>
              <a:buClr>
                <a:schemeClr val="hlink"/>
              </a:buClr>
              <a:buSzPts val="1400"/>
              <a:buFont typeface="Anaheim"/>
              <a:buChar char="○"/>
              <a:defRPr/>
            </a:lvl5pPr>
            <a:lvl6pPr indent="-317500" lvl="5" marL="2743200" algn="l">
              <a:lnSpc>
                <a:spcPct val="100000"/>
              </a:lnSpc>
              <a:spcBef>
                <a:spcPts val="0"/>
              </a:spcBef>
              <a:spcAft>
                <a:spcPts val="0"/>
              </a:spcAft>
              <a:buClr>
                <a:schemeClr val="hlink"/>
              </a:buClr>
              <a:buSzPts val="1400"/>
              <a:buFont typeface="Anaheim"/>
              <a:buChar char="■"/>
              <a:defRPr/>
            </a:lvl6pPr>
            <a:lvl7pPr indent="-317500" lvl="6" marL="3200400" algn="l">
              <a:lnSpc>
                <a:spcPct val="100000"/>
              </a:lnSpc>
              <a:spcBef>
                <a:spcPts val="0"/>
              </a:spcBef>
              <a:spcAft>
                <a:spcPts val="0"/>
              </a:spcAft>
              <a:buClr>
                <a:schemeClr val="hlink"/>
              </a:buClr>
              <a:buSzPts val="1400"/>
              <a:buFont typeface="Anaheim"/>
              <a:buChar char="●"/>
              <a:defRPr/>
            </a:lvl7pPr>
            <a:lvl8pPr indent="-317500" lvl="7" marL="3657600" algn="l">
              <a:lnSpc>
                <a:spcPct val="100000"/>
              </a:lnSpc>
              <a:spcBef>
                <a:spcPts val="0"/>
              </a:spcBef>
              <a:spcAft>
                <a:spcPts val="0"/>
              </a:spcAft>
              <a:buClr>
                <a:schemeClr val="hlink"/>
              </a:buClr>
              <a:buSzPts val="1400"/>
              <a:buFont typeface="Anaheim"/>
              <a:buChar char="○"/>
              <a:defRPr/>
            </a:lvl8pPr>
            <a:lvl9pPr indent="-317500" lvl="8" marL="4114800" algn="l">
              <a:lnSpc>
                <a:spcPct val="100000"/>
              </a:lnSpc>
              <a:spcBef>
                <a:spcPts val="0"/>
              </a:spcBef>
              <a:spcAft>
                <a:spcPts val="0"/>
              </a:spcAft>
              <a:buClr>
                <a:schemeClr val="hlink"/>
              </a:buClr>
              <a:buSzPts val="1400"/>
              <a:buFont typeface="Anaheim"/>
              <a:buChar char="■"/>
              <a:defRPr/>
            </a:lvl9pPr>
          </a:lstStyle>
          <a:p/>
        </p:txBody>
      </p:sp>
      <p:grpSp>
        <p:nvGrpSpPr>
          <p:cNvPr id="418" name="Google Shape;418;p33"/>
          <p:cNvGrpSpPr/>
          <p:nvPr/>
        </p:nvGrpSpPr>
        <p:grpSpPr>
          <a:xfrm>
            <a:off x="697" y="-730825"/>
            <a:ext cx="9831926" cy="5723600"/>
            <a:chOff x="697" y="-730825"/>
            <a:chExt cx="9831926" cy="5723600"/>
          </a:xfrm>
        </p:grpSpPr>
        <p:sp>
          <p:nvSpPr>
            <p:cNvPr id="419" name="Google Shape;419;p33"/>
            <p:cNvSpPr/>
            <p:nvPr/>
          </p:nvSpPr>
          <p:spPr>
            <a:xfrm flipH="1">
              <a:off x="697" y="0"/>
              <a:ext cx="767853" cy="767852"/>
            </a:xfrm>
            <a:custGeom>
              <a:rect b="b" l="l" r="r" t="t"/>
              <a:pathLst>
                <a:path extrusionOk="0" h="762136" w="762137">
                  <a:moveTo>
                    <a:pt x="0" y="0"/>
                  </a:moveTo>
                  <a:cubicBezTo>
                    <a:pt x="0" y="420925"/>
                    <a:pt x="341212" y="762137"/>
                    <a:pt x="762137" y="762137"/>
                  </a:cubicBezTo>
                  <a:lnTo>
                    <a:pt x="762137"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20" name="Google Shape;420;p33"/>
            <p:cNvGrpSpPr/>
            <p:nvPr/>
          </p:nvGrpSpPr>
          <p:grpSpPr>
            <a:xfrm rot="5400000">
              <a:off x="8312093" y="4491679"/>
              <a:ext cx="233628" cy="768563"/>
              <a:chOff x="1084686" y="4580395"/>
              <a:chExt cx="146696" cy="482614"/>
            </a:xfrm>
          </p:grpSpPr>
          <p:sp>
            <p:nvSpPr>
              <p:cNvPr id="421" name="Google Shape;421;p33"/>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2" name="Google Shape;422;p33"/>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33"/>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33"/>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33"/>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33"/>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33"/>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33"/>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33"/>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33"/>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31" name="Google Shape;431;p33"/>
            <p:cNvSpPr/>
            <p:nvPr/>
          </p:nvSpPr>
          <p:spPr>
            <a:xfrm>
              <a:off x="7948038" y="-730825"/>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32" name="Google Shape;432;p33"/>
          <p:cNvSpPr txBox="1"/>
          <p:nvPr>
            <p:ph idx="2" type="body"/>
          </p:nvPr>
        </p:nvSpPr>
        <p:spPr>
          <a:xfrm>
            <a:off x="4724438" y="1838275"/>
            <a:ext cx="3703800" cy="1852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17500" lvl="1" marL="914400" algn="l">
              <a:lnSpc>
                <a:spcPct val="100000"/>
              </a:lnSpc>
              <a:spcBef>
                <a:spcPts val="0"/>
              </a:spcBef>
              <a:spcAft>
                <a:spcPts val="0"/>
              </a:spcAft>
              <a:buClr>
                <a:schemeClr val="hlink"/>
              </a:buClr>
              <a:buSzPts val="1400"/>
              <a:buFont typeface="Anaheim"/>
              <a:buChar char="○"/>
              <a:defRPr/>
            </a:lvl2pPr>
            <a:lvl3pPr indent="-317500" lvl="2" marL="1371600" algn="l">
              <a:lnSpc>
                <a:spcPct val="100000"/>
              </a:lnSpc>
              <a:spcBef>
                <a:spcPts val="0"/>
              </a:spcBef>
              <a:spcAft>
                <a:spcPts val="0"/>
              </a:spcAft>
              <a:buClr>
                <a:schemeClr val="hlink"/>
              </a:buClr>
              <a:buSzPts val="1400"/>
              <a:buFont typeface="Anaheim"/>
              <a:buChar char="■"/>
              <a:defRPr/>
            </a:lvl3pPr>
            <a:lvl4pPr indent="-317500" lvl="3" marL="1828800" algn="l">
              <a:lnSpc>
                <a:spcPct val="100000"/>
              </a:lnSpc>
              <a:spcBef>
                <a:spcPts val="0"/>
              </a:spcBef>
              <a:spcAft>
                <a:spcPts val="0"/>
              </a:spcAft>
              <a:buClr>
                <a:schemeClr val="hlink"/>
              </a:buClr>
              <a:buSzPts val="1400"/>
              <a:buFont typeface="Anaheim"/>
              <a:buChar char="●"/>
              <a:defRPr/>
            </a:lvl4pPr>
            <a:lvl5pPr indent="-317500" lvl="4" marL="2286000" algn="l">
              <a:lnSpc>
                <a:spcPct val="100000"/>
              </a:lnSpc>
              <a:spcBef>
                <a:spcPts val="0"/>
              </a:spcBef>
              <a:spcAft>
                <a:spcPts val="0"/>
              </a:spcAft>
              <a:buClr>
                <a:schemeClr val="hlink"/>
              </a:buClr>
              <a:buSzPts val="1400"/>
              <a:buFont typeface="Anaheim"/>
              <a:buChar char="○"/>
              <a:defRPr/>
            </a:lvl5pPr>
            <a:lvl6pPr indent="-317500" lvl="5" marL="2743200" algn="l">
              <a:lnSpc>
                <a:spcPct val="100000"/>
              </a:lnSpc>
              <a:spcBef>
                <a:spcPts val="0"/>
              </a:spcBef>
              <a:spcAft>
                <a:spcPts val="0"/>
              </a:spcAft>
              <a:buClr>
                <a:schemeClr val="hlink"/>
              </a:buClr>
              <a:buSzPts val="1400"/>
              <a:buFont typeface="Anaheim"/>
              <a:buChar char="■"/>
              <a:defRPr/>
            </a:lvl6pPr>
            <a:lvl7pPr indent="-317500" lvl="6" marL="3200400" algn="l">
              <a:lnSpc>
                <a:spcPct val="100000"/>
              </a:lnSpc>
              <a:spcBef>
                <a:spcPts val="0"/>
              </a:spcBef>
              <a:spcAft>
                <a:spcPts val="0"/>
              </a:spcAft>
              <a:buClr>
                <a:schemeClr val="hlink"/>
              </a:buClr>
              <a:buSzPts val="1400"/>
              <a:buFont typeface="Anaheim"/>
              <a:buChar char="●"/>
              <a:defRPr/>
            </a:lvl7pPr>
            <a:lvl8pPr indent="-317500" lvl="7" marL="3657600" algn="l">
              <a:lnSpc>
                <a:spcPct val="100000"/>
              </a:lnSpc>
              <a:spcBef>
                <a:spcPts val="0"/>
              </a:spcBef>
              <a:spcAft>
                <a:spcPts val="0"/>
              </a:spcAft>
              <a:buClr>
                <a:schemeClr val="hlink"/>
              </a:buClr>
              <a:buSzPts val="1400"/>
              <a:buFont typeface="Anaheim"/>
              <a:buChar char="○"/>
              <a:defRPr/>
            </a:lvl8pPr>
            <a:lvl9pPr indent="-317500" lvl="8" marL="4114800" algn="l">
              <a:lnSpc>
                <a:spcPct val="100000"/>
              </a:lnSpc>
              <a:spcBef>
                <a:spcPts val="0"/>
              </a:spcBef>
              <a:spcAft>
                <a:spcPts val="0"/>
              </a:spcAft>
              <a:buClr>
                <a:schemeClr val="hlink"/>
              </a:buClr>
              <a:buSzPts val="1400"/>
              <a:buFont typeface="Anaheim"/>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433" name="Shape 433"/>
        <p:cNvGrpSpPr/>
        <p:nvPr/>
      </p:nvGrpSpPr>
      <p:grpSpPr>
        <a:xfrm>
          <a:off x="0" y="0"/>
          <a:ext cx="0" cy="0"/>
          <a:chOff x="0" y="0"/>
          <a:chExt cx="0" cy="0"/>
        </a:xfrm>
      </p:grpSpPr>
      <p:sp>
        <p:nvSpPr>
          <p:cNvPr id="434" name="Google Shape;434;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5" name="Google Shape;435;p34"/>
          <p:cNvSpPr/>
          <p:nvPr/>
        </p:nvSpPr>
        <p:spPr>
          <a:xfrm>
            <a:off x="675" y="4608500"/>
            <a:ext cx="9144000" cy="53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436" name="Google Shape;436;p34"/>
          <p:cNvGrpSpPr/>
          <p:nvPr/>
        </p:nvGrpSpPr>
        <p:grpSpPr>
          <a:xfrm>
            <a:off x="-1164587" y="0"/>
            <a:ext cx="10309262" cy="5947385"/>
            <a:chOff x="-1164587" y="0"/>
            <a:chExt cx="10309262" cy="5947385"/>
          </a:xfrm>
        </p:grpSpPr>
        <p:sp>
          <p:nvSpPr>
            <p:cNvPr id="437" name="Google Shape;437;p34"/>
            <p:cNvSpPr/>
            <p:nvPr/>
          </p:nvSpPr>
          <p:spPr>
            <a:xfrm>
              <a:off x="8376822" y="0"/>
              <a:ext cx="767853" cy="767852"/>
            </a:xfrm>
            <a:custGeom>
              <a:rect b="b" l="l" r="r" t="t"/>
              <a:pathLst>
                <a:path extrusionOk="0" h="762136" w="762137">
                  <a:moveTo>
                    <a:pt x="0" y="0"/>
                  </a:moveTo>
                  <a:cubicBezTo>
                    <a:pt x="0" y="420925"/>
                    <a:pt x="341212" y="762137"/>
                    <a:pt x="762137" y="762137"/>
                  </a:cubicBezTo>
                  <a:lnTo>
                    <a:pt x="762137"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38" name="Google Shape;438;p34"/>
            <p:cNvGrpSpPr/>
            <p:nvPr/>
          </p:nvGrpSpPr>
          <p:grpSpPr>
            <a:xfrm>
              <a:off x="200316" y="101839"/>
              <a:ext cx="233628" cy="768563"/>
              <a:chOff x="1084686" y="4580395"/>
              <a:chExt cx="146696" cy="482614"/>
            </a:xfrm>
          </p:grpSpPr>
          <p:sp>
            <p:nvSpPr>
              <p:cNvPr id="439" name="Google Shape;439;p34"/>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0" name="Google Shape;440;p34"/>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1" name="Google Shape;441;p34"/>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 name="Google Shape;442;p34"/>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3" name="Google Shape;443;p34"/>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4" name="Google Shape;444;p34"/>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p34"/>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6" name="Google Shape;446;p34"/>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7" name="Google Shape;447;p34"/>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34"/>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49" name="Google Shape;449;p34"/>
            <p:cNvSpPr/>
            <p:nvPr/>
          </p:nvSpPr>
          <p:spPr>
            <a:xfrm>
              <a:off x="-1164587" y="4062800"/>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50" name="Shape 450"/>
        <p:cNvGrpSpPr/>
        <p:nvPr/>
      </p:nvGrpSpPr>
      <p:grpSpPr>
        <a:xfrm>
          <a:off x="0" y="0"/>
          <a:ext cx="0" cy="0"/>
          <a:chOff x="0" y="0"/>
          <a:chExt cx="0" cy="0"/>
        </a:xfrm>
      </p:grpSpPr>
      <p:sp>
        <p:nvSpPr>
          <p:cNvPr id="451" name="Google Shape;451;p35"/>
          <p:cNvSpPr/>
          <p:nvPr/>
        </p:nvSpPr>
        <p:spPr>
          <a:xfrm>
            <a:off x="6416760" y="2300362"/>
            <a:ext cx="2421882" cy="2421882"/>
          </a:xfrm>
          <a:custGeom>
            <a:rect b="b" l="l" r="r" t="t"/>
            <a:pathLst>
              <a:path extrusionOk="0" h="2421882" w="2421882">
                <a:moveTo>
                  <a:pt x="2421882" y="1210941"/>
                </a:moveTo>
                <a:cubicBezTo>
                  <a:pt x="2421882" y="1879725"/>
                  <a:pt x="1879725" y="2421882"/>
                  <a:pt x="1210941" y="2421882"/>
                </a:cubicBezTo>
                <a:cubicBezTo>
                  <a:pt x="542157" y="2421882"/>
                  <a:pt x="0" y="1879726"/>
                  <a:pt x="0" y="1210941"/>
                </a:cubicBezTo>
                <a:cubicBezTo>
                  <a:pt x="0" y="542157"/>
                  <a:pt x="542157" y="0"/>
                  <a:pt x="1210941" y="0"/>
                </a:cubicBezTo>
                <a:cubicBezTo>
                  <a:pt x="1879725" y="0"/>
                  <a:pt x="2421882" y="542157"/>
                  <a:pt x="2421882" y="121094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35"/>
          <p:cNvSpPr/>
          <p:nvPr/>
        </p:nvSpPr>
        <p:spPr>
          <a:xfrm>
            <a:off x="-18450" y="3958075"/>
            <a:ext cx="9180900" cy="11853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53" name="Google Shape;453;p35"/>
          <p:cNvSpPr txBox="1"/>
          <p:nvPr>
            <p:ph type="ctrTitle"/>
          </p:nvPr>
        </p:nvSpPr>
        <p:spPr>
          <a:xfrm>
            <a:off x="728399" y="767850"/>
            <a:ext cx="3843600" cy="105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7000">
                <a:solidFill>
                  <a:schemeClr val="accent4"/>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54" name="Google Shape;454;p35"/>
          <p:cNvSpPr txBox="1"/>
          <p:nvPr>
            <p:ph idx="1" type="subTitle"/>
          </p:nvPr>
        </p:nvSpPr>
        <p:spPr>
          <a:xfrm>
            <a:off x="728487" y="1931125"/>
            <a:ext cx="3843600" cy="117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55" name="Google Shape;455;p35"/>
          <p:cNvSpPr txBox="1"/>
          <p:nvPr/>
        </p:nvSpPr>
        <p:spPr>
          <a:xfrm>
            <a:off x="728400" y="3958075"/>
            <a:ext cx="4126500" cy="48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0" i="0" lang="en-GB" sz="1000" u="none" cap="none" strike="noStrike">
                <a:solidFill>
                  <a:schemeClr val="dk1"/>
                </a:solidFill>
                <a:latin typeface="Encode Sans"/>
                <a:ea typeface="Encode Sans"/>
                <a:cs typeface="Encode Sans"/>
                <a:sym typeface="Encode Sans"/>
              </a:rPr>
              <a:t>CREDITS: This presentation template was created by </a:t>
            </a:r>
            <a:r>
              <a:rPr b="1" i="0" lang="en-GB" sz="1000" u="none" cap="none" strike="noStrike">
                <a:solidFill>
                  <a:schemeClr val="hlink"/>
                </a:solidFill>
                <a:uFill>
                  <a:noFill/>
                </a:uFill>
                <a:latin typeface="Encode Sans"/>
                <a:ea typeface="Encode Sans"/>
                <a:cs typeface="Encode Sans"/>
                <a:sym typeface="Encode Sans"/>
                <a:hlinkClick r:id="rId2"/>
              </a:rPr>
              <a:t>Slidesgo</a:t>
            </a:r>
            <a:r>
              <a:rPr b="0" i="0" lang="en-GB" sz="1000" u="none" cap="none" strike="noStrike">
                <a:solidFill>
                  <a:schemeClr val="dk1"/>
                </a:solidFill>
                <a:latin typeface="Encode Sans"/>
                <a:ea typeface="Encode Sans"/>
                <a:cs typeface="Encode Sans"/>
                <a:sym typeface="Encode Sans"/>
              </a:rPr>
              <a:t>, including icons by </a:t>
            </a:r>
            <a:r>
              <a:rPr b="1" i="0" lang="en-GB" sz="1000" u="none" cap="none" strike="noStrike">
                <a:solidFill>
                  <a:schemeClr val="hlink"/>
                </a:solidFill>
                <a:uFill>
                  <a:noFill/>
                </a:uFill>
                <a:latin typeface="Encode Sans"/>
                <a:ea typeface="Encode Sans"/>
                <a:cs typeface="Encode Sans"/>
                <a:sym typeface="Encode Sans"/>
                <a:hlinkClick r:id="rId3"/>
              </a:rPr>
              <a:t>Flaticon</a:t>
            </a:r>
            <a:r>
              <a:rPr b="0" i="0" lang="en-GB" sz="1000" u="none" cap="none" strike="noStrike">
                <a:solidFill>
                  <a:schemeClr val="dk1"/>
                </a:solidFill>
                <a:latin typeface="Encode Sans"/>
                <a:ea typeface="Encode Sans"/>
                <a:cs typeface="Encode Sans"/>
                <a:sym typeface="Encode Sans"/>
              </a:rPr>
              <a:t>, and infographics &amp; images by </a:t>
            </a:r>
            <a:r>
              <a:rPr b="1" i="0" lang="en-GB" sz="1000" u="none" cap="none" strike="noStrike">
                <a:solidFill>
                  <a:schemeClr val="hlink"/>
                </a:solidFill>
                <a:uFill>
                  <a:noFill/>
                </a:uFill>
                <a:latin typeface="Encode Sans"/>
                <a:ea typeface="Encode Sans"/>
                <a:cs typeface="Encode Sans"/>
                <a:sym typeface="Encode Sans"/>
                <a:hlinkClick r:id="rId4"/>
              </a:rPr>
              <a:t>Freepik</a:t>
            </a:r>
            <a:endParaRPr b="1" i="0" sz="1000" u="none" cap="none" strike="noStrike">
              <a:solidFill>
                <a:schemeClr val="dk1"/>
              </a:solidFill>
              <a:latin typeface="Encode Sans"/>
              <a:ea typeface="Encode Sans"/>
              <a:cs typeface="Encode Sans"/>
              <a:sym typeface="Encode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56" name="Shape 456"/>
        <p:cNvGrpSpPr/>
        <p:nvPr/>
      </p:nvGrpSpPr>
      <p:grpSpPr>
        <a:xfrm>
          <a:off x="0" y="0"/>
          <a:ext cx="0" cy="0"/>
          <a:chOff x="0" y="0"/>
          <a:chExt cx="0" cy="0"/>
        </a:xfrm>
      </p:grpSpPr>
      <p:sp>
        <p:nvSpPr>
          <p:cNvPr id="457" name="Google Shape;457;p36"/>
          <p:cNvSpPr/>
          <p:nvPr/>
        </p:nvSpPr>
        <p:spPr>
          <a:xfrm>
            <a:off x="-18150" y="4608500"/>
            <a:ext cx="9180300" cy="53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458" name="Google Shape;458;p36"/>
          <p:cNvGrpSpPr/>
          <p:nvPr/>
        </p:nvGrpSpPr>
        <p:grpSpPr>
          <a:xfrm>
            <a:off x="194038" y="-1528162"/>
            <a:ext cx="10432804" cy="6253487"/>
            <a:chOff x="194038" y="-1528162"/>
            <a:chExt cx="10432804" cy="6253487"/>
          </a:xfrm>
        </p:grpSpPr>
        <p:sp>
          <p:nvSpPr>
            <p:cNvPr id="459" name="Google Shape;459;p36"/>
            <p:cNvSpPr/>
            <p:nvPr/>
          </p:nvSpPr>
          <p:spPr>
            <a:xfrm>
              <a:off x="8204960" y="-1353513"/>
              <a:ext cx="2421882" cy="2421882"/>
            </a:xfrm>
            <a:custGeom>
              <a:rect b="b" l="l" r="r" t="t"/>
              <a:pathLst>
                <a:path extrusionOk="0" h="2421882" w="2421882">
                  <a:moveTo>
                    <a:pt x="2421882" y="1210941"/>
                  </a:moveTo>
                  <a:cubicBezTo>
                    <a:pt x="2421882" y="1879725"/>
                    <a:pt x="1879725" y="2421882"/>
                    <a:pt x="1210941" y="2421882"/>
                  </a:cubicBezTo>
                  <a:cubicBezTo>
                    <a:pt x="542157" y="2421882"/>
                    <a:pt x="0" y="1879726"/>
                    <a:pt x="0" y="1210941"/>
                  </a:cubicBezTo>
                  <a:cubicBezTo>
                    <a:pt x="0" y="542157"/>
                    <a:pt x="542157" y="0"/>
                    <a:pt x="1210941" y="0"/>
                  </a:cubicBezTo>
                  <a:cubicBezTo>
                    <a:pt x="1879725" y="0"/>
                    <a:pt x="2421882" y="542157"/>
                    <a:pt x="2421882" y="12109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36"/>
            <p:cNvSpPr/>
            <p:nvPr/>
          </p:nvSpPr>
          <p:spPr>
            <a:xfrm>
              <a:off x="194038" y="-1528162"/>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61" name="Google Shape;461;p36"/>
            <p:cNvGrpSpPr/>
            <p:nvPr/>
          </p:nvGrpSpPr>
          <p:grpSpPr>
            <a:xfrm rot="5400000">
              <a:off x="1056868" y="4224229"/>
              <a:ext cx="233628" cy="768563"/>
              <a:chOff x="1084686" y="4580395"/>
              <a:chExt cx="146696" cy="482614"/>
            </a:xfrm>
          </p:grpSpPr>
          <p:sp>
            <p:nvSpPr>
              <p:cNvPr id="462" name="Google Shape;462;p36"/>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36"/>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36"/>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36"/>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36"/>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36"/>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36"/>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36"/>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36"/>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36"/>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72" name="Shape 472"/>
        <p:cNvGrpSpPr/>
        <p:nvPr/>
      </p:nvGrpSpPr>
      <p:grpSpPr>
        <a:xfrm>
          <a:off x="0" y="0"/>
          <a:ext cx="0" cy="0"/>
          <a:chOff x="0" y="0"/>
          <a:chExt cx="0" cy="0"/>
        </a:xfrm>
      </p:grpSpPr>
      <p:sp>
        <p:nvSpPr>
          <p:cNvPr id="473" name="Google Shape;473;p37"/>
          <p:cNvSpPr/>
          <p:nvPr/>
        </p:nvSpPr>
        <p:spPr>
          <a:xfrm>
            <a:off x="-18450" y="3958075"/>
            <a:ext cx="9180900" cy="11853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474" name="Google Shape;474;p37"/>
          <p:cNvGrpSpPr/>
          <p:nvPr/>
        </p:nvGrpSpPr>
        <p:grpSpPr>
          <a:xfrm>
            <a:off x="-6817" y="-7514"/>
            <a:ext cx="9869490" cy="6135224"/>
            <a:chOff x="-6817" y="-7514"/>
            <a:chExt cx="9869490" cy="6135224"/>
          </a:xfrm>
        </p:grpSpPr>
        <p:sp>
          <p:nvSpPr>
            <p:cNvPr id="475" name="Google Shape;475;p37"/>
            <p:cNvSpPr/>
            <p:nvPr/>
          </p:nvSpPr>
          <p:spPr>
            <a:xfrm flipH="1">
              <a:off x="-6817" y="-7514"/>
              <a:ext cx="767853" cy="767852"/>
            </a:xfrm>
            <a:custGeom>
              <a:rect b="b" l="l" r="r" t="t"/>
              <a:pathLst>
                <a:path extrusionOk="0" h="762136" w="762137">
                  <a:moveTo>
                    <a:pt x="0" y="0"/>
                  </a:moveTo>
                  <a:cubicBezTo>
                    <a:pt x="0" y="420925"/>
                    <a:pt x="341212" y="762137"/>
                    <a:pt x="762137" y="762137"/>
                  </a:cubicBezTo>
                  <a:lnTo>
                    <a:pt x="762137"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76" name="Google Shape;476;p37"/>
            <p:cNvGrpSpPr/>
            <p:nvPr/>
          </p:nvGrpSpPr>
          <p:grpSpPr>
            <a:xfrm>
              <a:off x="8653091" y="97314"/>
              <a:ext cx="233628" cy="768563"/>
              <a:chOff x="1084686" y="4580395"/>
              <a:chExt cx="146696" cy="482614"/>
            </a:xfrm>
          </p:grpSpPr>
          <p:sp>
            <p:nvSpPr>
              <p:cNvPr id="477" name="Google Shape;477;p37"/>
              <p:cNvSpPr/>
              <p:nvPr/>
            </p:nvSpPr>
            <p:spPr>
              <a:xfrm>
                <a:off x="1084686" y="4580395"/>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37"/>
              <p:cNvSpPr/>
              <p:nvPr/>
            </p:nvSpPr>
            <p:spPr>
              <a:xfrm>
                <a:off x="1192507" y="4580395"/>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37"/>
              <p:cNvSpPr/>
              <p:nvPr/>
            </p:nvSpPr>
            <p:spPr>
              <a:xfrm>
                <a:off x="1084686"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37"/>
              <p:cNvSpPr/>
              <p:nvPr/>
            </p:nvSpPr>
            <p:spPr>
              <a:xfrm>
                <a:off x="1192507" y="4691318"/>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p37"/>
              <p:cNvSpPr/>
              <p:nvPr/>
            </p:nvSpPr>
            <p:spPr>
              <a:xfrm>
                <a:off x="1084686" y="4802242"/>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3"/>
                      <a:pt x="8703" y="0"/>
                      <a:pt x="19438" y="0"/>
                    </a:cubicBezTo>
                    <a:cubicBezTo>
                      <a:pt x="30173" y="0"/>
                      <a:pt x="38876" y="8703"/>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2" name="Google Shape;482;p37"/>
              <p:cNvSpPr/>
              <p:nvPr/>
            </p:nvSpPr>
            <p:spPr>
              <a:xfrm>
                <a:off x="1192507" y="4802242"/>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3" name="Google Shape;483;p37"/>
              <p:cNvSpPr/>
              <p:nvPr/>
            </p:nvSpPr>
            <p:spPr>
              <a:xfrm>
                <a:off x="1084686"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4" name="Google Shape;484;p37"/>
              <p:cNvSpPr/>
              <p:nvPr/>
            </p:nvSpPr>
            <p:spPr>
              <a:xfrm>
                <a:off x="1192507" y="4913211"/>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5" name="Google Shape;485;p37"/>
              <p:cNvSpPr/>
              <p:nvPr/>
            </p:nvSpPr>
            <p:spPr>
              <a:xfrm>
                <a:off x="1084686" y="5024134"/>
                <a:ext cx="38875" cy="38875"/>
              </a:xfrm>
              <a:custGeom>
                <a:rect b="b" l="l" r="r" t="t"/>
                <a:pathLst>
                  <a:path extrusionOk="0" h="38875" w="38875">
                    <a:moveTo>
                      <a:pt x="38876" y="19438"/>
                    </a:moveTo>
                    <a:cubicBezTo>
                      <a:pt x="38876" y="30173"/>
                      <a:pt x="30173" y="38876"/>
                      <a:pt x="19438" y="38876"/>
                    </a:cubicBezTo>
                    <a:cubicBezTo>
                      <a:pt x="8703" y="38876"/>
                      <a:pt x="0" y="30173"/>
                      <a:pt x="0" y="19438"/>
                    </a:cubicBezTo>
                    <a:cubicBezTo>
                      <a:pt x="0" y="8702"/>
                      <a:pt x="8703" y="0"/>
                      <a:pt x="19438" y="0"/>
                    </a:cubicBezTo>
                    <a:cubicBezTo>
                      <a:pt x="30173" y="0"/>
                      <a:pt x="38876" y="8702"/>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6" name="Google Shape;486;p37"/>
              <p:cNvSpPr/>
              <p:nvPr/>
            </p:nvSpPr>
            <p:spPr>
              <a:xfrm>
                <a:off x="1192507" y="5024134"/>
                <a:ext cx="38875" cy="38875"/>
              </a:xfrm>
              <a:custGeom>
                <a:rect b="b" l="l" r="r" t="t"/>
                <a:pathLst>
                  <a:path extrusionOk="0" h="38875" w="38875">
                    <a:moveTo>
                      <a:pt x="38876" y="19438"/>
                    </a:moveTo>
                    <a:cubicBezTo>
                      <a:pt x="38876" y="30161"/>
                      <a:pt x="30161" y="38876"/>
                      <a:pt x="19438" y="38876"/>
                    </a:cubicBezTo>
                    <a:cubicBezTo>
                      <a:pt x="8715" y="38876"/>
                      <a:pt x="0" y="30161"/>
                      <a:pt x="0" y="19438"/>
                    </a:cubicBezTo>
                    <a:cubicBezTo>
                      <a:pt x="0" y="8715"/>
                      <a:pt x="8715" y="0"/>
                      <a:pt x="19438" y="0"/>
                    </a:cubicBezTo>
                    <a:cubicBezTo>
                      <a:pt x="30161" y="0"/>
                      <a:pt x="38876" y="8715"/>
                      <a:pt x="38876" y="19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87" name="Google Shape;487;p37"/>
            <p:cNvSpPr/>
            <p:nvPr/>
          </p:nvSpPr>
          <p:spPr>
            <a:xfrm>
              <a:off x="7978088" y="4243125"/>
              <a:ext cx="1884585" cy="1884585"/>
            </a:xfrm>
            <a:custGeom>
              <a:rect b="b" l="l" r="r" t="t"/>
              <a:pathLst>
                <a:path extrusionOk="0" h="1554297" w="1554297">
                  <a:moveTo>
                    <a:pt x="777149" y="1554252"/>
                  </a:moveTo>
                  <a:cubicBezTo>
                    <a:pt x="348604" y="1554252"/>
                    <a:pt x="0" y="1205648"/>
                    <a:pt x="0" y="777149"/>
                  </a:cubicBezTo>
                  <a:cubicBezTo>
                    <a:pt x="0" y="348649"/>
                    <a:pt x="348604" y="0"/>
                    <a:pt x="777149" y="0"/>
                  </a:cubicBezTo>
                  <a:cubicBezTo>
                    <a:pt x="1205694" y="0"/>
                    <a:pt x="1554298" y="348604"/>
                    <a:pt x="1554298" y="777149"/>
                  </a:cubicBezTo>
                  <a:cubicBezTo>
                    <a:pt x="1554298" y="1205694"/>
                    <a:pt x="1205694" y="1554298"/>
                    <a:pt x="777149" y="1554298"/>
                  </a:cubicBezTo>
                  <a:close/>
                  <a:moveTo>
                    <a:pt x="777149" y="9126"/>
                  </a:moveTo>
                  <a:cubicBezTo>
                    <a:pt x="353668" y="9126"/>
                    <a:pt x="9126" y="353668"/>
                    <a:pt x="9126" y="777149"/>
                  </a:cubicBezTo>
                  <a:cubicBezTo>
                    <a:pt x="9126" y="1200629"/>
                    <a:pt x="353668" y="1545172"/>
                    <a:pt x="777149" y="1545172"/>
                  </a:cubicBezTo>
                  <a:cubicBezTo>
                    <a:pt x="1200629" y="1545172"/>
                    <a:pt x="1545172" y="1200629"/>
                    <a:pt x="1545172" y="777149"/>
                  </a:cubicBezTo>
                  <a:cubicBezTo>
                    <a:pt x="1545172" y="353668"/>
                    <a:pt x="1200629" y="9126"/>
                    <a:pt x="777149" y="91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5"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Bricolage Grotesque"/>
              <a:buNone/>
              <a:defRPr b="1" i="0" sz="3000" u="none" cap="none" strike="noStrike">
                <a:solidFill>
                  <a:schemeClr val="dk1"/>
                </a:solidFill>
                <a:latin typeface="Bricolage Grotesque"/>
                <a:ea typeface="Bricolage Grotesque"/>
                <a:cs typeface="Bricolage Grotesque"/>
                <a:sym typeface="Bricolage Grotesque"/>
              </a:defRPr>
            </a:lvl1pPr>
            <a:lvl2pPr lvl="1" marR="0" rtl="0" algn="l">
              <a:lnSpc>
                <a:spcPct val="100000"/>
              </a:lnSpc>
              <a:spcBef>
                <a:spcPts val="0"/>
              </a:spcBef>
              <a:spcAft>
                <a:spcPts val="0"/>
              </a:spcAft>
              <a:buClr>
                <a:schemeClr val="dk1"/>
              </a:buClr>
              <a:buSzPts val="3000"/>
              <a:buFont typeface="Bricolage Grotesque"/>
              <a:buNone/>
              <a:defRPr b="1" i="0" sz="3000" u="none" cap="none" strike="noStrike">
                <a:solidFill>
                  <a:schemeClr val="dk1"/>
                </a:solidFill>
                <a:latin typeface="Bricolage Grotesque"/>
                <a:ea typeface="Bricolage Grotesque"/>
                <a:cs typeface="Bricolage Grotesque"/>
                <a:sym typeface="Bricolage Grotesque"/>
              </a:defRPr>
            </a:lvl2pPr>
            <a:lvl3pPr lvl="2" marR="0" rtl="0" algn="l">
              <a:lnSpc>
                <a:spcPct val="100000"/>
              </a:lnSpc>
              <a:spcBef>
                <a:spcPts val="0"/>
              </a:spcBef>
              <a:spcAft>
                <a:spcPts val="0"/>
              </a:spcAft>
              <a:buClr>
                <a:schemeClr val="dk1"/>
              </a:buClr>
              <a:buSzPts val="3000"/>
              <a:buFont typeface="Bricolage Grotesque"/>
              <a:buNone/>
              <a:defRPr b="1" i="0" sz="3000" u="none" cap="none" strike="noStrike">
                <a:solidFill>
                  <a:schemeClr val="dk1"/>
                </a:solidFill>
                <a:latin typeface="Bricolage Grotesque"/>
                <a:ea typeface="Bricolage Grotesque"/>
                <a:cs typeface="Bricolage Grotesque"/>
                <a:sym typeface="Bricolage Grotesque"/>
              </a:defRPr>
            </a:lvl3pPr>
            <a:lvl4pPr lvl="3" marR="0" rtl="0" algn="l">
              <a:lnSpc>
                <a:spcPct val="100000"/>
              </a:lnSpc>
              <a:spcBef>
                <a:spcPts val="0"/>
              </a:spcBef>
              <a:spcAft>
                <a:spcPts val="0"/>
              </a:spcAft>
              <a:buClr>
                <a:schemeClr val="dk1"/>
              </a:buClr>
              <a:buSzPts val="3000"/>
              <a:buFont typeface="Bricolage Grotesque"/>
              <a:buNone/>
              <a:defRPr b="1" i="0" sz="3000" u="none" cap="none" strike="noStrike">
                <a:solidFill>
                  <a:schemeClr val="dk1"/>
                </a:solidFill>
                <a:latin typeface="Bricolage Grotesque"/>
                <a:ea typeface="Bricolage Grotesque"/>
                <a:cs typeface="Bricolage Grotesque"/>
                <a:sym typeface="Bricolage Grotesque"/>
              </a:defRPr>
            </a:lvl4pPr>
            <a:lvl5pPr lvl="4" marR="0" rtl="0" algn="l">
              <a:lnSpc>
                <a:spcPct val="100000"/>
              </a:lnSpc>
              <a:spcBef>
                <a:spcPts val="0"/>
              </a:spcBef>
              <a:spcAft>
                <a:spcPts val="0"/>
              </a:spcAft>
              <a:buClr>
                <a:schemeClr val="dk1"/>
              </a:buClr>
              <a:buSzPts val="3000"/>
              <a:buFont typeface="Bricolage Grotesque"/>
              <a:buNone/>
              <a:defRPr b="1" i="0" sz="3000" u="none" cap="none" strike="noStrike">
                <a:solidFill>
                  <a:schemeClr val="dk1"/>
                </a:solidFill>
                <a:latin typeface="Bricolage Grotesque"/>
                <a:ea typeface="Bricolage Grotesque"/>
                <a:cs typeface="Bricolage Grotesque"/>
                <a:sym typeface="Bricolage Grotesque"/>
              </a:defRPr>
            </a:lvl5pPr>
            <a:lvl6pPr lvl="5" marR="0" rtl="0" algn="l">
              <a:lnSpc>
                <a:spcPct val="100000"/>
              </a:lnSpc>
              <a:spcBef>
                <a:spcPts val="0"/>
              </a:spcBef>
              <a:spcAft>
                <a:spcPts val="0"/>
              </a:spcAft>
              <a:buClr>
                <a:schemeClr val="dk1"/>
              </a:buClr>
              <a:buSzPts val="3000"/>
              <a:buFont typeface="Bricolage Grotesque"/>
              <a:buNone/>
              <a:defRPr b="1" i="0" sz="3000" u="none" cap="none" strike="noStrike">
                <a:solidFill>
                  <a:schemeClr val="dk1"/>
                </a:solidFill>
                <a:latin typeface="Bricolage Grotesque"/>
                <a:ea typeface="Bricolage Grotesque"/>
                <a:cs typeface="Bricolage Grotesque"/>
                <a:sym typeface="Bricolage Grotesque"/>
              </a:defRPr>
            </a:lvl6pPr>
            <a:lvl7pPr lvl="6" marR="0" rtl="0" algn="l">
              <a:lnSpc>
                <a:spcPct val="100000"/>
              </a:lnSpc>
              <a:spcBef>
                <a:spcPts val="0"/>
              </a:spcBef>
              <a:spcAft>
                <a:spcPts val="0"/>
              </a:spcAft>
              <a:buClr>
                <a:schemeClr val="dk1"/>
              </a:buClr>
              <a:buSzPts val="3000"/>
              <a:buFont typeface="Bricolage Grotesque"/>
              <a:buNone/>
              <a:defRPr b="1" i="0" sz="3000" u="none" cap="none" strike="noStrike">
                <a:solidFill>
                  <a:schemeClr val="dk1"/>
                </a:solidFill>
                <a:latin typeface="Bricolage Grotesque"/>
                <a:ea typeface="Bricolage Grotesque"/>
                <a:cs typeface="Bricolage Grotesque"/>
                <a:sym typeface="Bricolage Grotesque"/>
              </a:defRPr>
            </a:lvl7pPr>
            <a:lvl8pPr lvl="7" marR="0" rtl="0" algn="l">
              <a:lnSpc>
                <a:spcPct val="100000"/>
              </a:lnSpc>
              <a:spcBef>
                <a:spcPts val="0"/>
              </a:spcBef>
              <a:spcAft>
                <a:spcPts val="0"/>
              </a:spcAft>
              <a:buClr>
                <a:schemeClr val="dk1"/>
              </a:buClr>
              <a:buSzPts val="3000"/>
              <a:buFont typeface="Bricolage Grotesque"/>
              <a:buNone/>
              <a:defRPr b="1" i="0" sz="3000" u="none" cap="none" strike="noStrike">
                <a:solidFill>
                  <a:schemeClr val="dk1"/>
                </a:solidFill>
                <a:latin typeface="Bricolage Grotesque"/>
                <a:ea typeface="Bricolage Grotesque"/>
                <a:cs typeface="Bricolage Grotesque"/>
                <a:sym typeface="Bricolage Grotesque"/>
              </a:defRPr>
            </a:lvl8pPr>
            <a:lvl9pPr lvl="8" marR="0" rtl="0" algn="l">
              <a:lnSpc>
                <a:spcPct val="100000"/>
              </a:lnSpc>
              <a:spcBef>
                <a:spcPts val="0"/>
              </a:spcBef>
              <a:spcAft>
                <a:spcPts val="0"/>
              </a:spcAft>
              <a:buClr>
                <a:schemeClr val="dk1"/>
              </a:buClr>
              <a:buSzPts val="3000"/>
              <a:buFont typeface="Bricolage Grotesque"/>
              <a:buNone/>
              <a:defRPr b="1" i="0" sz="3000" u="none" cap="none" strike="noStrike">
                <a:solidFill>
                  <a:schemeClr val="dk1"/>
                </a:solidFill>
                <a:latin typeface="Bricolage Grotesque"/>
                <a:ea typeface="Bricolage Grotesque"/>
                <a:cs typeface="Bricolage Grotesque"/>
                <a:sym typeface="Bricolage Grotesque"/>
              </a:defRPr>
            </a:lvl9pPr>
          </a:lstStyle>
          <a:p/>
        </p:txBody>
      </p:sp>
      <p:sp>
        <p:nvSpPr>
          <p:cNvPr id="52" name="Google Shape;52;p13"/>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Encode Sans"/>
              <a:buChar char="●"/>
              <a:defRPr b="0" i="0" sz="1200" u="none" cap="none" strike="noStrike">
                <a:solidFill>
                  <a:schemeClr val="dk1"/>
                </a:solidFill>
                <a:latin typeface="Encode Sans"/>
                <a:ea typeface="Encode Sans"/>
                <a:cs typeface="Encode Sans"/>
                <a:sym typeface="Encode Sans"/>
              </a:defRPr>
            </a:lvl1pPr>
            <a:lvl2pPr indent="-304800" lvl="1" marL="914400" marR="0" rtl="0" algn="l">
              <a:lnSpc>
                <a:spcPct val="100000"/>
              </a:lnSpc>
              <a:spcBef>
                <a:spcPts val="0"/>
              </a:spcBef>
              <a:spcAft>
                <a:spcPts val="0"/>
              </a:spcAft>
              <a:buClr>
                <a:schemeClr val="dk1"/>
              </a:buClr>
              <a:buSzPts val="1200"/>
              <a:buFont typeface="Encode Sans"/>
              <a:buChar char="○"/>
              <a:defRPr b="0" i="0" sz="1200" u="none" cap="none" strike="noStrike">
                <a:solidFill>
                  <a:schemeClr val="dk1"/>
                </a:solidFill>
                <a:latin typeface="Encode Sans"/>
                <a:ea typeface="Encode Sans"/>
                <a:cs typeface="Encode Sans"/>
                <a:sym typeface="Encode Sans"/>
              </a:defRPr>
            </a:lvl2pPr>
            <a:lvl3pPr indent="-304800" lvl="2" marL="1371600" marR="0" rtl="0" algn="l">
              <a:lnSpc>
                <a:spcPct val="100000"/>
              </a:lnSpc>
              <a:spcBef>
                <a:spcPts val="0"/>
              </a:spcBef>
              <a:spcAft>
                <a:spcPts val="0"/>
              </a:spcAft>
              <a:buClr>
                <a:schemeClr val="dk1"/>
              </a:buClr>
              <a:buSzPts val="1200"/>
              <a:buFont typeface="Encode Sans"/>
              <a:buChar char="■"/>
              <a:defRPr b="0" i="0" sz="1200" u="none" cap="none" strike="noStrike">
                <a:solidFill>
                  <a:schemeClr val="dk1"/>
                </a:solidFill>
                <a:latin typeface="Encode Sans"/>
                <a:ea typeface="Encode Sans"/>
                <a:cs typeface="Encode Sans"/>
                <a:sym typeface="Encode Sans"/>
              </a:defRPr>
            </a:lvl3pPr>
            <a:lvl4pPr indent="-304800" lvl="3" marL="1828800" marR="0" rtl="0" algn="l">
              <a:lnSpc>
                <a:spcPct val="100000"/>
              </a:lnSpc>
              <a:spcBef>
                <a:spcPts val="0"/>
              </a:spcBef>
              <a:spcAft>
                <a:spcPts val="0"/>
              </a:spcAft>
              <a:buClr>
                <a:schemeClr val="dk1"/>
              </a:buClr>
              <a:buSzPts val="1200"/>
              <a:buFont typeface="Encode Sans"/>
              <a:buChar char="●"/>
              <a:defRPr b="0" i="0" sz="1200" u="none" cap="none" strike="noStrike">
                <a:solidFill>
                  <a:schemeClr val="dk1"/>
                </a:solidFill>
                <a:latin typeface="Encode Sans"/>
                <a:ea typeface="Encode Sans"/>
                <a:cs typeface="Encode Sans"/>
                <a:sym typeface="Encode Sans"/>
              </a:defRPr>
            </a:lvl4pPr>
            <a:lvl5pPr indent="-304800" lvl="4" marL="2286000" marR="0" rtl="0" algn="l">
              <a:lnSpc>
                <a:spcPct val="100000"/>
              </a:lnSpc>
              <a:spcBef>
                <a:spcPts val="0"/>
              </a:spcBef>
              <a:spcAft>
                <a:spcPts val="0"/>
              </a:spcAft>
              <a:buClr>
                <a:schemeClr val="dk1"/>
              </a:buClr>
              <a:buSzPts val="1200"/>
              <a:buFont typeface="Encode Sans"/>
              <a:buChar char="○"/>
              <a:defRPr b="0" i="0" sz="1200" u="none" cap="none" strike="noStrike">
                <a:solidFill>
                  <a:schemeClr val="dk1"/>
                </a:solidFill>
                <a:latin typeface="Encode Sans"/>
                <a:ea typeface="Encode Sans"/>
                <a:cs typeface="Encode Sans"/>
                <a:sym typeface="Encode Sans"/>
              </a:defRPr>
            </a:lvl5pPr>
            <a:lvl6pPr indent="-304800" lvl="5" marL="2743200" marR="0" rtl="0" algn="l">
              <a:lnSpc>
                <a:spcPct val="100000"/>
              </a:lnSpc>
              <a:spcBef>
                <a:spcPts val="0"/>
              </a:spcBef>
              <a:spcAft>
                <a:spcPts val="0"/>
              </a:spcAft>
              <a:buClr>
                <a:schemeClr val="dk1"/>
              </a:buClr>
              <a:buSzPts val="1200"/>
              <a:buFont typeface="Encode Sans"/>
              <a:buChar char="■"/>
              <a:defRPr b="0" i="0" sz="1200" u="none" cap="none" strike="noStrike">
                <a:solidFill>
                  <a:schemeClr val="dk1"/>
                </a:solidFill>
                <a:latin typeface="Encode Sans"/>
                <a:ea typeface="Encode Sans"/>
                <a:cs typeface="Encode Sans"/>
                <a:sym typeface="Encode Sans"/>
              </a:defRPr>
            </a:lvl6pPr>
            <a:lvl7pPr indent="-304800" lvl="6" marL="3200400" marR="0" rtl="0" algn="l">
              <a:lnSpc>
                <a:spcPct val="100000"/>
              </a:lnSpc>
              <a:spcBef>
                <a:spcPts val="0"/>
              </a:spcBef>
              <a:spcAft>
                <a:spcPts val="0"/>
              </a:spcAft>
              <a:buClr>
                <a:schemeClr val="dk1"/>
              </a:buClr>
              <a:buSzPts val="1200"/>
              <a:buFont typeface="Encode Sans"/>
              <a:buChar char="●"/>
              <a:defRPr b="0" i="0" sz="1200" u="none" cap="none" strike="noStrike">
                <a:solidFill>
                  <a:schemeClr val="dk1"/>
                </a:solidFill>
                <a:latin typeface="Encode Sans"/>
                <a:ea typeface="Encode Sans"/>
                <a:cs typeface="Encode Sans"/>
                <a:sym typeface="Encode Sans"/>
              </a:defRPr>
            </a:lvl7pPr>
            <a:lvl8pPr indent="-304800" lvl="7" marL="3657600" marR="0" rtl="0" algn="l">
              <a:lnSpc>
                <a:spcPct val="100000"/>
              </a:lnSpc>
              <a:spcBef>
                <a:spcPts val="0"/>
              </a:spcBef>
              <a:spcAft>
                <a:spcPts val="0"/>
              </a:spcAft>
              <a:buClr>
                <a:schemeClr val="dk1"/>
              </a:buClr>
              <a:buSzPts val="1200"/>
              <a:buFont typeface="Encode Sans"/>
              <a:buChar char="○"/>
              <a:defRPr b="0" i="0" sz="1200" u="none" cap="none" strike="noStrike">
                <a:solidFill>
                  <a:schemeClr val="dk1"/>
                </a:solidFill>
                <a:latin typeface="Encode Sans"/>
                <a:ea typeface="Encode Sans"/>
                <a:cs typeface="Encode Sans"/>
                <a:sym typeface="Encode Sans"/>
              </a:defRPr>
            </a:lvl8pPr>
            <a:lvl9pPr indent="-304800" lvl="8" marL="4114800" marR="0" rtl="0" algn="l">
              <a:lnSpc>
                <a:spcPct val="100000"/>
              </a:lnSpc>
              <a:spcBef>
                <a:spcPts val="0"/>
              </a:spcBef>
              <a:spcAft>
                <a:spcPts val="0"/>
              </a:spcAft>
              <a:buClr>
                <a:schemeClr val="dk1"/>
              </a:buClr>
              <a:buSzPts val="1200"/>
              <a:buFont typeface="Encode Sans"/>
              <a:buChar char="■"/>
              <a:defRPr b="0" i="0" sz="1200" u="none" cap="none" strike="noStrike">
                <a:solidFill>
                  <a:schemeClr val="dk1"/>
                </a:solidFill>
                <a:latin typeface="Encode Sans"/>
                <a:ea typeface="Encode Sans"/>
                <a:cs typeface="Encode Sans"/>
                <a:sym typeface="Encode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8"/>
          <p:cNvSpPr txBox="1"/>
          <p:nvPr>
            <p:ph type="ctrTitle"/>
          </p:nvPr>
        </p:nvSpPr>
        <p:spPr>
          <a:xfrm>
            <a:off x="715100" y="369000"/>
            <a:ext cx="7213500" cy="83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GB" sz="3000">
                <a:solidFill>
                  <a:schemeClr val="accent4"/>
                </a:solidFill>
              </a:rPr>
              <a:t>Empty Parking slot detection using OpenCV,CNN and Keras</a:t>
            </a:r>
            <a:endParaRPr sz="3600"/>
          </a:p>
        </p:txBody>
      </p:sp>
      <p:sp>
        <p:nvSpPr>
          <p:cNvPr id="493" name="Google Shape;493;p38"/>
          <p:cNvSpPr txBox="1"/>
          <p:nvPr>
            <p:ph idx="1" type="subTitle"/>
          </p:nvPr>
        </p:nvSpPr>
        <p:spPr>
          <a:xfrm>
            <a:off x="715100" y="3044325"/>
            <a:ext cx="2852400" cy="65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b="1" sz="2000"/>
          </a:p>
          <a:p>
            <a:pPr indent="0" lvl="0" marL="0" rtl="0" algn="l">
              <a:lnSpc>
                <a:spcPct val="100000"/>
              </a:lnSpc>
              <a:spcBef>
                <a:spcPts val="0"/>
              </a:spcBef>
              <a:spcAft>
                <a:spcPts val="0"/>
              </a:spcAft>
              <a:buSzPts val="1200"/>
              <a:buNone/>
            </a:pPr>
            <a:r>
              <a:t/>
            </a:r>
            <a:endParaRPr b="1" sz="2000"/>
          </a:p>
        </p:txBody>
      </p:sp>
      <p:sp>
        <p:nvSpPr>
          <p:cNvPr id="494" name="Google Shape;494;p38"/>
          <p:cNvSpPr txBox="1"/>
          <p:nvPr/>
        </p:nvSpPr>
        <p:spPr>
          <a:xfrm>
            <a:off x="786125" y="1338625"/>
            <a:ext cx="3853500" cy="38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dk1"/>
                </a:solidFill>
                <a:latin typeface="Bricolage Grotesque"/>
                <a:ea typeface="Bricolage Grotesque"/>
                <a:cs typeface="Bricolage Grotesque"/>
                <a:sym typeface="Bricolage Grotesque"/>
              </a:rPr>
              <a:t>A Project By:-</a:t>
            </a:r>
            <a:endParaRPr b="1" sz="1000">
              <a:solidFill>
                <a:schemeClr val="dk1"/>
              </a:solidFill>
              <a:latin typeface="Bricolage Grotesque"/>
              <a:ea typeface="Bricolage Grotesque"/>
              <a:cs typeface="Bricolage Grotesque"/>
              <a:sym typeface="Bricolage Grotesque"/>
            </a:endParaRPr>
          </a:p>
          <a:p>
            <a:pPr indent="0" lvl="0" marL="0" rtl="0" algn="l">
              <a:spcBef>
                <a:spcPts val="0"/>
              </a:spcBef>
              <a:spcAft>
                <a:spcPts val="0"/>
              </a:spcAft>
              <a:buNone/>
            </a:pPr>
            <a:r>
              <a:t/>
            </a:r>
            <a:endParaRPr b="1" sz="1000">
              <a:solidFill>
                <a:schemeClr val="dk1"/>
              </a:solidFill>
              <a:latin typeface="Bricolage Grotesque"/>
              <a:ea typeface="Bricolage Grotesque"/>
              <a:cs typeface="Bricolage Grotesque"/>
              <a:sym typeface="Bricolage Grotesque"/>
            </a:endParaRPr>
          </a:p>
          <a:p>
            <a:pPr indent="0" lvl="0" marL="0" rtl="0" algn="l">
              <a:spcBef>
                <a:spcPts val="0"/>
              </a:spcBef>
              <a:spcAft>
                <a:spcPts val="0"/>
              </a:spcAft>
              <a:buNone/>
            </a:pPr>
            <a:r>
              <a:t/>
            </a:r>
            <a:endParaRPr b="1" sz="500">
              <a:solidFill>
                <a:schemeClr val="dk1"/>
              </a:solidFill>
              <a:latin typeface="Bricolage Grotesque"/>
              <a:ea typeface="Bricolage Grotesque"/>
              <a:cs typeface="Bricolage Grotesque"/>
              <a:sym typeface="Bricolage Grotesque"/>
            </a:endParaRPr>
          </a:p>
          <a:p>
            <a:pPr indent="0" lvl="0" marL="0" rtl="0" algn="l">
              <a:lnSpc>
                <a:spcPct val="115000"/>
              </a:lnSpc>
              <a:spcBef>
                <a:spcPts val="0"/>
              </a:spcBef>
              <a:spcAft>
                <a:spcPts val="0"/>
              </a:spcAft>
              <a:buNone/>
            </a:pPr>
            <a:r>
              <a:rPr lang="en-GB" sz="1500">
                <a:solidFill>
                  <a:schemeClr val="dk1"/>
                </a:solidFill>
                <a:latin typeface="Bricolage Grotesque"/>
                <a:ea typeface="Bricolage Grotesque"/>
                <a:cs typeface="Bricolage Grotesque"/>
                <a:sym typeface="Bricolage Grotesque"/>
              </a:rPr>
              <a:t>THANDA SRI DIKSHITHA(100521729087) THATIPAMULA SOUMYA(100521729084)</a:t>
            </a:r>
            <a:endParaRPr sz="1500">
              <a:solidFill>
                <a:schemeClr val="dk1"/>
              </a:solidFill>
              <a:latin typeface="Bricolage Grotesque"/>
              <a:ea typeface="Bricolage Grotesque"/>
              <a:cs typeface="Bricolage Grotesque"/>
              <a:sym typeface="Bricolage Grotesque"/>
            </a:endParaRPr>
          </a:p>
          <a:p>
            <a:pPr indent="0" lvl="0" marL="0" rtl="0" algn="l">
              <a:lnSpc>
                <a:spcPct val="115000"/>
              </a:lnSpc>
              <a:spcBef>
                <a:spcPts val="0"/>
              </a:spcBef>
              <a:spcAft>
                <a:spcPts val="0"/>
              </a:spcAft>
              <a:buNone/>
            </a:pPr>
            <a:r>
              <a:rPr lang="en-GB" sz="1500">
                <a:solidFill>
                  <a:schemeClr val="dk1"/>
                </a:solidFill>
                <a:latin typeface="Bricolage Grotesque"/>
                <a:ea typeface="Bricolage Grotesque"/>
                <a:cs typeface="Bricolage Grotesque"/>
                <a:sym typeface="Bricolage Grotesque"/>
              </a:rPr>
              <a:t>NAMDHARI ANUSHA(100521729082)</a:t>
            </a:r>
            <a:endParaRPr sz="1500">
              <a:solidFill>
                <a:schemeClr val="dk1"/>
              </a:solidFill>
              <a:latin typeface="Bricolage Grotesque"/>
              <a:ea typeface="Bricolage Grotesque"/>
              <a:cs typeface="Bricolage Grotesque"/>
              <a:sym typeface="Bricolage Grotesque"/>
            </a:endParaRPr>
          </a:p>
          <a:p>
            <a:pPr indent="0" lvl="0" marL="0" rtl="0" algn="l">
              <a:lnSpc>
                <a:spcPct val="115000"/>
              </a:lnSpc>
              <a:spcBef>
                <a:spcPts val="0"/>
              </a:spcBef>
              <a:spcAft>
                <a:spcPts val="0"/>
              </a:spcAft>
              <a:buNone/>
            </a:pPr>
            <a:r>
              <a:t/>
            </a:r>
            <a:endParaRPr sz="1200">
              <a:solidFill>
                <a:schemeClr val="dk1"/>
              </a:solidFill>
              <a:latin typeface="Bricolage Grotesque"/>
              <a:ea typeface="Bricolage Grotesque"/>
              <a:cs typeface="Bricolage Grotesque"/>
              <a:sym typeface="Bricolage Grotesque"/>
            </a:endParaRPr>
          </a:p>
          <a:p>
            <a:pPr indent="0" lvl="0" marL="0" rtl="0" algn="l">
              <a:lnSpc>
                <a:spcPct val="115000"/>
              </a:lnSpc>
              <a:spcBef>
                <a:spcPts val="0"/>
              </a:spcBef>
              <a:spcAft>
                <a:spcPts val="0"/>
              </a:spcAft>
              <a:buNone/>
            </a:pPr>
            <a:r>
              <a:rPr b="1" lang="en-GB" sz="1700">
                <a:latin typeface="Bricolage Grotesque"/>
                <a:ea typeface="Bricolage Grotesque"/>
                <a:cs typeface="Bricolage Grotesque"/>
                <a:sym typeface="Bricolage Grotesque"/>
              </a:rPr>
              <a:t>Under </a:t>
            </a:r>
            <a:r>
              <a:rPr b="1" lang="en-GB" sz="1700">
                <a:latin typeface="Bricolage Grotesque"/>
                <a:ea typeface="Bricolage Grotesque"/>
                <a:cs typeface="Bricolage Grotesque"/>
                <a:sym typeface="Bricolage Grotesque"/>
              </a:rPr>
              <a:t>the guidance of:-</a:t>
            </a:r>
            <a:endParaRPr b="1" sz="1700">
              <a:latin typeface="Bricolage Grotesque"/>
              <a:ea typeface="Bricolage Grotesque"/>
              <a:cs typeface="Bricolage Grotesque"/>
              <a:sym typeface="Bricolage Grotesque"/>
            </a:endParaRPr>
          </a:p>
          <a:p>
            <a:pPr indent="0" lvl="0" marL="0" rtl="0" algn="l">
              <a:lnSpc>
                <a:spcPct val="115000"/>
              </a:lnSpc>
              <a:spcBef>
                <a:spcPts val="0"/>
              </a:spcBef>
              <a:spcAft>
                <a:spcPts val="0"/>
              </a:spcAft>
              <a:buNone/>
            </a:pPr>
            <a:r>
              <a:t/>
            </a:r>
            <a:endParaRPr b="1" sz="500">
              <a:latin typeface="Bricolage Grotesque"/>
              <a:ea typeface="Bricolage Grotesque"/>
              <a:cs typeface="Bricolage Grotesque"/>
              <a:sym typeface="Bricolage Grotesque"/>
            </a:endParaRPr>
          </a:p>
          <a:p>
            <a:pPr indent="0" lvl="0" marL="0" rtl="0" algn="l">
              <a:lnSpc>
                <a:spcPct val="115000"/>
              </a:lnSpc>
              <a:spcBef>
                <a:spcPts val="0"/>
              </a:spcBef>
              <a:spcAft>
                <a:spcPts val="0"/>
              </a:spcAft>
              <a:buNone/>
            </a:pPr>
            <a:r>
              <a:rPr lang="en-GB" sz="1500">
                <a:latin typeface="Bricolage Grotesque"/>
                <a:ea typeface="Bricolage Grotesque"/>
                <a:cs typeface="Bricolage Grotesque"/>
                <a:sym typeface="Bricolage Grotesque"/>
              </a:rPr>
              <a:t>Dr. B.SUJATHA</a:t>
            </a:r>
            <a:endParaRPr sz="1500">
              <a:latin typeface="Bricolage Grotesque"/>
              <a:ea typeface="Bricolage Grotesque"/>
              <a:cs typeface="Bricolage Grotesque"/>
              <a:sym typeface="Bricolage Grotesque"/>
            </a:endParaRPr>
          </a:p>
          <a:p>
            <a:pPr indent="0" lvl="0" marL="0" rtl="0" algn="l">
              <a:lnSpc>
                <a:spcPct val="115000"/>
              </a:lnSpc>
              <a:spcBef>
                <a:spcPts val="0"/>
              </a:spcBef>
              <a:spcAft>
                <a:spcPts val="0"/>
              </a:spcAft>
              <a:buNone/>
            </a:pPr>
            <a:r>
              <a:rPr lang="en-GB" sz="1200">
                <a:latin typeface="Bricolage Grotesque"/>
                <a:ea typeface="Bricolage Grotesque"/>
                <a:cs typeface="Bricolage Grotesque"/>
                <a:sym typeface="Bricolage Grotesque"/>
              </a:rPr>
              <a:t>ASSISTANT PROFESSOR</a:t>
            </a:r>
            <a:endParaRPr sz="1200">
              <a:latin typeface="Bricolage Grotesque"/>
              <a:ea typeface="Bricolage Grotesque"/>
              <a:cs typeface="Bricolage Grotesque"/>
              <a:sym typeface="Bricolage Grotesque"/>
            </a:endParaRPr>
          </a:p>
          <a:p>
            <a:pPr indent="0" lvl="0" marL="0" rtl="0" algn="l">
              <a:lnSpc>
                <a:spcPct val="115000"/>
              </a:lnSpc>
              <a:spcBef>
                <a:spcPts val="0"/>
              </a:spcBef>
              <a:spcAft>
                <a:spcPts val="0"/>
              </a:spcAft>
              <a:buNone/>
            </a:pPr>
            <a:r>
              <a:rPr lang="en-GB" sz="1200">
                <a:latin typeface="Bricolage Grotesque"/>
                <a:ea typeface="Bricolage Grotesque"/>
                <a:cs typeface="Bricolage Grotesque"/>
                <a:sym typeface="Bricolage Grotesque"/>
              </a:rPr>
              <a:t>DEPT.OF CSE,UCEOU.</a:t>
            </a:r>
            <a:endParaRPr sz="900">
              <a:latin typeface="Bricolage Grotesque"/>
              <a:ea typeface="Bricolage Grotesque"/>
              <a:cs typeface="Bricolage Grotesque"/>
              <a:sym typeface="Bricolage Grotesque"/>
            </a:endParaRPr>
          </a:p>
          <a:p>
            <a:pPr indent="0" lvl="0" marL="0" rtl="0" algn="l">
              <a:spcBef>
                <a:spcPts val="0"/>
              </a:spcBef>
              <a:spcAft>
                <a:spcPts val="0"/>
              </a:spcAft>
              <a:buNone/>
            </a:pPr>
            <a:r>
              <a:t/>
            </a:r>
            <a:endParaRPr sz="1700">
              <a:solidFill>
                <a:schemeClr val="dk1"/>
              </a:solidFill>
              <a:latin typeface="Bricolage Grotesque"/>
              <a:ea typeface="Bricolage Grotesque"/>
              <a:cs typeface="Bricolage Grotesque"/>
              <a:sym typeface="Bricolage Grotesque"/>
            </a:endParaRPr>
          </a:p>
        </p:txBody>
      </p:sp>
      <p:pic>
        <p:nvPicPr>
          <p:cNvPr id="495" name="Google Shape;495;p38"/>
          <p:cNvPicPr preferRelativeResize="0"/>
          <p:nvPr/>
        </p:nvPicPr>
        <p:blipFill>
          <a:blip r:embed="rId3">
            <a:alphaModFix/>
          </a:blip>
          <a:stretch>
            <a:fillRect/>
          </a:stretch>
        </p:blipFill>
        <p:spPr>
          <a:xfrm>
            <a:off x="5243325" y="1262425"/>
            <a:ext cx="3646262" cy="3631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47"/>
          <p:cNvSpPr txBox="1"/>
          <p:nvPr>
            <p:ph type="title"/>
          </p:nvPr>
        </p:nvSpPr>
        <p:spPr>
          <a:xfrm>
            <a:off x="2217400" y="263250"/>
            <a:ext cx="6429900" cy="48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solidFill>
                  <a:schemeClr val="accent4"/>
                </a:solidFill>
              </a:rPr>
              <a:t>Implementation</a:t>
            </a:r>
            <a:endParaRPr>
              <a:solidFill>
                <a:schemeClr val="accent4"/>
              </a:solidFill>
            </a:endParaRPr>
          </a:p>
        </p:txBody>
      </p:sp>
      <p:sp>
        <p:nvSpPr>
          <p:cNvPr id="699" name="Google Shape;699;p47"/>
          <p:cNvSpPr txBox="1"/>
          <p:nvPr>
            <p:ph idx="1" type="subTitle"/>
          </p:nvPr>
        </p:nvSpPr>
        <p:spPr>
          <a:xfrm>
            <a:off x="555325" y="662600"/>
            <a:ext cx="8159400" cy="30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Sora"/>
                <a:ea typeface="Sora"/>
                <a:cs typeface="Sora"/>
                <a:sym typeface="Sora"/>
              </a:rPr>
              <a:t>3. Model-Training</a:t>
            </a:r>
            <a:endParaRPr b="1" sz="1500">
              <a:latin typeface="Arial"/>
              <a:ea typeface="Arial"/>
              <a:cs typeface="Arial"/>
              <a:sym typeface="Arial"/>
            </a:endParaRPr>
          </a:p>
          <a:p>
            <a:pPr indent="0" lvl="0" marL="0" rtl="0" algn="l">
              <a:spcBef>
                <a:spcPts val="0"/>
              </a:spcBef>
              <a:spcAft>
                <a:spcPts val="0"/>
              </a:spcAft>
              <a:buNone/>
            </a:pPr>
            <a:r>
              <a:rPr b="1" lang="en-GB">
                <a:solidFill>
                  <a:srgbClr val="000000"/>
                </a:solidFill>
                <a:latin typeface="Arial"/>
                <a:ea typeface="Arial"/>
                <a:cs typeface="Arial"/>
                <a:sym typeface="Arial"/>
              </a:rPr>
              <a:t>Purpose:</a:t>
            </a:r>
            <a:endParaRPr b="1">
              <a:solidFill>
                <a:srgbClr val="000000"/>
              </a:solidFill>
              <a:latin typeface="Arial"/>
              <a:ea typeface="Arial"/>
              <a:cs typeface="Arial"/>
              <a:sym typeface="Arial"/>
            </a:endParaRPr>
          </a:p>
          <a:p>
            <a:pPr indent="-304800" lvl="0" marL="457200" rtl="0" algn="l">
              <a:lnSpc>
                <a:spcPct val="115000"/>
              </a:lnSpc>
              <a:spcBef>
                <a:spcPts val="1200"/>
              </a:spcBef>
              <a:spcAft>
                <a:spcPts val="0"/>
              </a:spcAft>
              <a:buClr>
                <a:srgbClr val="000000"/>
              </a:buClr>
              <a:buSzPts val="1200"/>
              <a:buFont typeface="Arial"/>
              <a:buChar char="●"/>
            </a:pPr>
            <a:r>
              <a:rPr lang="en-GB">
                <a:solidFill>
                  <a:srgbClr val="000000"/>
                </a:solidFill>
                <a:latin typeface="Arial"/>
                <a:ea typeface="Arial"/>
                <a:cs typeface="Arial"/>
                <a:sym typeface="Arial"/>
              </a:rPr>
              <a:t>Train a Convolutional Neural Network (CNN) to classify parking spots as empty or occupied.</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GB">
                <a:solidFill>
                  <a:srgbClr val="000000"/>
                </a:solidFill>
                <a:latin typeface="Arial"/>
                <a:ea typeface="Arial"/>
                <a:cs typeface="Arial"/>
                <a:sym typeface="Arial"/>
              </a:rPr>
              <a:t>Key Techniques:</a:t>
            </a:r>
            <a:endParaRPr b="1">
              <a:solidFill>
                <a:srgbClr val="000000"/>
              </a:solidFill>
              <a:latin typeface="Arial"/>
              <a:ea typeface="Arial"/>
              <a:cs typeface="Arial"/>
              <a:sym typeface="Arial"/>
            </a:endParaRPr>
          </a:p>
          <a:p>
            <a:pPr indent="-304800" lvl="0" marL="457200" rtl="0" algn="l">
              <a:lnSpc>
                <a:spcPct val="115000"/>
              </a:lnSpc>
              <a:spcBef>
                <a:spcPts val="120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Data Loading and Preprocessing:</a:t>
            </a:r>
            <a:endParaRPr b="1">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Load images and labels from directories.</a:t>
            </a:r>
            <a:endParaRPr sz="12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Convert images to grayscale and resize them.</a:t>
            </a:r>
            <a:endParaRPr sz="12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Split data into training and testing sets.</a:t>
            </a:r>
            <a:endParaRPr sz="12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Normalize image data and convert labels to categorical format.</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CNN Architecture:</a:t>
            </a:r>
            <a:endParaRPr b="1">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Define a Sequential model with Conv2D, MaxPooling2D, Flatten, Dense, and Dropout layers.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Model Training:</a:t>
            </a:r>
            <a:endParaRPr b="1">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Compile the model with categorical cross-entropy loss and the Adam optimizer.</a:t>
            </a:r>
            <a:endParaRPr sz="12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Train the model with the training data and validate it with the test data.</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Model Saving:</a:t>
            </a:r>
            <a:endParaRPr b="1">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Save the trained model for later use in real-time detection.</a:t>
            </a:r>
            <a:endParaRPr b="1" sz="1300">
              <a:latin typeface="Sora SemiBold"/>
              <a:ea typeface="Sora SemiBold"/>
              <a:cs typeface="Sora SemiBold"/>
              <a:sym typeface="Sora SemiBold"/>
            </a:endParaRPr>
          </a:p>
        </p:txBody>
      </p:sp>
      <p:grpSp>
        <p:nvGrpSpPr>
          <p:cNvPr id="700" name="Google Shape;700;p47"/>
          <p:cNvGrpSpPr/>
          <p:nvPr/>
        </p:nvGrpSpPr>
        <p:grpSpPr>
          <a:xfrm>
            <a:off x="7209058" y="4168689"/>
            <a:ext cx="1618453" cy="481622"/>
            <a:chOff x="6166774" y="3325217"/>
            <a:chExt cx="3519141" cy="1047233"/>
          </a:xfrm>
        </p:grpSpPr>
        <p:sp>
          <p:nvSpPr>
            <p:cNvPr id="701" name="Google Shape;701;p47"/>
            <p:cNvSpPr/>
            <p:nvPr/>
          </p:nvSpPr>
          <p:spPr>
            <a:xfrm>
              <a:off x="6345269" y="3703129"/>
              <a:ext cx="3084385" cy="425195"/>
            </a:xfrm>
            <a:custGeom>
              <a:rect b="b" l="l" r="r" t="t"/>
              <a:pathLst>
                <a:path extrusionOk="0" h="425195" w="3084385">
                  <a:moveTo>
                    <a:pt x="0" y="0"/>
                  </a:moveTo>
                  <a:lnTo>
                    <a:pt x="3084386" y="0"/>
                  </a:lnTo>
                  <a:lnTo>
                    <a:pt x="3084386" y="425196"/>
                  </a:lnTo>
                  <a:lnTo>
                    <a:pt x="0" y="42519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2" name="Google Shape;702;p47"/>
            <p:cNvSpPr/>
            <p:nvPr/>
          </p:nvSpPr>
          <p:spPr>
            <a:xfrm>
              <a:off x="6166774" y="3325217"/>
              <a:ext cx="3519141" cy="807680"/>
            </a:xfrm>
            <a:custGeom>
              <a:rect b="b" l="l" r="r" t="t"/>
              <a:pathLst>
                <a:path extrusionOk="0" h="807680" w="3519141">
                  <a:moveTo>
                    <a:pt x="3511388" y="483926"/>
                  </a:moveTo>
                  <a:cubicBezTo>
                    <a:pt x="3482813" y="372483"/>
                    <a:pt x="2797013" y="247705"/>
                    <a:pt x="2750435" y="257230"/>
                  </a:cubicBezTo>
                  <a:cubicBezTo>
                    <a:pt x="2703858" y="266755"/>
                    <a:pt x="2173125" y="247705"/>
                    <a:pt x="2173125" y="247705"/>
                  </a:cubicBezTo>
                  <a:cubicBezTo>
                    <a:pt x="2173125" y="247705"/>
                    <a:pt x="1890233" y="135311"/>
                    <a:pt x="1696875" y="66730"/>
                  </a:cubicBezTo>
                  <a:cubicBezTo>
                    <a:pt x="1414839" y="-33282"/>
                    <a:pt x="1196813" y="-4707"/>
                    <a:pt x="920587" y="47680"/>
                  </a:cubicBezTo>
                  <a:cubicBezTo>
                    <a:pt x="644362" y="100068"/>
                    <a:pt x="49050" y="257230"/>
                    <a:pt x="49050" y="257230"/>
                  </a:cubicBezTo>
                  <a:cubicBezTo>
                    <a:pt x="-12863" y="462018"/>
                    <a:pt x="1425" y="807680"/>
                    <a:pt x="1425" y="807680"/>
                  </a:cubicBezTo>
                  <a:lnTo>
                    <a:pt x="261172" y="807680"/>
                  </a:lnTo>
                  <a:cubicBezTo>
                    <a:pt x="260981" y="803108"/>
                    <a:pt x="260791" y="798536"/>
                    <a:pt x="260791" y="793869"/>
                  </a:cubicBezTo>
                  <a:cubicBezTo>
                    <a:pt x="260791" y="614990"/>
                    <a:pt x="405761" y="470019"/>
                    <a:pt x="584641" y="470019"/>
                  </a:cubicBezTo>
                  <a:cubicBezTo>
                    <a:pt x="763520" y="470019"/>
                    <a:pt x="908491" y="614990"/>
                    <a:pt x="908491" y="793869"/>
                  </a:cubicBezTo>
                  <a:cubicBezTo>
                    <a:pt x="908491" y="798536"/>
                    <a:pt x="908300" y="803108"/>
                    <a:pt x="908110" y="807680"/>
                  </a:cubicBezTo>
                  <a:lnTo>
                    <a:pt x="2584224" y="807680"/>
                  </a:lnTo>
                  <a:cubicBezTo>
                    <a:pt x="2584033" y="803108"/>
                    <a:pt x="2583843" y="798536"/>
                    <a:pt x="2583843" y="793869"/>
                  </a:cubicBezTo>
                  <a:cubicBezTo>
                    <a:pt x="2583843" y="614990"/>
                    <a:pt x="2728813" y="470019"/>
                    <a:pt x="2907693" y="470019"/>
                  </a:cubicBezTo>
                  <a:cubicBezTo>
                    <a:pt x="3086572" y="470019"/>
                    <a:pt x="3231543" y="614990"/>
                    <a:pt x="3231543" y="793869"/>
                  </a:cubicBezTo>
                  <a:cubicBezTo>
                    <a:pt x="3231543" y="798536"/>
                    <a:pt x="3231352" y="803108"/>
                    <a:pt x="3231162" y="807680"/>
                  </a:cubicBezTo>
                  <a:lnTo>
                    <a:pt x="3415947" y="807680"/>
                  </a:lnTo>
                  <a:cubicBezTo>
                    <a:pt x="3487385" y="767580"/>
                    <a:pt x="3539772" y="595368"/>
                    <a:pt x="3511197" y="48392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03" name="Google Shape;703;p47"/>
            <p:cNvGrpSpPr/>
            <p:nvPr/>
          </p:nvGrpSpPr>
          <p:grpSpPr>
            <a:xfrm>
              <a:off x="6182296" y="3358518"/>
              <a:ext cx="3502342" cy="1013932"/>
              <a:chOff x="6182296" y="3358518"/>
              <a:chExt cx="3502342" cy="1013932"/>
            </a:xfrm>
          </p:grpSpPr>
          <p:grpSp>
            <p:nvGrpSpPr>
              <p:cNvPr id="704" name="Google Shape;704;p47"/>
              <p:cNvGrpSpPr/>
              <p:nvPr/>
            </p:nvGrpSpPr>
            <p:grpSpPr>
              <a:xfrm>
                <a:off x="6484715" y="3847814"/>
                <a:ext cx="2854451" cy="524636"/>
                <a:chOff x="6484715" y="3847814"/>
                <a:chExt cx="2854451" cy="524636"/>
              </a:xfrm>
            </p:grpSpPr>
            <p:grpSp>
              <p:nvGrpSpPr>
                <p:cNvPr id="705" name="Google Shape;705;p47"/>
                <p:cNvGrpSpPr/>
                <p:nvPr/>
              </p:nvGrpSpPr>
              <p:grpSpPr>
                <a:xfrm>
                  <a:off x="6484715" y="3847814"/>
                  <a:ext cx="524637" cy="524636"/>
                  <a:chOff x="6484715" y="3847814"/>
                  <a:chExt cx="524637" cy="524636"/>
                </a:xfrm>
              </p:grpSpPr>
              <p:sp>
                <p:nvSpPr>
                  <p:cNvPr id="706" name="Google Shape;706;p47"/>
                  <p:cNvSpPr/>
                  <p:nvPr/>
                </p:nvSpPr>
                <p:spPr>
                  <a:xfrm>
                    <a:off x="6484715" y="3847814"/>
                    <a:ext cx="524637" cy="524636"/>
                  </a:xfrm>
                  <a:custGeom>
                    <a:rect b="b" l="l" r="r" t="t"/>
                    <a:pathLst>
                      <a:path extrusionOk="0" h="524636" w="524637">
                        <a:moveTo>
                          <a:pt x="524637" y="262319"/>
                        </a:moveTo>
                        <a:cubicBezTo>
                          <a:pt x="524637" y="407194"/>
                          <a:pt x="407194" y="524637"/>
                          <a:pt x="262319" y="524637"/>
                        </a:cubicBezTo>
                        <a:cubicBezTo>
                          <a:pt x="117443" y="524637"/>
                          <a:pt x="0" y="407194"/>
                          <a:pt x="0" y="262319"/>
                        </a:cubicBezTo>
                        <a:cubicBezTo>
                          <a:pt x="0" y="117443"/>
                          <a:pt x="117443" y="0"/>
                          <a:pt x="262319" y="0"/>
                        </a:cubicBezTo>
                        <a:cubicBezTo>
                          <a:pt x="407194" y="0"/>
                          <a:pt x="524637" y="117443"/>
                          <a:pt x="524637" y="2623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7" name="Google Shape;707;p47"/>
                  <p:cNvSpPr/>
                  <p:nvPr/>
                </p:nvSpPr>
                <p:spPr>
                  <a:xfrm>
                    <a:off x="6619875" y="3979640"/>
                    <a:ext cx="260984" cy="260984"/>
                  </a:xfrm>
                  <a:custGeom>
                    <a:rect b="b" l="l" r="r" t="t"/>
                    <a:pathLst>
                      <a:path extrusionOk="0" h="260984" w="260984">
                        <a:moveTo>
                          <a:pt x="260985" y="130493"/>
                        </a:moveTo>
                        <a:cubicBezTo>
                          <a:pt x="260985" y="202502"/>
                          <a:pt x="202597" y="260985"/>
                          <a:pt x="130493" y="260985"/>
                        </a:cubicBezTo>
                        <a:cubicBezTo>
                          <a:pt x="58388" y="260985"/>
                          <a:pt x="0" y="202597"/>
                          <a:pt x="0" y="130493"/>
                        </a:cubicBezTo>
                        <a:cubicBezTo>
                          <a:pt x="0" y="58388"/>
                          <a:pt x="58388" y="0"/>
                          <a:pt x="130493" y="0"/>
                        </a:cubicBezTo>
                        <a:cubicBezTo>
                          <a:pt x="202597" y="0"/>
                          <a:pt x="260985" y="58388"/>
                          <a:pt x="260985" y="13049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08" name="Google Shape;708;p47"/>
                <p:cNvGrpSpPr/>
                <p:nvPr/>
              </p:nvGrpSpPr>
              <p:grpSpPr>
                <a:xfrm>
                  <a:off x="8814529" y="3847814"/>
                  <a:ext cx="524637" cy="524636"/>
                  <a:chOff x="8814529" y="3847814"/>
                  <a:chExt cx="524637" cy="524636"/>
                </a:xfrm>
              </p:grpSpPr>
              <p:sp>
                <p:nvSpPr>
                  <p:cNvPr id="709" name="Google Shape;709;p47"/>
                  <p:cNvSpPr/>
                  <p:nvPr/>
                </p:nvSpPr>
                <p:spPr>
                  <a:xfrm>
                    <a:off x="8814529" y="3847814"/>
                    <a:ext cx="524637" cy="524636"/>
                  </a:xfrm>
                  <a:custGeom>
                    <a:rect b="b" l="l" r="r" t="t"/>
                    <a:pathLst>
                      <a:path extrusionOk="0" h="524636" w="524637">
                        <a:moveTo>
                          <a:pt x="524637" y="262319"/>
                        </a:moveTo>
                        <a:cubicBezTo>
                          <a:pt x="524637" y="407194"/>
                          <a:pt x="407194" y="524637"/>
                          <a:pt x="262319" y="524637"/>
                        </a:cubicBezTo>
                        <a:cubicBezTo>
                          <a:pt x="117443" y="524637"/>
                          <a:pt x="0" y="407194"/>
                          <a:pt x="0" y="262319"/>
                        </a:cubicBezTo>
                        <a:cubicBezTo>
                          <a:pt x="0" y="117443"/>
                          <a:pt x="117443" y="0"/>
                          <a:pt x="262319" y="0"/>
                        </a:cubicBezTo>
                        <a:cubicBezTo>
                          <a:pt x="407194" y="0"/>
                          <a:pt x="524637" y="117443"/>
                          <a:pt x="524637" y="2623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0" name="Google Shape;710;p47"/>
                  <p:cNvSpPr/>
                  <p:nvPr/>
                </p:nvSpPr>
                <p:spPr>
                  <a:xfrm>
                    <a:off x="8949785" y="3979640"/>
                    <a:ext cx="260985" cy="260984"/>
                  </a:xfrm>
                  <a:custGeom>
                    <a:rect b="b" l="l" r="r" t="t"/>
                    <a:pathLst>
                      <a:path extrusionOk="0" h="260984" w="260985">
                        <a:moveTo>
                          <a:pt x="260985" y="130493"/>
                        </a:moveTo>
                        <a:cubicBezTo>
                          <a:pt x="260985" y="202502"/>
                          <a:pt x="202597" y="260985"/>
                          <a:pt x="130493" y="260985"/>
                        </a:cubicBezTo>
                        <a:cubicBezTo>
                          <a:pt x="58388" y="260985"/>
                          <a:pt x="0" y="202597"/>
                          <a:pt x="0" y="130493"/>
                        </a:cubicBezTo>
                        <a:cubicBezTo>
                          <a:pt x="0" y="58388"/>
                          <a:pt x="58388" y="0"/>
                          <a:pt x="130493" y="0"/>
                        </a:cubicBezTo>
                        <a:cubicBezTo>
                          <a:pt x="202597" y="0"/>
                          <a:pt x="260985" y="58388"/>
                          <a:pt x="260985" y="13049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711" name="Google Shape;711;p47"/>
              <p:cNvGrpSpPr/>
              <p:nvPr/>
            </p:nvGrpSpPr>
            <p:grpSpPr>
              <a:xfrm>
                <a:off x="6182296" y="3634835"/>
                <a:ext cx="3502342" cy="214530"/>
                <a:chOff x="6182296" y="3634835"/>
                <a:chExt cx="3502342" cy="214530"/>
              </a:xfrm>
            </p:grpSpPr>
            <p:sp>
              <p:nvSpPr>
                <p:cNvPr id="712" name="Google Shape;712;p47"/>
                <p:cNvSpPr/>
                <p:nvPr/>
              </p:nvSpPr>
              <p:spPr>
                <a:xfrm>
                  <a:off x="6182296" y="3634835"/>
                  <a:ext cx="162945" cy="119253"/>
                </a:xfrm>
                <a:custGeom>
                  <a:rect b="b" l="l" r="r" t="t"/>
                  <a:pathLst>
                    <a:path extrusionOk="0" h="119253" w="162945">
                      <a:moveTo>
                        <a:pt x="19907" y="0"/>
                      </a:moveTo>
                      <a:cubicBezTo>
                        <a:pt x="11525" y="37719"/>
                        <a:pt x="4953" y="78105"/>
                        <a:pt x="0" y="119253"/>
                      </a:cubicBezTo>
                      <a:lnTo>
                        <a:pt x="0" y="119253"/>
                      </a:lnTo>
                      <a:cubicBezTo>
                        <a:pt x="0" y="119253"/>
                        <a:pt x="147733" y="80963"/>
                        <a:pt x="162020" y="42863"/>
                      </a:cubicBezTo>
                      <a:cubicBezTo>
                        <a:pt x="176308" y="4858"/>
                        <a:pt x="20479" y="0"/>
                        <a:pt x="1990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3" name="Google Shape;713;p47"/>
                <p:cNvSpPr/>
                <p:nvPr/>
              </p:nvSpPr>
              <p:spPr>
                <a:xfrm>
                  <a:off x="9514912" y="3722560"/>
                  <a:ext cx="169726" cy="126805"/>
                </a:xfrm>
                <a:custGeom>
                  <a:rect b="b" l="l" r="r" t="t"/>
                  <a:pathLst>
                    <a:path extrusionOk="0" h="126805" w="169726">
                      <a:moveTo>
                        <a:pt x="163249" y="86582"/>
                      </a:moveTo>
                      <a:cubicBezTo>
                        <a:pt x="155820" y="57721"/>
                        <a:pt x="104385" y="28004"/>
                        <a:pt x="31519" y="0"/>
                      </a:cubicBezTo>
                      <a:cubicBezTo>
                        <a:pt x="31423" y="0"/>
                        <a:pt x="-24869" y="36195"/>
                        <a:pt x="13231" y="88487"/>
                      </a:cubicBezTo>
                      <a:cubicBezTo>
                        <a:pt x="51331" y="140875"/>
                        <a:pt x="157153" y="123825"/>
                        <a:pt x="169726" y="125254"/>
                      </a:cubicBezTo>
                      <a:cubicBezTo>
                        <a:pt x="168488" y="111823"/>
                        <a:pt x="166392" y="98870"/>
                        <a:pt x="163249" y="865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14" name="Google Shape;714;p47"/>
              <p:cNvGrpSpPr/>
              <p:nvPr/>
            </p:nvGrpSpPr>
            <p:grpSpPr>
              <a:xfrm>
                <a:off x="6827710" y="3358518"/>
                <a:ext cx="1415986" cy="774379"/>
                <a:chOff x="6827710" y="3358518"/>
                <a:chExt cx="1415986" cy="774379"/>
              </a:xfrm>
            </p:grpSpPr>
            <p:sp>
              <p:nvSpPr>
                <p:cNvPr id="715" name="Google Shape;715;p47"/>
                <p:cNvSpPr/>
                <p:nvPr/>
              </p:nvSpPr>
              <p:spPr>
                <a:xfrm>
                  <a:off x="7296816" y="3589115"/>
                  <a:ext cx="284702" cy="543782"/>
                </a:xfrm>
                <a:custGeom>
                  <a:rect b="b" l="l" r="r" t="t"/>
                  <a:pathLst>
                    <a:path extrusionOk="0" h="543782" w="284702">
                      <a:moveTo>
                        <a:pt x="255556" y="543782"/>
                      </a:moveTo>
                      <a:cubicBezTo>
                        <a:pt x="55436" y="358330"/>
                        <a:pt x="667" y="4096"/>
                        <a:pt x="0" y="476"/>
                      </a:cubicBezTo>
                      <a:lnTo>
                        <a:pt x="19431" y="0"/>
                      </a:lnTo>
                      <a:cubicBezTo>
                        <a:pt x="20003" y="3524"/>
                        <a:pt x="89440" y="362807"/>
                        <a:pt x="284702" y="543782"/>
                      </a:cubicBezTo>
                      <a:lnTo>
                        <a:pt x="255556" y="54378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6" name="Google Shape;716;p47"/>
                <p:cNvSpPr/>
                <p:nvPr/>
              </p:nvSpPr>
              <p:spPr>
                <a:xfrm>
                  <a:off x="7431500" y="3703095"/>
                  <a:ext cx="185546" cy="50955"/>
                </a:xfrm>
                <a:custGeom>
                  <a:rect b="b" l="l" r="r" t="t"/>
                  <a:pathLst>
                    <a:path extrusionOk="0" h="50955" w="185546">
                      <a:moveTo>
                        <a:pt x="135255" y="49564"/>
                      </a:moveTo>
                      <a:cubicBezTo>
                        <a:pt x="185547" y="49564"/>
                        <a:pt x="185547" y="25465"/>
                        <a:pt x="185547" y="25465"/>
                      </a:cubicBezTo>
                      <a:lnTo>
                        <a:pt x="185547" y="25465"/>
                      </a:lnTo>
                      <a:cubicBezTo>
                        <a:pt x="185547" y="25465"/>
                        <a:pt x="185547" y="1367"/>
                        <a:pt x="135255" y="1367"/>
                      </a:cubicBezTo>
                      <a:cubicBezTo>
                        <a:pt x="84963" y="1367"/>
                        <a:pt x="0" y="-8634"/>
                        <a:pt x="0" y="25465"/>
                      </a:cubicBezTo>
                      <a:lnTo>
                        <a:pt x="0" y="25465"/>
                      </a:lnTo>
                      <a:cubicBezTo>
                        <a:pt x="0" y="59660"/>
                        <a:pt x="84867" y="49564"/>
                        <a:pt x="135255" y="4956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17" name="Google Shape;717;p47"/>
                <p:cNvGrpSpPr/>
                <p:nvPr/>
              </p:nvGrpSpPr>
              <p:grpSpPr>
                <a:xfrm>
                  <a:off x="6827710" y="3358518"/>
                  <a:ext cx="1415986" cy="240692"/>
                  <a:chOff x="6827710" y="3358518"/>
                  <a:chExt cx="1415986" cy="240692"/>
                </a:xfrm>
              </p:grpSpPr>
              <p:sp>
                <p:nvSpPr>
                  <p:cNvPr id="718" name="Google Shape;718;p47"/>
                  <p:cNvSpPr/>
                  <p:nvPr/>
                </p:nvSpPr>
                <p:spPr>
                  <a:xfrm>
                    <a:off x="6846855" y="3368053"/>
                    <a:ext cx="1354931" cy="221538"/>
                  </a:xfrm>
                  <a:custGeom>
                    <a:rect b="b" l="l" r="r" t="t"/>
                    <a:pathLst>
                      <a:path extrusionOk="0" h="221538" w="1354931">
                        <a:moveTo>
                          <a:pt x="0" y="100094"/>
                        </a:moveTo>
                        <a:cubicBezTo>
                          <a:pt x="0" y="100094"/>
                          <a:pt x="445294" y="4844"/>
                          <a:pt x="673894" y="82"/>
                        </a:cubicBezTo>
                        <a:cubicBezTo>
                          <a:pt x="902494" y="-4681"/>
                          <a:pt x="1354932" y="200107"/>
                          <a:pt x="1354932" y="200107"/>
                        </a:cubicBezTo>
                        <a:lnTo>
                          <a:pt x="450056" y="221538"/>
                        </a:lnTo>
                        <a:cubicBezTo>
                          <a:pt x="450056" y="221538"/>
                          <a:pt x="233363" y="140576"/>
                          <a:pt x="54769" y="154863"/>
                        </a:cubicBezTo>
                        <a:lnTo>
                          <a:pt x="0" y="10009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9" name="Google Shape;719;p47"/>
                  <p:cNvSpPr/>
                  <p:nvPr/>
                </p:nvSpPr>
                <p:spPr>
                  <a:xfrm>
                    <a:off x="6827710" y="3358518"/>
                    <a:ext cx="1415986" cy="240692"/>
                  </a:xfrm>
                  <a:custGeom>
                    <a:rect b="b" l="l" r="r" t="t"/>
                    <a:pathLst>
                      <a:path extrusionOk="0" h="240692" w="1415986">
                        <a:moveTo>
                          <a:pt x="467582" y="240693"/>
                        </a:moveTo>
                        <a:lnTo>
                          <a:pt x="465868" y="240026"/>
                        </a:lnTo>
                        <a:cubicBezTo>
                          <a:pt x="464058" y="239359"/>
                          <a:pt x="282512" y="172208"/>
                          <a:pt x="117920" y="172208"/>
                        </a:cubicBezTo>
                        <a:cubicBezTo>
                          <a:pt x="102965" y="172208"/>
                          <a:pt x="88392" y="172780"/>
                          <a:pt x="74676" y="173827"/>
                        </a:cubicBezTo>
                        <a:lnTo>
                          <a:pt x="70295" y="174209"/>
                        </a:lnTo>
                        <a:lnTo>
                          <a:pt x="0" y="103914"/>
                        </a:lnTo>
                        <a:lnTo>
                          <a:pt x="17145" y="100294"/>
                        </a:lnTo>
                        <a:cubicBezTo>
                          <a:pt x="21622" y="99342"/>
                          <a:pt x="465963" y="4759"/>
                          <a:pt x="692848" y="91"/>
                        </a:cubicBezTo>
                        <a:cubicBezTo>
                          <a:pt x="790004" y="-2004"/>
                          <a:pt x="936117" y="32000"/>
                          <a:pt x="1127379" y="100580"/>
                        </a:cubicBezTo>
                        <a:cubicBezTo>
                          <a:pt x="1265491" y="150205"/>
                          <a:pt x="1376934" y="200402"/>
                          <a:pt x="1377982" y="200878"/>
                        </a:cubicBezTo>
                        <a:lnTo>
                          <a:pt x="1415986" y="218119"/>
                        </a:lnTo>
                        <a:lnTo>
                          <a:pt x="467582" y="240598"/>
                        </a:lnTo>
                        <a:close/>
                        <a:moveTo>
                          <a:pt x="117920" y="153158"/>
                        </a:moveTo>
                        <a:cubicBezTo>
                          <a:pt x="277178" y="153158"/>
                          <a:pt x="451390" y="214499"/>
                          <a:pt x="470725" y="221452"/>
                        </a:cubicBezTo>
                        <a:lnTo>
                          <a:pt x="1330643" y="201069"/>
                        </a:lnTo>
                        <a:cubicBezTo>
                          <a:pt x="1215771" y="152015"/>
                          <a:pt x="878014" y="14760"/>
                          <a:pt x="693134" y="19046"/>
                        </a:cubicBezTo>
                        <a:cubicBezTo>
                          <a:pt x="493395" y="23237"/>
                          <a:pt x="122301" y="97818"/>
                          <a:pt x="38195" y="115249"/>
                        </a:cubicBezTo>
                        <a:lnTo>
                          <a:pt x="77438" y="154492"/>
                        </a:lnTo>
                        <a:cubicBezTo>
                          <a:pt x="90392" y="153539"/>
                          <a:pt x="104013" y="153063"/>
                          <a:pt x="117824" y="15306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48"/>
          <p:cNvSpPr txBox="1"/>
          <p:nvPr>
            <p:ph type="title"/>
          </p:nvPr>
        </p:nvSpPr>
        <p:spPr>
          <a:xfrm>
            <a:off x="2217400" y="263250"/>
            <a:ext cx="6429900" cy="48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solidFill>
                  <a:schemeClr val="accent4"/>
                </a:solidFill>
              </a:rPr>
              <a:t>Implementation</a:t>
            </a:r>
            <a:endParaRPr>
              <a:solidFill>
                <a:schemeClr val="accent4"/>
              </a:solidFill>
            </a:endParaRPr>
          </a:p>
        </p:txBody>
      </p:sp>
      <p:sp>
        <p:nvSpPr>
          <p:cNvPr id="725" name="Google Shape;725;p48"/>
          <p:cNvSpPr txBox="1"/>
          <p:nvPr>
            <p:ph idx="1" type="subTitle"/>
          </p:nvPr>
        </p:nvSpPr>
        <p:spPr>
          <a:xfrm>
            <a:off x="611475" y="677350"/>
            <a:ext cx="8159400" cy="30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Sora SemiBold"/>
                <a:ea typeface="Sora SemiBold"/>
                <a:cs typeface="Sora SemiBold"/>
                <a:sym typeface="Sora SemiBold"/>
              </a:rPr>
              <a:t>4. Real-Time detection</a:t>
            </a:r>
            <a:endParaRPr b="1" sz="500">
              <a:latin typeface="Arial"/>
              <a:ea typeface="Arial"/>
              <a:cs typeface="Arial"/>
              <a:sym typeface="Arial"/>
            </a:endParaRPr>
          </a:p>
          <a:p>
            <a:pPr indent="0" lvl="0" marL="0" rtl="0" algn="l">
              <a:spcBef>
                <a:spcPts val="0"/>
              </a:spcBef>
              <a:spcAft>
                <a:spcPts val="0"/>
              </a:spcAft>
              <a:buNone/>
            </a:pPr>
            <a:r>
              <a:rPr b="1" lang="en-GB">
                <a:solidFill>
                  <a:srgbClr val="000000"/>
                </a:solidFill>
                <a:latin typeface="Arial"/>
                <a:ea typeface="Arial"/>
                <a:cs typeface="Arial"/>
                <a:sym typeface="Arial"/>
              </a:rPr>
              <a:t>Purpose:</a:t>
            </a:r>
            <a:endParaRPr b="1">
              <a:solidFill>
                <a:srgbClr val="000000"/>
              </a:solidFill>
              <a:latin typeface="Arial"/>
              <a:ea typeface="Arial"/>
              <a:cs typeface="Arial"/>
              <a:sym typeface="Arial"/>
            </a:endParaRPr>
          </a:p>
          <a:p>
            <a:pPr indent="-304800" lvl="0" marL="457200" rtl="0" algn="l">
              <a:lnSpc>
                <a:spcPct val="115000"/>
              </a:lnSpc>
              <a:spcBef>
                <a:spcPts val="1200"/>
              </a:spcBef>
              <a:spcAft>
                <a:spcPts val="0"/>
              </a:spcAft>
              <a:buClr>
                <a:srgbClr val="000000"/>
              </a:buClr>
              <a:buSzPts val="1200"/>
              <a:buFont typeface="Arial"/>
              <a:buChar char="●"/>
            </a:pPr>
            <a:r>
              <a:rPr lang="en-GB">
                <a:solidFill>
                  <a:srgbClr val="000000"/>
                </a:solidFill>
                <a:latin typeface="Arial"/>
                <a:ea typeface="Arial"/>
                <a:cs typeface="Arial"/>
                <a:sym typeface="Arial"/>
              </a:rPr>
              <a:t>Detect and annotate parking spots in real-time images using the trained model.</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GB">
                <a:solidFill>
                  <a:srgbClr val="000000"/>
                </a:solidFill>
                <a:latin typeface="Arial"/>
                <a:ea typeface="Arial"/>
                <a:cs typeface="Arial"/>
                <a:sym typeface="Arial"/>
              </a:rPr>
              <a:t>Key Techniques:</a:t>
            </a:r>
            <a:endParaRPr b="1">
              <a:solidFill>
                <a:srgbClr val="000000"/>
              </a:solidFill>
              <a:latin typeface="Arial"/>
              <a:ea typeface="Arial"/>
              <a:cs typeface="Arial"/>
              <a:sym typeface="Arial"/>
            </a:endParaRPr>
          </a:p>
          <a:p>
            <a:pPr indent="-304800" lvl="0" marL="457200" rtl="0" algn="l">
              <a:lnSpc>
                <a:spcPct val="115000"/>
              </a:lnSpc>
              <a:spcBef>
                <a:spcPts val="120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Loading the Trained Model:</a:t>
            </a:r>
            <a:endParaRPr b="1">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Load the pre-trained model for inference.</a:t>
            </a:r>
            <a:endParaRPr sz="1200">
              <a:solidFill>
                <a:srgbClr val="188038"/>
              </a:solidFill>
              <a:latin typeface="Roboto Mono"/>
              <a:ea typeface="Roboto Mono"/>
              <a:cs typeface="Roboto Mono"/>
              <a:sym typeface="Roboto Mono"/>
            </a:endParaRPr>
          </a:p>
          <a:p>
            <a:pPr indent="-304800" lvl="0" marL="457200" rtl="0" algn="l">
              <a:lnSpc>
                <a:spcPct val="115000"/>
              </a:lnSpc>
              <a:spcBef>
                <a:spcPts val="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Define Parking Spot Coordinates:</a:t>
            </a:r>
            <a:endParaRPr b="1">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List of predefined coordinates for parking spots.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Detect Empty Parking Spots:</a:t>
            </a:r>
            <a:endParaRPr b="1">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Extract region of interest (ROI) for each spot, preprocess it, and use the model to predict if the spot is empty.</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Annotate Image:</a:t>
            </a:r>
            <a:endParaRPr b="1">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Draw rectangles around detected spots and annotate the image with the count of empty spots.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Display the Result:</a:t>
            </a:r>
            <a:endParaRPr b="1">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Show the annotated image with detected empty and occupied spots.</a:t>
            </a:r>
            <a:endParaRPr sz="12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188038"/>
                </a:solidFill>
                <a:latin typeface="Roboto Mono"/>
                <a:ea typeface="Roboto Mono"/>
                <a:cs typeface="Roboto Mono"/>
                <a:sym typeface="Roboto Mono"/>
              </a:rPr>
              <a:t>cv2.imshow("Parking Lot", current_image)</a:t>
            </a:r>
            <a:endParaRPr b="1" sz="2100">
              <a:latin typeface="Sora"/>
              <a:ea typeface="Sora"/>
              <a:cs typeface="Sora"/>
              <a:sym typeface="Sora"/>
            </a:endParaRPr>
          </a:p>
        </p:txBody>
      </p:sp>
      <p:grpSp>
        <p:nvGrpSpPr>
          <p:cNvPr id="726" name="Google Shape;726;p48"/>
          <p:cNvGrpSpPr/>
          <p:nvPr/>
        </p:nvGrpSpPr>
        <p:grpSpPr>
          <a:xfrm>
            <a:off x="7209058" y="4168689"/>
            <a:ext cx="1618453" cy="481622"/>
            <a:chOff x="6166774" y="3325217"/>
            <a:chExt cx="3519141" cy="1047233"/>
          </a:xfrm>
        </p:grpSpPr>
        <p:sp>
          <p:nvSpPr>
            <p:cNvPr id="727" name="Google Shape;727;p48"/>
            <p:cNvSpPr/>
            <p:nvPr/>
          </p:nvSpPr>
          <p:spPr>
            <a:xfrm>
              <a:off x="6345269" y="3703129"/>
              <a:ext cx="3084385" cy="425195"/>
            </a:xfrm>
            <a:custGeom>
              <a:rect b="b" l="l" r="r" t="t"/>
              <a:pathLst>
                <a:path extrusionOk="0" h="425195" w="3084385">
                  <a:moveTo>
                    <a:pt x="0" y="0"/>
                  </a:moveTo>
                  <a:lnTo>
                    <a:pt x="3084386" y="0"/>
                  </a:lnTo>
                  <a:lnTo>
                    <a:pt x="3084386" y="425196"/>
                  </a:lnTo>
                  <a:lnTo>
                    <a:pt x="0" y="42519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8" name="Google Shape;728;p48"/>
            <p:cNvSpPr/>
            <p:nvPr/>
          </p:nvSpPr>
          <p:spPr>
            <a:xfrm>
              <a:off x="6166774" y="3325217"/>
              <a:ext cx="3519141" cy="807680"/>
            </a:xfrm>
            <a:custGeom>
              <a:rect b="b" l="l" r="r" t="t"/>
              <a:pathLst>
                <a:path extrusionOk="0" h="807680" w="3519141">
                  <a:moveTo>
                    <a:pt x="3511388" y="483926"/>
                  </a:moveTo>
                  <a:cubicBezTo>
                    <a:pt x="3482813" y="372483"/>
                    <a:pt x="2797013" y="247705"/>
                    <a:pt x="2750435" y="257230"/>
                  </a:cubicBezTo>
                  <a:cubicBezTo>
                    <a:pt x="2703858" y="266755"/>
                    <a:pt x="2173125" y="247705"/>
                    <a:pt x="2173125" y="247705"/>
                  </a:cubicBezTo>
                  <a:cubicBezTo>
                    <a:pt x="2173125" y="247705"/>
                    <a:pt x="1890233" y="135311"/>
                    <a:pt x="1696875" y="66730"/>
                  </a:cubicBezTo>
                  <a:cubicBezTo>
                    <a:pt x="1414839" y="-33282"/>
                    <a:pt x="1196813" y="-4707"/>
                    <a:pt x="920587" y="47680"/>
                  </a:cubicBezTo>
                  <a:cubicBezTo>
                    <a:pt x="644362" y="100068"/>
                    <a:pt x="49050" y="257230"/>
                    <a:pt x="49050" y="257230"/>
                  </a:cubicBezTo>
                  <a:cubicBezTo>
                    <a:pt x="-12863" y="462018"/>
                    <a:pt x="1425" y="807680"/>
                    <a:pt x="1425" y="807680"/>
                  </a:cubicBezTo>
                  <a:lnTo>
                    <a:pt x="261172" y="807680"/>
                  </a:lnTo>
                  <a:cubicBezTo>
                    <a:pt x="260981" y="803108"/>
                    <a:pt x="260791" y="798536"/>
                    <a:pt x="260791" y="793869"/>
                  </a:cubicBezTo>
                  <a:cubicBezTo>
                    <a:pt x="260791" y="614990"/>
                    <a:pt x="405761" y="470019"/>
                    <a:pt x="584641" y="470019"/>
                  </a:cubicBezTo>
                  <a:cubicBezTo>
                    <a:pt x="763520" y="470019"/>
                    <a:pt x="908491" y="614990"/>
                    <a:pt x="908491" y="793869"/>
                  </a:cubicBezTo>
                  <a:cubicBezTo>
                    <a:pt x="908491" y="798536"/>
                    <a:pt x="908300" y="803108"/>
                    <a:pt x="908110" y="807680"/>
                  </a:cubicBezTo>
                  <a:lnTo>
                    <a:pt x="2584224" y="807680"/>
                  </a:lnTo>
                  <a:cubicBezTo>
                    <a:pt x="2584033" y="803108"/>
                    <a:pt x="2583843" y="798536"/>
                    <a:pt x="2583843" y="793869"/>
                  </a:cubicBezTo>
                  <a:cubicBezTo>
                    <a:pt x="2583843" y="614990"/>
                    <a:pt x="2728813" y="470019"/>
                    <a:pt x="2907693" y="470019"/>
                  </a:cubicBezTo>
                  <a:cubicBezTo>
                    <a:pt x="3086572" y="470019"/>
                    <a:pt x="3231543" y="614990"/>
                    <a:pt x="3231543" y="793869"/>
                  </a:cubicBezTo>
                  <a:cubicBezTo>
                    <a:pt x="3231543" y="798536"/>
                    <a:pt x="3231352" y="803108"/>
                    <a:pt x="3231162" y="807680"/>
                  </a:cubicBezTo>
                  <a:lnTo>
                    <a:pt x="3415947" y="807680"/>
                  </a:lnTo>
                  <a:cubicBezTo>
                    <a:pt x="3487385" y="767580"/>
                    <a:pt x="3539772" y="595368"/>
                    <a:pt x="3511197" y="48392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29" name="Google Shape;729;p48"/>
            <p:cNvGrpSpPr/>
            <p:nvPr/>
          </p:nvGrpSpPr>
          <p:grpSpPr>
            <a:xfrm>
              <a:off x="6182296" y="3358518"/>
              <a:ext cx="3502342" cy="1013932"/>
              <a:chOff x="6182296" y="3358518"/>
              <a:chExt cx="3502342" cy="1013932"/>
            </a:xfrm>
          </p:grpSpPr>
          <p:grpSp>
            <p:nvGrpSpPr>
              <p:cNvPr id="730" name="Google Shape;730;p48"/>
              <p:cNvGrpSpPr/>
              <p:nvPr/>
            </p:nvGrpSpPr>
            <p:grpSpPr>
              <a:xfrm>
                <a:off x="6484715" y="3847814"/>
                <a:ext cx="2854451" cy="524636"/>
                <a:chOff x="6484715" y="3847814"/>
                <a:chExt cx="2854451" cy="524636"/>
              </a:xfrm>
            </p:grpSpPr>
            <p:grpSp>
              <p:nvGrpSpPr>
                <p:cNvPr id="731" name="Google Shape;731;p48"/>
                <p:cNvGrpSpPr/>
                <p:nvPr/>
              </p:nvGrpSpPr>
              <p:grpSpPr>
                <a:xfrm>
                  <a:off x="6484715" y="3847814"/>
                  <a:ext cx="524637" cy="524636"/>
                  <a:chOff x="6484715" y="3847814"/>
                  <a:chExt cx="524637" cy="524636"/>
                </a:xfrm>
              </p:grpSpPr>
              <p:sp>
                <p:nvSpPr>
                  <p:cNvPr id="732" name="Google Shape;732;p48"/>
                  <p:cNvSpPr/>
                  <p:nvPr/>
                </p:nvSpPr>
                <p:spPr>
                  <a:xfrm>
                    <a:off x="6484715" y="3847814"/>
                    <a:ext cx="524637" cy="524636"/>
                  </a:xfrm>
                  <a:custGeom>
                    <a:rect b="b" l="l" r="r" t="t"/>
                    <a:pathLst>
                      <a:path extrusionOk="0" h="524636" w="524637">
                        <a:moveTo>
                          <a:pt x="524637" y="262319"/>
                        </a:moveTo>
                        <a:cubicBezTo>
                          <a:pt x="524637" y="407194"/>
                          <a:pt x="407194" y="524637"/>
                          <a:pt x="262319" y="524637"/>
                        </a:cubicBezTo>
                        <a:cubicBezTo>
                          <a:pt x="117443" y="524637"/>
                          <a:pt x="0" y="407194"/>
                          <a:pt x="0" y="262319"/>
                        </a:cubicBezTo>
                        <a:cubicBezTo>
                          <a:pt x="0" y="117443"/>
                          <a:pt x="117443" y="0"/>
                          <a:pt x="262319" y="0"/>
                        </a:cubicBezTo>
                        <a:cubicBezTo>
                          <a:pt x="407194" y="0"/>
                          <a:pt x="524637" y="117443"/>
                          <a:pt x="524637" y="2623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3" name="Google Shape;733;p48"/>
                  <p:cNvSpPr/>
                  <p:nvPr/>
                </p:nvSpPr>
                <p:spPr>
                  <a:xfrm>
                    <a:off x="6619875" y="3979640"/>
                    <a:ext cx="260984" cy="260984"/>
                  </a:xfrm>
                  <a:custGeom>
                    <a:rect b="b" l="l" r="r" t="t"/>
                    <a:pathLst>
                      <a:path extrusionOk="0" h="260984" w="260984">
                        <a:moveTo>
                          <a:pt x="260985" y="130493"/>
                        </a:moveTo>
                        <a:cubicBezTo>
                          <a:pt x="260985" y="202502"/>
                          <a:pt x="202597" y="260985"/>
                          <a:pt x="130493" y="260985"/>
                        </a:cubicBezTo>
                        <a:cubicBezTo>
                          <a:pt x="58388" y="260985"/>
                          <a:pt x="0" y="202597"/>
                          <a:pt x="0" y="130493"/>
                        </a:cubicBezTo>
                        <a:cubicBezTo>
                          <a:pt x="0" y="58388"/>
                          <a:pt x="58388" y="0"/>
                          <a:pt x="130493" y="0"/>
                        </a:cubicBezTo>
                        <a:cubicBezTo>
                          <a:pt x="202597" y="0"/>
                          <a:pt x="260985" y="58388"/>
                          <a:pt x="260985" y="13049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34" name="Google Shape;734;p48"/>
                <p:cNvGrpSpPr/>
                <p:nvPr/>
              </p:nvGrpSpPr>
              <p:grpSpPr>
                <a:xfrm>
                  <a:off x="8814529" y="3847814"/>
                  <a:ext cx="524637" cy="524636"/>
                  <a:chOff x="8814529" y="3847814"/>
                  <a:chExt cx="524637" cy="524636"/>
                </a:xfrm>
              </p:grpSpPr>
              <p:sp>
                <p:nvSpPr>
                  <p:cNvPr id="735" name="Google Shape;735;p48"/>
                  <p:cNvSpPr/>
                  <p:nvPr/>
                </p:nvSpPr>
                <p:spPr>
                  <a:xfrm>
                    <a:off x="8814529" y="3847814"/>
                    <a:ext cx="524637" cy="524636"/>
                  </a:xfrm>
                  <a:custGeom>
                    <a:rect b="b" l="l" r="r" t="t"/>
                    <a:pathLst>
                      <a:path extrusionOk="0" h="524636" w="524637">
                        <a:moveTo>
                          <a:pt x="524637" y="262319"/>
                        </a:moveTo>
                        <a:cubicBezTo>
                          <a:pt x="524637" y="407194"/>
                          <a:pt x="407194" y="524637"/>
                          <a:pt x="262319" y="524637"/>
                        </a:cubicBezTo>
                        <a:cubicBezTo>
                          <a:pt x="117443" y="524637"/>
                          <a:pt x="0" y="407194"/>
                          <a:pt x="0" y="262319"/>
                        </a:cubicBezTo>
                        <a:cubicBezTo>
                          <a:pt x="0" y="117443"/>
                          <a:pt x="117443" y="0"/>
                          <a:pt x="262319" y="0"/>
                        </a:cubicBezTo>
                        <a:cubicBezTo>
                          <a:pt x="407194" y="0"/>
                          <a:pt x="524637" y="117443"/>
                          <a:pt x="524637" y="2623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6" name="Google Shape;736;p48"/>
                  <p:cNvSpPr/>
                  <p:nvPr/>
                </p:nvSpPr>
                <p:spPr>
                  <a:xfrm>
                    <a:off x="8949785" y="3979640"/>
                    <a:ext cx="260985" cy="260984"/>
                  </a:xfrm>
                  <a:custGeom>
                    <a:rect b="b" l="l" r="r" t="t"/>
                    <a:pathLst>
                      <a:path extrusionOk="0" h="260984" w="260985">
                        <a:moveTo>
                          <a:pt x="260985" y="130493"/>
                        </a:moveTo>
                        <a:cubicBezTo>
                          <a:pt x="260985" y="202502"/>
                          <a:pt x="202597" y="260985"/>
                          <a:pt x="130493" y="260985"/>
                        </a:cubicBezTo>
                        <a:cubicBezTo>
                          <a:pt x="58388" y="260985"/>
                          <a:pt x="0" y="202597"/>
                          <a:pt x="0" y="130493"/>
                        </a:cubicBezTo>
                        <a:cubicBezTo>
                          <a:pt x="0" y="58388"/>
                          <a:pt x="58388" y="0"/>
                          <a:pt x="130493" y="0"/>
                        </a:cubicBezTo>
                        <a:cubicBezTo>
                          <a:pt x="202597" y="0"/>
                          <a:pt x="260985" y="58388"/>
                          <a:pt x="260985" y="13049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737" name="Google Shape;737;p48"/>
              <p:cNvGrpSpPr/>
              <p:nvPr/>
            </p:nvGrpSpPr>
            <p:grpSpPr>
              <a:xfrm>
                <a:off x="6182296" y="3634835"/>
                <a:ext cx="3502342" cy="214530"/>
                <a:chOff x="6182296" y="3634835"/>
                <a:chExt cx="3502342" cy="214530"/>
              </a:xfrm>
            </p:grpSpPr>
            <p:sp>
              <p:nvSpPr>
                <p:cNvPr id="738" name="Google Shape;738;p48"/>
                <p:cNvSpPr/>
                <p:nvPr/>
              </p:nvSpPr>
              <p:spPr>
                <a:xfrm>
                  <a:off x="6182296" y="3634835"/>
                  <a:ext cx="162945" cy="119253"/>
                </a:xfrm>
                <a:custGeom>
                  <a:rect b="b" l="l" r="r" t="t"/>
                  <a:pathLst>
                    <a:path extrusionOk="0" h="119253" w="162945">
                      <a:moveTo>
                        <a:pt x="19907" y="0"/>
                      </a:moveTo>
                      <a:cubicBezTo>
                        <a:pt x="11525" y="37719"/>
                        <a:pt x="4953" y="78105"/>
                        <a:pt x="0" y="119253"/>
                      </a:cubicBezTo>
                      <a:lnTo>
                        <a:pt x="0" y="119253"/>
                      </a:lnTo>
                      <a:cubicBezTo>
                        <a:pt x="0" y="119253"/>
                        <a:pt x="147733" y="80963"/>
                        <a:pt x="162020" y="42863"/>
                      </a:cubicBezTo>
                      <a:cubicBezTo>
                        <a:pt x="176308" y="4858"/>
                        <a:pt x="20479" y="0"/>
                        <a:pt x="1990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9" name="Google Shape;739;p48"/>
                <p:cNvSpPr/>
                <p:nvPr/>
              </p:nvSpPr>
              <p:spPr>
                <a:xfrm>
                  <a:off x="9514912" y="3722560"/>
                  <a:ext cx="169726" cy="126805"/>
                </a:xfrm>
                <a:custGeom>
                  <a:rect b="b" l="l" r="r" t="t"/>
                  <a:pathLst>
                    <a:path extrusionOk="0" h="126805" w="169726">
                      <a:moveTo>
                        <a:pt x="163249" y="86582"/>
                      </a:moveTo>
                      <a:cubicBezTo>
                        <a:pt x="155820" y="57721"/>
                        <a:pt x="104385" y="28004"/>
                        <a:pt x="31519" y="0"/>
                      </a:cubicBezTo>
                      <a:cubicBezTo>
                        <a:pt x="31423" y="0"/>
                        <a:pt x="-24869" y="36195"/>
                        <a:pt x="13231" y="88487"/>
                      </a:cubicBezTo>
                      <a:cubicBezTo>
                        <a:pt x="51331" y="140875"/>
                        <a:pt x="157153" y="123825"/>
                        <a:pt x="169726" y="125254"/>
                      </a:cubicBezTo>
                      <a:cubicBezTo>
                        <a:pt x="168488" y="111823"/>
                        <a:pt x="166392" y="98870"/>
                        <a:pt x="163249" y="865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40" name="Google Shape;740;p48"/>
              <p:cNvGrpSpPr/>
              <p:nvPr/>
            </p:nvGrpSpPr>
            <p:grpSpPr>
              <a:xfrm>
                <a:off x="6827710" y="3358518"/>
                <a:ext cx="1415986" cy="774379"/>
                <a:chOff x="6827710" y="3358518"/>
                <a:chExt cx="1415986" cy="774379"/>
              </a:xfrm>
            </p:grpSpPr>
            <p:sp>
              <p:nvSpPr>
                <p:cNvPr id="741" name="Google Shape;741;p48"/>
                <p:cNvSpPr/>
                <p:nvPr/>
              </p:nvSpPr>
              <p:spPr>
                <a:xfrm>
                  <a:off x="7296816" y="3589115"/>
                  <a:ext cx="284702" cy="543782"/>
                </a:xfrm>
                <a:custGeom>
                  <a:rect b="b" l="l" r="r" t="t"/>
                  <a:pathLst>
                    <a:path extrusionOk="0" h="543782" w="284702">
                      <a:moveTo>
                        <a:pt x="255556" y="543782"/>
                      </a:moveTo>
                      <a:cubicBezTo>
                        <a:pt x="55436" y="358330"/>
                        <a:pt x="667" y="4096"/>
                        <a:pt x="0" y="476"/>
                      </a:cubicBezTo>
                      <a:lnTo>
                        <a:pt x="19431" y="0"/>
                      </a:lnTo>
                      <a:cubicBezTo>
                        <a:pt x="20003" y="3524"/>
                        <a:pt x="89440" y="362807"/>
                        <a:pt x="284702" y="543782"/>
                      </a:cubicBezTo>
                      <a:lnTo>
                        <a:pt x="255556" y="54378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2" name="Google Shape;742;p48"/>
                <p:cNvSpPr/>
                <p:nvPr/>
              </p:nvSpPr>
              <p:spPr>
                <a:xfrm>
                  <a:off x="7431500" y="3703095"/>
                  <a:ext cx="185546" cy="50955"/>
                </a:xfrm>
                <a:custGeom>
                  <a:rect b="b" l="l" r="r" t="t"/>
                  <a:pathLst>
                    <a:path extrusionOk="0" h="50955" w="185546">
                      <a:moveTo>
                        <a:pt x="135255" y="49564"/>
                      </a:moveTo>
                      <a:cubicBezTo>
                        <a:pt x="185547" y="49564"/>
                        <a:pt x="185547" y="25465"/>
                        <a:pt x="185547" y="25465"/>
                      </a:cubicBezTo>
                      <a:lnTo>
                        <a:pt x="185547" y="25465"/>
                      </a:lnTo>
                      <a:cubicBezTo>
                        <a:pt x="185547" y="25465"/>
                        <a:pt x="185547" y="1367"/>
                        <a:pt x="135255" y="1367"/>
                      </a:cubicBezTo>
                      <a:cubicBezTo>
                        <a:pt x="84963" y="1367"/>
                        <a:pt x="0" y="-8634"/>
                        <a:pt x="0" y="25465"/>
                      </a:cubicBezTo>
                      <a:lnTo>
                        <a:pt x="0" y="25465"/>
                      </a:lnTo>
                      <a:cubicBezTo>
                        <a:pt x="0" y="59660"/>
                        <a:pt x="84867" y="49564"/>
                        <a:pt x="135255" y="4956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43" name="Google Shape;743;p48"/>
                <p:cNvGrpSpPr/>
                <p:nvPr/>
              </p:nvGrpSpPr>
              <p:grpSpPr>
                <a:xfrm>
                  <a:off x="6827710" y="3358518"/>
                  <a:ext cx="1415986" cy="240692"/>
                  <a:chOff x="6827710" y="3358518"/>
                  <a:chExt cx="1415986" cy="240692"/>
                </a:xfrm>
              </p:grpSpPr>
              <p:sp>
                <p:nvSpPr>
                  <p:cNvPr id="744" name="Google Shape;744;p48"/>
                  <p:cNvSpPr/>
                  <p:nvPr/>
                </p:nvSpPr>
                <p:spPr>
                  <a:xfrm>
                    <a:off x="6846855" y="3368053"/>
                    <a:ext cx="1354931" cy="221538"/>
                  </a:xfrm>
                  <a:custGeom>
                    <a:rect b="b" l="l" r="r" t="t"/>
                    <a:pathLst>
                      <a:path extrusionOk="0" h="221538" w="1354931">
                        <a:moveTo>
                          <a:pt x="0" y="100094"/>
                        </a:moveTo>
                        <a:cubicBezTo>
                          <a:pt x="0" y="100094"/>
                          <a:pt x="445294" y="4844"/>
                          <a:pt x="673894" y="82"/>
                        </a:cubicBezTo>
                        <a:cubicBezTo>
                          <a:pt x="902494" y="-4681"/>
                          <a:pt x="1354932" y="200107"/>
                          <a:pt x="1354932" y="200107"/>
                        </a:cubicBezTo>
                        <a:lnTo>
                          <a:pt x="450056" y="221538"/>
                        </a:lnTo>
                        <a:cubicBezTo>
                          <a:pt x="450056" y="221538"/>
                          <a:pt x="233363" y="140576"/>
                          <a:pt x="54769" y="154863"/>
                        </a:cubicBezTo>
                        <a:lnTo>
                          <a:pt x="0" y="10009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5" name="Google Shape;745;p48"/>
                  <p:cNvSpPr/>
                  <p:nvPr/>
                </p:nvSpPr>
                <p:spPr>
                  <a:xfrm>
                    <a:off x="6827710" y="3358518"/>
                    <a:ext cx="1415986" cy="240692"/>
                  </a:xfrm>
                  <a:custGeom>
                    <a:rect b="b" l="l" r="r" t="t"/>
                    <a:pathLst>
                      <a:path extrusionOk="0" h="240692" w="1415986">
                        <a:moveTo>
                          <a:pt x="467582" y="240693"/>
                        </a:moveTo>
                        <a:lnTo>
                          <a:pt x="465868" y="240026"/>
                        </a:lnTo>
                        <a:cubicBezTo>
                          <a:pt x="464058" y="239359"/>
                          <a:pt x="282512" y="172208"/>
                          <a:pt x="117920" y="172208"/>
                        </a:cubicBezTo>
                        <a:cubicBezTo>
                          <a:pt x="102965" y="172208"/>
                          <a:pt x="88392" y="172780"/>
                          <a:pt x="74676" y="173827"/>
                        </a:cubicBezTo>
                        <a:lnTo>
                          <a:pt x="70295" y="174209"/>
                        </a:lnTo>
                        <a:lnTo>
                          <a:pt x="0" y="103914"/>
                        </a:lnTo>
                        <a:lnTo>
                          <a:pt x="17145" y="100294"/>
                        </a:lnTo>
                        <a:cubicBezTo>
                          <a:pt x="21622" y="99342"/>
                          <a:pt x="465963" y="4759"/>
                          <a:pt x="692848" y="91"/>
                        </a:cubicBezTo>
                        <a:cubicBezTo>
                          <a:pt x="790004" y="-2004"/>
                          <a:pt x="936117" y="32000"/>
                          <a:pt x="1127379" y="100580"/>
                        </a:cubicBezTo>
                        <a:cubicBezTo>
                          <a:pt x="1265491" y="150205"/>
                          <a:pt x="1376934" y="200402"/>
                          <a:pt x="1377982" y="200878"/>
                        </a:cubicBezTo>
                        <a:lnTo>
                          <a:pt x="1415986" y="218119"/>
                        </a:lnTo>
                        <a:lnTo>
                          <a:pt x="467582" y="240598"/>
                        </a:lnTo>
                        <a:close/>
                        <a:moveTo>
                          <a:pt x="117920" y="153158"/>
                        </a:moveTo>
                        <a:cubicBezTo>
                          <a:pt x="277178" y="153158"/>
                          <a:pt x="451390" y="214499"/>
                          <a:pt x="470725" y="221452"/>
                        </a:cubicBezTo>
                        <a:lnTo>
                          <a:pt x="1330643" y="201069"/>
                        </a:lnTo>
                        <a:cubicBezTo>
                          <a:pt x="1215771" y="152015"/>
                          <a:pt x="878014" y="14760"/>
                          <a:pt x="693134" y="19046"/>
                        </a:cubicBezTo>
                        <a:cubicBezTo>
                          <a:pt x="493395" y="23237"/>
                          <a:pt x="122301" y="97818"/>
                          <a:pt x="38195" y="115249"/>
                        </a:cubicBezTo>
                        <a:lnTo>
                          <a:pt x="77438" y="154492"/>
                        </a:lnTo>
                        <a:cubicBezTo>
                          <a:pt x="90392" y="153539"/>
                          <a:pt x="104013" y="153063"/>
                          <a:pt x="117824" y="15306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9"/>
          <p:cNvSpPr txBox="1"/>
          <p:nvPr>
            <p:ph type="title"/>
          </p:nvPr>
        </p:nvSpPr>
        <p:spPr>
          <a:xfrm>
            <a:off x="3489450" y="106225"/>
            <a:ext cx="23448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800"/>
              <a:buNone/>
            </a:pPr>
            <a:r>
              <a:rPr lang="en-GB" sz="2800"/>
              <a:t>Results</a:t>
            </a:r>
            <a:endParaRPr sz="2800"/>
          </a:p>
        </p:txBody>
      </p:sp>
      <p:pic>
        <p:nvPicPr>
          <p:cNvPr id="751" name="Google Shape;751;p49"/>
          <p:cNvPicPr preferRelativeResize="0"/>
          <p:nvPr/>
        </p:nvPicPr>
        <p:blipFill>
          <a:blip r:embed="rId3">
            <a:alphaModFix/>
          </a:blip>
          <a:stretch>
            <a:fillRect/>
          </a:stretch>
        </p:blipFill>
        <p:spPr>
          <a:xfrm>
            <a:off x="340350" y="1407375"/>
            <a:ext cx="2831400" cy="2200400"/>
          </a:xfrm>
          <a:prstGeom prst="rect">
            <a:avLst/>
          </a:prstGeom>
          <a:noFill/>
          <a:ln>
            <a:noFill/>
          </a:ln>
        </p:spPr>
      </p:pic>
      <p:sp>
        <p:nvSpPr>
          <p:cNvPr id="752" name="Google Shape;752;p49"/>
          <p:cNvSpPr txBox="1"/>
          <p:nvPr/>
        </p:nvSpPr>
        <p:spPr>
          <a:xfrm>
            <a:off x="2727263" y="3764125"/>
            <a:ext cx="40791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500">
                <a:solidFill>
                  <a:schemeClr val="dk1"/>
                </a:solidFill>
                <a:latin typeface="Bricolage Grotesque"/>
                <a:ea typeface="Bricolage Grotesque"/>
                <a:cs typeface="Bricolage Grotesque"/>
                <a:sym typeface="Bricolage Grotesque"/>
              </a:rPr>
              <a:t>Manual annotation &amp; Real-Time detection</a:t>
            </a:r>
            <a:endParaRPr i="1" sz="1500">
              <a:solidFill>
                <a:schemeClr val="dk1"/>
              </a:solidFill>
              <a:latin typeface="Bricolage Grotesque"/>
              <a:ea typeface="Bricolage Grotesque"/>
              <a:cs typeface="Bricolage Grotesque"/>
              <a:sym typeface="Bricolage Grotesque"/>
            </a:endParaRPr>
          </a:p>
        </p:txBody>
      </p:sp>
      <p:sp>
        <p:nvSpPr>
          <p:cNvPr id="753" name="Google Shape;753;p49"/>
          <p:cNvSpPr txBox="1"/>
          <p:nvPr/>
        </p:nvSpPr>
        <p:spPr>
          <a:xfrm>
            <a:off x="406875" y="813750"/>
            <a:ext cx="26982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Encode Sans"/>
              <a:ea typeface="Encode Sans"/>
              <a:cs typeface="Encode Sans"/>
              <a:sym typeface="Encode Sans"/>
            </a:endParaRPr>
          </a:p>
        </p:txBody>
      </p:sp>
      <p:pic>
        <p:nvPicPr>
          <p:cNvPr id="754" name="Google Shape;754;p49"/>
          <p:cNvPicPr preferRelativeResize="0"/>
          <p:nvPr/>
        </p:nvPicPr>
        <p:blipFill>
          <a:blip r:embed="rId4">
            <a:alphaModFix/>
          </a:blip>
          <a:stretch>
            <a:fillRect/>
          </a:stretch>
        </p:blipFill>
        <p:spPr>
          <a:xfrm>
            <a:off x="3295000" y="1407438"/>
            <a:ext cx="2733675" cy="2200275"/>
          </a:xfrm>
          <a:prstGeom prst="rect">
            <a:avLst/>
          </a:prstGeom>
          <a:noFill/>
          <a:ln>
            <a:noFill/>
          </a:ln>
        </p:spPr>
      </p:pic>
      <p:sp>
        <p:nvSpPr>
          <p:cNvPr id="755" name="Google Shape;755;p49"/>
          <p:cNvSpPr txBox="1"/>
          <p:nvPr/>
        </p:nvSpPr>
        <p:spPr>
          <a:xfrm flipH="1" rot="10800000">
            <a:off x="6274450" y="4828975"/>
            <a:ext cx="2459100" cy="29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Encode Sans"/>
              <a:ea typeface="Encode Sans"/>
              <a:cs typeface="Encode Sans"/>
              <a:sym typeface="Encode Sans"/>
            </a:endParaRPr>
          </a:p>
        </p:txBody>
      </p:sp>
      <p:sp>
        <p:nvSpPr>
          <p:cNvPr id="756" name="Google Shape;756;p49"/>
          <p:cNvSpPr txBox="1"/>
          <p:nvPr/>
        </p:nvSpPr>
        <p:spPr>
          <a:xfrm>
            <a:off x="5630050" y="678925"/>
            <a:ext cx="2831400" cy="5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Bricolage Grotesque"/>
              <a:ea typeface="Bricolage Grotesque"/>
              <a:cs typeface="Bricolage Grotesque"/>
              <a:sym typeface="Bricolage Grotesque"/>
            </a:endParaRPr>
          </a:p>
        </p:txBody>
      </p:sp>
      <p:pic>
        <p:nvPicPr>
          <p:cNvPr id="757" name="Google Shape;757;p49"/>
          <p:cNvPicPr preferRelativeResize="0"/>
          <p:nvPr/>
        </p:nvPicPr>
        <p:blipFill>
          <a:blip r:embed="rId5">
            <a:alphaModFix/>
          </a:blip>
          <a:stretch>
            <a:fillRect/>
          </a:stretch>
        </p:blipFill>
        <p:spPr>
          <a:xfrm>
            <a:off x="6199800" y="1392611"/>
            <a:ext cx="2698200" cy="22151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50"/>
          <p:cNvSpPr txBox="1"/>
          <p:nvPr>
            <p:ph idx="4" type="subTitle"/>
          </p:nvPr>
        </p:nvSpPr>
        <p:spPr>
          <a:xfrm>
            <a:off x="449225" y="1069925"/>
            <a:ext cx="8154600" cy="314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500">
                <a:latin typeface="Arial"/>
                <a:ea typeface="Arial"/>
                <a:cs typeface="Arial"/>
                <a:sym typeface="Arial"/>
              </a:rPr>
              <a:t>The project aims to address the challenge of efficient parking space management by leveraging computer vision and machine learning techniques to detect empty parking spots in real-time. Through the development of a convolutional neural network (CNN) model trained on a dataset of parking slot images, the system can accurately identify and monitor vacant parking spaces, providing valuable insights for optimizing parking allocation and improving overall parking efficiency.</a:t>
            </a:r>
            <a:endParaRPr sz="1500">
              <a:latin typeface="Arial"/>
              <a:ea typeface="Arial"/>
              <a:cs typeface="Arial"/>
              <a:sym typeface="Arial"/>
            </a:endParaRPr>
          </a:p>
          <a:p>
            <a:pPr indent="0" lvl="0" marL="0" rtl="0" algn="l">
              <a:lnSpc>
                <a:spcPct val="115000"/>
              </a:lnSpc>
              <a:spcBef>
                <a:spcPts val="0"/>
              </a:spcBef>
              <a:spcAft>
                <a:spcPts val="0"/>
              </a:spcAft>
              <a:buNone/>
            </a:pPr>
            <a:r>
              <a:t/>
            </a:r>
            <a:endParaRPr sz="1500">
              <a:latin typeface="Arial"/>
              <a:ea typeface="Arial"/>
              <a:cs typeface="Arial"/>
              <a:sym typeface="Arial"/>
            </a:endParaRPr>
          </a:p>
          <a:p>
            <a:pPr indent="0" lvl="0" marL="0" rtl="0" algn="l">
              <a:lnSpc>
                <a:spcPct val="115000"/>
              </a:lnSpc>
              <a:spcBef>
                <a:spcPts val="0"/>
              </a:spcBef>
              <a:spcAft>
                <a:spcPts val="0"/>
              </a:spcAft>
              <a:buNone/>
            </a:pPr>
            <a:r>
              <a:rPr lang="en-GB" sz="1500">
                <a:latin typeface="Arial"/>
                <a:ea typeface="Arial"/>
                <a:cs typeface="Arial"/>
                <a:sym typeface="Arial"/>
              </a:rPr>
              <a:t>The implementation process involved various stages, including data collection, preprocessing, model training, and real-time detection.  we have created a robust and scalable solution capable of detecting empty parking spots with high accuracy and reliability.</a:t>
            </a:r>
            <a:endParaRPr sz="1500">
              <a:latin typeface="Arial"/>
              <a:ea typeface="Arial"/>
              <a:cs typeface="Arial"/>
              <a:sym typeface="Arial"/>
            </a:endParaRPr>
          </a:p>
          <a:p>
            <a:pPr indent="0" lvl="0" marL="0" rtl="0" algn="l">
              <a:spcBef>
                <a:spcPts val="0"/>
              </a:spcBef>
              <a:spcAft>
                <a:spcPts val="0"/>
              </a:spcAft>
              <a:buClr>
                <a:srgbClr val="000000"/>
              </a:buClr>
              <a:buSzPts val="1600"/>
              <a:buFont typeface="Arial"/>
              <a:buNone/>
            </a:pPr>
            <a:r>
              <a:t/>
            </a:r>
            <a:endParaRPr b="1" sz="1300">
              <a:latin typeface="Arial"/>
              <a:ea typeface="Arial"/>
              <a:cs typeface="Arial"/>
              <a:sym typeface="Arial"/>
            </a:endParaRPr>
          </a:p>
          <a:p>
            <a:pPr indent="0" lvl="0" marL="0" rtl="0" algn="l">
              <a:lnSpc>
                <a:spcPct val="115000"/>
              </a:lnSpc>
              <a:spcBef>
                <a:spcPts val="1200"/>
              </a:spcBef>
              <a:spcAft>
                <a:spcPts val="1200"/>
              </a:spcAft>
              <a:buNone/>
            </a:pPr>
            <a:r>
              <a:t/>
            </a:r>
            <a:endParaRPr b="1">
              <a:solidFill>
                <a:schemeClr val="accent4"/>
              </a:solidFill>
              <a:latin typeface="Arial"/>
              <a:ea typeface="Arial"/>
              <a:cs typeface="Arial"/>
              <a:sym typeface="Arial"/>
            </a:endParaRPr>
          </a:p>
        </p:txBody>
      </p:sp>
      <p:sp>
        <p:nvSpPr>
          <p:cNvPr id="763" name="Google Shape;763;p50"/>
          <p:cNvSpPr txBox="1"/>
          <p:nvPr>
            <p:ph type="title"/>
          </p:nvPr>
        </p:nvSpPr>
        <p:spPr>
          <a:xfrm>
            <a:off x="55500" y="445025"/>
            <a:ext cx="8834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800"/>
              <a:buNone/>
            </a:pPr>
            <a:r>
              <a:rPr lang="en-GB" sz="2200">
                <a:solidFill>
                  <a:schemeClr val="accent4"/>
                </a:solidFill>
              </a:rPr>
              <a:t>Conclusions </a:t>
            </a:r>
            <a:endParaRPr sz="2200">
              <a:solidFill>
                <a:schemeClr val="accent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51"/>
          <p:cNvSpPr txBox="1"/>
          <p:nvPr>
            <p:ph idx="4" type="subTitle"/>
          </p:nvPr>
        </p:nvSpPr>
        <p:spPr>
          <a:xfrm>
            <a:off x="437975" y="1427575"/>
            <a:ext cx="8400300" cy="236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500">
                <a:latin typeface="Arial"/>
                <a:ea typeface="Arial"/>
                <a:cs typeface="Arial"/>
                <a:sym typeface="Arial"/>
              </a:rPr>
              <a:t>The automated parking slot detection system can significantly contribute to the development of smart cities by integrating with urban management systems to reduce traffic congestion and enhance parking efficiency. The scalability of the system allows it to be deployed in multi-level parking structures and across entire cities, making it a versatile solution. Future applications could include the development of mobile apps and in-car systems that provide real-time parking availability to drivers, improving user experience.</a:t>
            </a:r>
            <a:endParaRPr sz="1500">
              <a:latin typeface="Arial"/>
              <a:ea typeface="Arial"/>
              <a:cs typeface="Arial"/>
              <a:sym typeface="Arial"/>
            </a:endParaRPr>
          </a:p>
          <a:p>
            <a:pPr indent="0" lvl="0" marL="0" rtl="0" algn="l">
              <a:lnSpc>
                <a:spcPct val="115000"/>
              </a:lnSpc>
              <a:spcBef>
                <a:spcPts val="1200"/>
              </a:spcBef>
              <a:spcAft>
                <a:spcPts val="1200"/>
              </a:spcAft>
              <a:buNone/>
            </a:pPr>
            <a:r>
              <a:t/>
            </a:r>
            <a:endParaRPr b="1">
              <a:solidFill>
                <a:schemeClr val="accent4"/>
              </a:solidFill>
              <a:latin typeface="Arial"/>
              <a:ea typeface="Arial"/>
              <a:cs typeface="Arial"/>
              <a:sym typeface="Arial"/>
            </a:endParaRPr>
          </a:p>
        </p:txBody>
      </p:sp>
      <p:sp>
        <p:nvSpPr>
          <p:cNvPr id="769" name="Google Shape;769;p51"/>
          <p:cNvSpPr txBox="1"/>
          <p:nvPr>
            <p:ph type="title"/>
          </p:nvPr>
        </p:nvSpPr>
        <p:spPr>
          <a:xfrm>
            <a:off x="0" y="725800"/>
            <a:ext cx="8834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800"/>
              <a:buNone/>
            </a:pPr>
            <a:r>
              <a:rPr lang="en-GB" sz="2200">
                <a:solidFill>
                  <a:schemeClr val="accent4"/>
                </a:solidFill>
              </a:rPr>
              <a:t>Future Scope</a:t>
            </a:r>
            <a:endParaRPr sz="2200">
              <a:solidFill>
                <a:schemeClr val="accent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2"/>
          <p:cNvSpPr txBox="1"/>
          <p:nvPr>
            <p:ph type="title"/>
          </p:nvPr>
        </p:nvSpPr>
        <p:spPr>
          <a:xfrm>
            <a:off x="592050" y="740075"/>
            <a:ext cx="6392400" cy="237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000"/>
              <a:buNone/>
            </a:pPr>
            <a:r>
              <a:rPr lang="en-GB" sz="8000"/>
              <a:t>Thank You</a:t>
            </a:r>
            <a:endParaRPr sz="8000"/>
          </a:p>
        </p:txBody>
      </p:sp>
      <p:grpSp>
        <p:nvGrpSpPr>
          <p:cNvPr id="775" name="Google Shape;775;p52"/>
          <p:cNvGrpSpPr/>
          <p:nvPr/>
        </p:nvGrpSpPr>
        <p:grpSpPr>
          <a:xfrm>
            <a:off x="4068642" y="2571747"/>
            <a:ext cx="4400921" cy="1593437"/>
            <a:chOff x="5308367" y="4963572"/>
            <a:chExt cx="4400921" cy="1593437"/>
          </a:xfrm>
        </p:grpSpPr>
        <p:sp>
          <p:nvSpPr>
            <p:cNvPr id="776" name="Google Shape;776;p52"/>
            <p:cNvSpPr/>
            <p:nvPr/>
          </p:nvSpPr>
          <p:spPr>
            <a:xfrm>
              <a:off x="8243697" y="5594604"/>
              <a:ext cx="1316926" cy="631031"/>
            </a:xfrm>
            <a:custGeom>
              <a:rect b="b" l="l" r="r" t="t"/>
              <a:pathLst>
                <a:path extrusionOk="0" h="631031" w="1316926">
                  <a:moveTo>
                    <a:pt x="0" y="0"/>
                  </a:moveTo>
                  <a:lnTo>
                    <a:pt x="1316926" y="0"/>
                  </a:lnTo>
                  <a:lnTo>
                    <a:pt x="1316926" y="631031"/>
                  </a:lnTo>
                  <a:lnTo>
                    <a:pt x="0" y="6310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7" name="Google Shape;777;p52"/>
            <p:cNvSpPr/>
            <p:nvPr/>
          </p:nvSpPr>
          <p:spPr>
            <a:xfrm>
              <a:off x="5725287" y="5619273"/>
              <a:ext cx="1193768" cy="606361"/>
            </a:xfrm>
            <a:custGeom>
              <a:rect b="b" l="l" r="r" t="t"/>
              <a:pathLst>
                <a:path extrusionOk="0" h="606361" w="1193768">
                  <a:moveTo>
                    <a:pt x="0" y="0"/>
                  </a:moveTo>
                  <a:lnTo>
                    <a:pt x="1193768" y="0"/>
                  </a:lnTo>
                  <a:lnTo>
                    <a:pt x="1193768" y="606361"/>
                  </a:lnTo>
                  <a:lnTo>
                    <a:pt x="0" y="60636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8" name="Google Shape;778;p52"/>
            <p:cNvSpPr/>
            <p:nvPr/>
          </p:nvSpPr>
          <p:spPr>
            <a:xfrm>
              <a:off x="5308387" y="5411247"/>
              <a:ext cx="1959949" cy="814387"/>
            </a:xfrm>
            <a:custGeom>
              <a:rect b="b" l="l" r="r" t="t"/>
              <a:pathLst>
                <a:path extrusionOk="0" h="814387" w="1959949">
                  <a:moveTo>
                    <a:pt x="7324" y="0"/>
                  </a:moveTo>
                  <a:cubicBezTo>
                    <a:pt x="7324" y="0"/>
                    <a:pt x="-40301" y="558546"/>
                    <a:pt x="107337" y="814388"/>
                  </a:cubicBezTo>
                  <a:lnTo>
                    <a:pt x="555583" y="814388"/>
                  </a:lnTo>
                  <a:cubicBezTo>
                    <a:pt x="546058" y="787527"/>
                    <a:pt x="540724" y="758667"/>
                    <a:pt x="540724" y="728663"/>
                  </a:cubicBezTo>
                  <a:lnTo>
                    <a:pt x="540724" y="591026"/>
                  </a:lnTo>
                  <a:cubicBezTo>
                    <a:pt x="540724" y="449580"/>
                    <a:pt x="656453" y="333851"/>
                    <a:pt x="797899" y="333851"/>
                  </a:cubicBezTo>
                  <a:lnTo>
                    <a:pt x="1116987" y="333851"/>
                  </a:lnTo>
                  <a:cubicBezTo>
                    <a:pt x="1258433" y="333851"/>
                    <a:pt x="1374162" y="449580"/>
                    <a:pt x="1374162" y="591026"/>
                  </a:cubicBezTo>
                  <a:lnTo>
                    <a:pt x="1374162" y="728663"/>
                  </a:lnTo>
                  <a:cubicBezTo>
                    <a:pt x="1374162" y="758667"/>
                    <a:pt x="1368923" y="787527"/>
                    <a:pt x="1359303" y="814388"/>
                  </a:cubicBezTo>
                  <a:lnTo>
                    <a:pt x="1959949" y="814388"/>
                  </a:lnTo>
                  <a:lnTo>
                    <a:pt x="1959949" y="0"/>
                  </a:lnTo>
                  <a:lnTo>
                    <a:pt x="7324"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9" name="Google Shape;779;p52"/>
            <p:cNvSpPr/>
            <p:nvPr/>
          </p:nvSpPr>
          <p:spPr>
            <a:xfrm>
              <a:off x="7268336" y="4963572"/>
              <a:ext cx="2440940" cy="1262062"/>
            </a:xfrm>
            <a:custGeom>
              <a:rect b="b" l="l" r="r" t="t"/>
              <a:pathLst>
                <a:path extrusionOk="0" h="1262062" w="2440940">
                  <a:moveTo>
                    <a:pt x="2416302" y="576263"/>
                  </a:moveTo>
                  <a:cubicBezTo>
                    <a:pt x="2360867" y="485775"/>
                    <a:pt x="1352550" y="404813"/>
                    <a:pt x="1352550" y="404813"/>
                  </a:cubicBezTo>
                  <a:cubicBezTo>
                    <a:pt x="1352550" y="404813"/>
                    <a:pt x="1133475" y="276225"/>
                    <a:pt x="942975" y="142875"/>
                  </a:cubicBezTo>
                  <a:cubicBezTo>
                    <a:pt x="752475" y="9525"/>
                    <a:pt x="528638" y="0"/>
                    <a:pt x="528638" y="0"/>
                  </a:cubicBezTo>
                  <a:lnTo>
                    <a:pt x="0" y="0"/>
                  </a:lnTo>
                  <a:lnTo>
                    <a:pt x="0" y="1262063"/>
                  </a:lnTo>
                  <a:lnTo>
                    <a:pt x="1300734" y="1262063"/>
                  </a:lnTo>
                  <a:cubicBezTo>
                    <a:pt x="1291209" y="1235202"/>
                    <a:pt x="1285875" y="1206342"/>
                    <a:pt x="1285875" y="1176338"/>
                  </a:cubicBezTo>
                  <a:lnTo>
                    <a:pt x="1285875" y="1038701"/>
                  </a:lnTo>
                  <a:cubicBezTo>
                    <a:pt x="1285875" y="897255"/>
                    <a:pt x="1401604" y="781526"/>
                    <a:pt x="1543050" y="781526"/>
                  </a:cubicBezTo>
                  <a:lnTo>
                    <a:pt x="1862138" y="781526"/>
                  </a:lnTo>
                  <a:cubicBezTo>
                    <a:pt x="2003584" y="781526"/>
                    <a:pt x="2119313" y="897255"/>
                    <a:pt x="2119313" y="1038701"/>
                  </a:cubicBezTo>
                  <a:lnTo>
                    <a:pt x="2119313" y="1176338"/>
                  </a:lnTo>
                  <a:cubicBezTo>
                    <a:pt x="2119313" y="1206342"/>
                    <a:pt x="2114074" y="1235202"/>
                    <a:pt x="2104454" y="1262063"/>
                  </a:cubicBezTo>
                  <a:lnTo>
                    <a:pt x="2416302" y="1262063"/>
                  </a:lnTo>
                  <a:cubicBezTo>
                    <a:pt x="2416302" y="1262063"/>
                    <a:pt x="2471738" y="666750"/>
                    <a:pt x="2416302" y="57626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80" name="Google Shape;780;p52"/>
            <p:cNvGrpSpPr/>
            <p:nvPr/>
          </p:nvGrpSpPr>
          <p:grpSpPr>
            <a:xfrm>
              <a:off x="5906928" y="5836824"/>
              <a:ext cx="3435953" cy="720185"/>
              <a:chOff x="5906928" y="5836824"/>
              <a:chExt cx="3435953" cy="720185"/>
            </a:xfrm>
          </p:grpSpPr>
          <p:grpSp>
            <p:nvGrpSpPr>
              <p:cNvPr id="781" name="Google Shape;781;p52"/>
              <p:cNvGrpSpPr/>
              <p:nvPr/>
            </p:nvGrpSpPr>
            <p:grpSpPr>
              <a:xfrm>
                <a:off x="5906928" y="5836824"/>
                <a:ext cx="720090" cy="720185"/>
                <a:chOff x="5906928" y="5836824"/>
                <a:chExt cx="720090" cy="720185"/>
              </a:xfrm>
            </p:grpSpPr>
            <p:sp>
              <p:nvSpPr>
                <p:cNvPr id="782" name="Google Shape;782;p52"/>
                <p:cNvSpPr/>
                <p:nvPr/>
              </p:nvSpPr>
              <p:spPr>
                <a:xfrm>
                  <a:off x="5906928" y="5836824"/>
                  <a:ext cx="720090" cy="720185"/>
                </a:xfrm>
                <a:custGeom>
                  <a:rect b="b" l="l" r="r" t="t"/>
                  <a:pathLst>
                    <a:path extrusionOk="0" h="720185" w="720090">
                      <a:moveTo>
                        <a:pt x="720090" y="360140"/>
                      </a:moveTo>
                      <a:cubicBezTo>
                        <a:pt x="720090" y="559022"/>
                        <a:pt x="558832" y="720186"/>
                        <a:pt x="360045" y="720186"/>
                      </a:cubicBezTo>
                      <a:cubicBezTo>
                        <a:pt x="161258" y="720186"/>
                        <a:pt x="0" y="558927"/>
                        <a:pt x="0" y="360140"/>
                      </a:cubicBezTo>
                      <a:cubicBezTo>
                        <a:pt x="0" y="161354"/>
                        <a:pt x="161258" y="0"/>
                        <a:pt x="360045" y="0"/>
                      </a:cubicBezTo>
                      <a:cubicBezTo>
                        <a:pt x="558832" y="0"/>
                        <a:pt x="720090" y="161258"/>
                        <a:pt x="720090" y="3601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3" name="Google Shape;783;p52"/>
                <p:cNvSpPr/>
                <p:nvPr/>
              </p:nvSpPr>
              <p:spPr>
                <a:xfrm>
                  <a:off x="6087808" y="6017894"/>
                  <a:ext cx="358139" cy="358140"/>
                </a:xfrm>
                <a:custGeom>
                  <a:rect b="b" l="l" r="r" t="t"/>
                  <a:pathLst>
                    <a:path extrusionOk="0" h="358140" w="358139">
                      <a:moveTo>
                        <a:pt x="358140" y="179070"/>
                      </a:moveTo>
                      <a:cubicBezTo>
                        <a:pt x="358140" y="277939"/>
                        <a:pt x="277939" y="358140"/>
                        <a:pt x="179070" y="358140"/>
                      </a:cubicBezTo>
                      <a:cubicBezTo>
                        <a:pt x="80200" y="358140"/>
                        <a:pt x="0" y="277939"/>
                        <a:pt x="0" y="179070"/>
                      </a:cubicBezTo>
                      <a:cubicBezTo>
                        <a:pt x="0" y="80200"/>
                        <a:pt x="80200" y="0"/>
                        <a:pt x="179070" y="0"/>
                      </a:cubicBezTo>
                      <a:cubicBezTo>
                        <a:pt x="277939" y="0"/>
                        <a:pt x="358140" y="80200"/>
                        <a:pt x="358140" y="17907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84" name="Google Shape;784;p52"/>
              <p:cNvGrpSpPr/>
              <p:nvPr/>
            </p:nvGrpSpPr>
            <p:grpSpPr>
              <a:xfrm>
                <a:off x="8622792" y="5836824"/>
                <a:ext cx="720089" cy="720185"/>
                <a:chOff x="8622792" y="5836824"/>
                <a:chExt cx="720089" cy="720185"/>
              </a:xfrm>
            </p:grpSpPr>
            <p:sp>
              <p:nvSpPr>
                <p:cNvPr id="785" name="Google Shape;785;p52"/>
                <p:cNvSpPr/>
                <p:nvPr/>
              </p:nvSpPr>
              <p:spPr>
                <a:xfrm>
                  <a:off x="8622792" y="5836824"/>
                  <a:ext cx="720089" cy="720185"/>
                </a:xfrm>
                <a:custGeom>
                  <a:rect b="b" l="l" r="r" t="t"/>
                  <a:pathLst>
                    <a:path extrusionOk="0" h="720185" w="720089">
                      <a:moveTo>
                        <a:pt x="720090" y="360140"/>
                      </a:moveTo>
                      <a:cubicBezTo>
                        <a:pt x="720090" y="559022"/>
                        <a:pt x="558832" y="720186"/>
                        <a:pt x="360045" y="720186"/>
                      </a:cubicBezTo>
                      <a:cubicBezTo>
                        <a:pt x="161258" y="720186"/>
                        <a:pt x="0" y="558927"/>
                        <a:pt x="0" y="360140"/>
                      </a:cubicBezTo>
                      <a:cubicBezTo>
                        <a:pt x="0" y="161354"/>
                        <a:pt x="161258" y="0"/>
                        <a:pt x="360045" y="0"/>
                      </a:cubicBezTo>
                      <a:cubicBezTo>
                        <a:pt x="558832" y="0"/>
                        <a:pt x="720090" y="161258"/>
                        <a:pt x="720090" y="3601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6" name="Google Shape;786;p52"/>
                <p:cNvSpPr/>
                <p:nvPr/>
              </p:nvSpPr>
              <p:spPr>
                <a:xfrm>
                  <a:off x="8803767" y="6017894"/>
                  <a:ext cx="358139" cy="358140"/>
                </a:xfrm>
                <a:custGeom>
                  <a:rect b="b" l="l" r="r" t="t"/>
                  <a:pathLst>
                    <a:path extrusionOk="0" h="358140" w="358139">
                      <a:moveTo>
                        <a:pt x="358140" y="179070"/>
                      </a:moveTo>
                      <a:cubicBezTo>
                        <a:pt x="358140" y="277939"/>
                        <a:pt x="277939" y="358140"/>
                        <a:pt x="179070" y="358140"/>
                      </a:cubicBezTo>
                      <a:cubicBezTo>
                        <a:pt x="80200" y="358140"/>
                        <a:pt x="0" y="277939"/>
                        <a:pt x="0" y="179070"/>
                      </a:cubicBezTo>
                      <a:cubicBezTo>
                        <a:pt x="0" y="80200"/>
                        <a:pt x="80200" y="0"/>
                        <a:pt x="179070" y="0"/>
                      </a:cubicBezTo>
                      <a:cubicBezTo>
                        <a:pt x="277939" y="0"/>
                        <a:pt x="358140" y="80200"/>
                        <a:pt x="358140" y="17907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787" name="Google Shape;787;p52"/>
            <p:cNvGrpSpPr/>
            <p:nvPr/>
          </p:nvGrpSpPr>
          <p:grpSpPr>
            <a:xfrm>
              <a:off x="5308367" y="5018341"/>
              <a:ext cx="4400921" cy="1207293"/>
              <a:chOff x="5308367" y="5018341"/>
              <a:chExt cx="4400921" cy="1207293"/>
            </a:xfrm>
          </p:grpSpPr>
          <p:grpSp>
            <p:nvGrpSpPr>
              <p:cNvPr id="788" name="Google Shape;788;p52"/>
              <p:cNvGrpSpPr/>
              <p:nvPr/>
            </p:nvGrpSpPr>
            <p:grpSpPr>
              <a:xfrm>
                <a:off x="7465840" y="5018341"/>
                <a:ext cx="845146" cy="1207293"/>
                <a:chOff x="7465840" y="5018341"/>
                <a:chExt cx="845146" cy="1207293"/>
              </a:xfrm>
            </p:grpSpPr>
            <p:sp>
              <p:nvSpPr>
                <p:cNvPr id="789" name="Google Shape;789;p52"/>
                <p:cNvSpPr/>
                <p:nvPr/>
              </p:nvSpPr>
              <p:spPr>
                <a:xfrm>
                  <a:off x="7465980" y="5456491"/>
                  <a:ext cx="19050" cy="769143"/>
                </a:xfrm>
                <a:custGeom>
                  <a:rect b="b" l="l" r="r" t="t"/>
                  <a:pathLst>
                    <a:path extrusionOk="0" h="769143" w="19050">
                      <a:moveTo>
                        <a:pt x="0" y="0"/>
                      </a:moveTo>
                      <a:lnTo>
                        <a:pt x="19050" y="0"/>
                      </a:lnTo>
                      <a:lnTo>
                        <a:pt x="19050" y="769144"/>
                      </a:lnTo>
                      <a:lnTo>
                        <a:pt x="0" y="769144"/>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90" name="Google Shape;790;p52"/>
                <p:cNvGrpSpPr/>
                <p:nvPr/>
              </p:nvGrpSpPr>
              <p:grpSpPr>
                <a:xfrm>
                  <a:off x="7465840" y="5018341"/>
                  <a:ext cx="845146" cy="467106"/>
                  <a:chOff x="7465840" y="5018341"/>
                  <a:chExt cx="845146" cy="467106"/>
                </a:xfrm>
              </p:grpSpPr>
              <p:sp>
                <p:nvSpPr>
                  <p:cNvPr id="791" name="Google Shape;791;p52"/>
                  <p:cNvSpPr/>
                  <p:nvPr/>
                </p:nvSpPr>
                <p:spPr>
                  <a:xfrm>
                    <a:off x="7475342" y="5027866"/>
                    <a:ext cx="826165" cy="447940"/>
                  </a:xfrm>
                  <a:custGeom>
                    <a:rect b="b" l="l" r="r" t="t"/>
                    <a:pathLst>
                      <a:path extrusionOk="0" h="447940" w="826165">
                        <a:moveTo>
                          <a:pt x="164" y="428625"/>
                        </a:moveTo>
                        <a:lnTo>
                          <a:pt x="164" y="69056"/>
                        </a:lnTo>
                        <a:cubicBezTo>
                          <a:pt x="164" y="69056"/>
                          <a:pt x="-9361" y="0"/>
                          <a:pt x="116845" y="0"/>
                        </a:cubicBezTo>
                        <a:cubicBezTo>
                          <a:pt x="243051" y="0"/>
                          <a:pt x="388308" y="16669"/>
                          <a:pt x="459745" y="52388"/>
                        </a:cubicBezTo>
                        <a:cubicBezTo>
                          <a:pt x="531183" y="88106"/>
                          <a:pt x="814551" y="309563"/>
                          <a:pt x="814551" y="309563"/>
                        </a:cubicBezTo>
                        <a:cubicBezTo>
                          <a:pt x="814551" y="309563"/>
                          <a:pt x="862176" y="371475"/>
                          <a:pt x="764545" y="419100"/>
                        </a:cubicBezTo>
                        <a:cubicBezTo>
                          <a:pt x="644054" y="477870"/>
                          <a:pt x="164" y="428625"/>
                          <a:pt x="164" y="42862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2" name="Google Shape;792;p52"/>
                  <p:cNvSpPr/>
                  <p:nvPr/>
                </p:nvSpPr>
                <p:spPr>
                  <a:xfrm>
                    <a:off x="7465840" y="5018341"/>
                    <a:ext cx="845146" cy="467106"/>
                  </a:xfrm>
                  <a:custGeom>
                    <a:rect b="b" l="l" r="r" t="t"/>
                    <a:pathLst>
                      <a:path extrusionOk="0" h="467106" w="845146">
                        <a:moveTo>
                          <a:pt x="480581" y="467011"/>
                        </a:moveTo>
                        <a:cubicBezTo>
                          <a:pt x="264364" y="467011"/>
                          <a:pt x="11475" y="447866"/>
                          <a:pt x="8903" y="447675"/>
                        </a:cubicBezTo>
                        <a:lnTo>
                          <a:pt x="140" y="447008"/>
                        </a:lnTo>
                        <a:lnTo>
                          <a:pt x="140" y="79058"/>
                        </a:lnTo>
                        <a:cubicBezTo>
                          <a:pt x="-241" y="74676"/>
                          <a:pt x="-1003" y="54388"/>
                          <a:pt x="15571" y="35243"/>
                        </a:cubicBezTo>
                        <a:cubicBezTo>
                          <a:pt x="35955" y="11906"/>
                          <a:pt x="73197" y="0"/>
                          <a:pt x="126251" y="0"/>
                        </a:cubicBezTo>
                        <a:cubicBezTo>
                          <a:pt x="237122" y="0"/>
                          <a:pt x="394570" y="14002"/>
                          <a:pt x="473438" y="53435"/>
                        </a:cubicBezTo>
                        <a:cubicBezTo>
                          <a:pt x="544875" y="89154"/>
                          <a:pt x="818242" y="302514"/>
                          <a:pt x="829863" y="311658"/>
                        </a:cubicBezTo>
                        <a:lnTo>
                          <a:pt x="831578" y="313373"/>
                        </a:lnTo>
                        <a:cubicBezTo>
                          <a:pt x="832340" y="314420"/>
                          <a:pt x="850818" y="338900"/>
                          <a:pt x="843388" y="370332"/>
                        </a:cubicBezTo>
                        <a:cubicBezTo>
                          <a:pt x="837198" y="396621"/>
                          <a:pt x="815290" y="419195"/>
                          <a:pt x="778142" y="437293"/>
                        </a:cubicBezTo>
                        <a:cubicBezTo>
                          <a:pt x="737566" y="457105"/>
                          <a:pt x="637458" y="467106"/>
                          <a:pt x="480486" y="467106"/>
                        </a:cubicBezTo>
                        <a:close/>
                        <a:moveTo>
                          <a:pt x="19190" y="429292"/>
                        </a:moveTo>
                        <a:cubicBezTo>
                          <a:pt x="65767" y="432626"/>
                          <a:pt x="287796" y="447961"/>
                          <a:pt x="480581" y="447961"/>
                        </a:cubicBezTo>
                        <a:cubicBezTo>
                          <a:pt x="673367" y="447961"/>
                          <a:pt x="743757" y="432816"/>
                          <a:pt x="769856" y="420053"/>
                        </a:cubicBezTo>
                        <a:cubicBezTo>
                          <a:pt x="801574" y="404622"/>
                          <a:pt x="820052" y="386334"/>
                          <a:pt x="824910" y="365856"/>
                        </a:cubicBezTo>
                        <a:cubicBezTo>
                          <a:pt x="829577" y="345853"/>
                          <a:pt x="819671" y="329565"/>
                          <a:pt x="817099" y="325755"/>
                        </a:cubicBezTo>
                        <a:cubicBezTo>
                          <a:pt x="797859" y="310801"/>
                          <a:pt x="532588" y="104204"/>
                          <a:pt x="464960" y="70485"/>
                        </a:cubicBezTo>
                        <a:cubicBezTo>
                          <a:pt x="402572" y="39243"/>
                          <a:pt x="269602" y="19145"/>
                          <a:pt x="126347" y="19145"/>
                        </a:cubicBezTo>
                        <a:cubicBezTo>
                          <a:pt x="79960" y="19145"/>
                          <a:pt x="46813" y="28956"/>
                          <a:pt x="30335" y="47435"/>
                        </a:cubicBezTo>
                        <a:cubicBezTo>
                          <a:pt x="17476" y="61913"/>
                          <a:pt x="19095" y="76772"/>
                          <a:pt x="19095" y="77438"/>
                        </a:cubicBezTo>
                        <a:lnTo>
                          <a:pt x="19095" y="78677"/>
                        </a:lnTo>
                        <a:cubicBezTo>
                          <a:pt x="19095" y="78677"/>
                          <a:pt x="19095" y="429387"/>
                          <a:pt x="19095" y="42938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793" name="Google Shape;793;p52"/>
              <p:cNvGrpSpPr/>
              <p:nvPr/>
            </p:nvGrpSpPr>
            <p:grpSpPr>
              <a:xfrm>
                <a:off x="5308367" y="5534025"/>
                <a:ext cx="4400921" cy="396429"/>
                <a:chOff x="5308367" y="5534025"/>
                <a:chExt cx="4400921" cy="396429"/>
              </a:xfrm>
            </p:grpSpPr>
            <p:grpSp>
              <p:nvGrpSpPr>
                <p:cNvPr id="794" name="Google Shape;794;p52"/>
                <p:cNvGrpSpPr/>
                <p:nvPr/>
              </p:nvGrpSpPr>
              <p:grpSpPr>
                <a:xfrm>
                  <a:off x="5308367" y="5534025"/>
                  <a:ext cx="4400921" cy="396429"/>
                  <a:chOff x="5308367" y="5534025"/>
                  <a:chExt cx="4400921" cy="396429"/>
                </a:xfrm>
              </p:grpSpPr>
              <p:sp>
                <p:nvSpPr>
                  <p:cNvPr id="795" name="Google Shape;795;p52"/>
                  <p:cNvSpPr/>
                  <p:nvPr/>
                </p:nvSpPr>
                <p:spPr>
                  <a:xfrm>
                    <a:off x="5308367" y="5534025"/>
                    <a:ext cx="200130" cy="343947"/>
                  </a:xfrm>
                  <a:custGeom>
                    <a:rect b="b" l="l" r="r" t="t"/>
                    <a:pathLst>
                      <a:path extrusionOk="0" h="343947" w="200130">
                        <a:moveTo>
                          <a:pt x="174032" y="60579"/>
                        </a:moveTo>
                        <a:cubicBezTo>
                          <a:pt x="167270" y="38576"/>
                          <a:pt x="61828" y="13049"/>
                          <a:pt x="1154" y="0"/>
                        </a:cubicBezTo>
                        <a:cubicBezTo>
                          <a:pt x="-1323" y="89345"/>
                          <a:pt x="-847" y="216408"/>
                          <a:pt x="13155" y="343948"/>
                        </a:cubicBezTo>
                        <a:lnTo>
                          <a:pt x="200131" y="343948"/>
                        </a:lnTo>
                        <a:cubicBezTo>
                          <a:pt x="200131" y="343948"/>
                          <a:pt x="183557" y="91535"/>
                          <a:pt x="174032" y="6057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6" name="Google Shape;796;p52"/>
                  <p:cNvSpPr/>
                  <p:nvPr/>
                </p:nvSpPr>
                <p:spPr>
                  <a:xfrm>
                    <a:off x="9514903" y="5619273"/>
                    <a:ext cx="194385" cy="311181"/>
                  </a:xfrm>
                  <a:custGeom>
                    <a:rect b="b" l="l" r="r" t="t"/>
                    <a:pathLst>
                      <a:path extrusionOk="0" h="311181" w="194385">
                        <a:moveTo>
                          <a:pt x="0" y="114300"/>
                        </a:moveTo>
                        <a:lnTo>
                          <a:pt x="0" y="196882"/>
                        </a:lnTo>
                        <a:cubicBezTo>
                          <a:pt x="0" y="260032"/>
                          <a:pt x="51149" y="311182"/>
                          <a:pt x="114300" y="311182"/>
                        </a:cubicBezTo>
                        <a:lnTo>
                          <a:pt x="189929" y="311182"/>
                        </a:lnTo>
                        <a:cubicBezTo>
                          <a:pt x="195072" y="198977"/>
                          <a:pt x="197072" y="79343"/>
                          <a:pt x="188690" y="0"/>
                        </a:cubicBezTo>
                        <a:lnTo>
                          <a:pt x="114300" y="0"/>
                        </a:lnTo>
                        <a:cubicBezTo>
                          <a:pt x="51149" y="0"/>
                          <a:pt x="0" y="51149"/>
                          <a:pt x="0" y="11430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97" name="Google Shape;797;p52"/>
                <p:cNvSpPr/>
                <p:nvPr/>
              </p:nvSpPr>
              <p:spPr>
                <a:xfrm>
                  <a:off x="7552182" y="5569138"/>
                  <a:ext cx="185546" cy="50955"/>
                </a:xfrm>
                <a:custGeom>
                  <a:rect b="b" l="l" r="r" t="t"/>
                  <a:pathLst>
                    <a:path extrusionOk="0" h="50955" w="185546">
                      <a:moveTo>
                        <a:pt x="135255" y="49564"/>
                      </a:moveTo>
                      <a:cubicBezTo>
                        <a:pt x="185547" y="49564"/>
                        <a:pt x="185547" y="25465"/>
                        <a:pt x="185547" y="25465"/>
                      </a:cubicBezTo>
                      <a:lnTo>
                        <a:pt x="185547" y="25465"/>
                      </a:lnTo>
                      <a:cubicBezTo>
                        <a:pt x="185547" y="25465"/>
                        <a:pt x="185547" y="1367"/>
                        <a:pt x="135255" y="1367"/>
                      </a:cubicBezTo>
                      <a:cubicBezTo>
                        <a:pt x="84963" y="1367"/>
                        <a:pt x="0" y="-8634"/>
                        <a:pt x="0" y="25465"/>
                      </a:cubicBezTo>
                      <a:lnTo>
                        <a:pt x="0" y="25465"/>
                      </a:lnTo>
                      <a:cubicBezTo>
                        <a:pt x="0" y="59660"/>
                        <a:pt x="84867" y="49564"/>
                        <a:pt x="135255" y="4956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9"/>
          <p:cNvSpPr txBox="1"/>
          <p:nvPr>
            <p:ph type="title"/>
          </p:nvPr>
        </p:nvSpPr>
        <p:spPr>
          <a:xfrm>
            <a:off x="720000" y="16750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GB"/>
              <a:t>Table of Contents</a:t>
            </a:r>
            <a:endParaRPr/>
          </a:p>
        </p:txBody>
      </p:sp>
      <p:grpSp>
        <p:nvGrpSpPr>
          <p:cNvPr id="501" name="Google Shape;501;p39"/>
          <p:cNvGrpSpPr/>
          <p:nvPr/>
        </p:nvGrpSpPr>
        <p:grpSpPr>
          <a:xfrm>
            <a:off x="7505209" y="4168782"/>
            <a:ext cx="1257550" cy="481638"/>
            <a:chOff x="6595977" y="1404937"/>
            <a:chExt cx="3089804" cy="1183385"/>
          </a:xfrm>
        </p:grpSpPr>
        <p:sp>
          <p:nvSpPr>
            <p:cNvPr id="502" name="Google Shape;502;p39"/>
            <p:cNvSpPr/>
            <p:nvPr/>
          </p:nvSpPr>
          <p:spPr>
            <a:xfrm>
              <a:off x="6677691" y="1994439"/>
              <a:ext cx="2811113" cy="402145"/>
            </a:xfrm>
            <a:custGeom>
              <a:rect b="b" l="l" r="r" t="t"/>
              <a:pathLst>
                <a:path extrusionOk="0" h="402145" w="2811113">
                  <a:moveTo>
                    <a:pt x="0" y="402146"/>
                  </a:moveTo>
                  <a:lnTo>
                    <a:pt x="31813" y="99346"/>
                  </a:lnTo>
                  <a:lnTo>
                    <a:pt x="403288" y="0"/>
                  </a:lnTo>
                  <a:lnTo>
                    <a:pt x="1674876" y="0"/>
                  </a:lnTo>
                  <a:lnTo>
                    <a:pt x="2570226" y="46958"/>
                  </a:lnTo>
                  <a:lnTo>
                    <a:pt x="2811113" y="201073"/>
                  </a:lnTo>
                  <a:lnTo>
                    <a:pt x="2811113" y="402146"/>
                  </a:lnTo>
                  <a:lnTo>
                    <a:pt x="0" y="4021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3" name="Google Shape;503;p39"/>
            <p:cNvSpPr/>
            <p:nvPr/>
          </p:nvSpPr>
          <p:spPr>
            <a:xfrm>
              <a:off x="6595977" y="1414491"/>
              <a:ext cx="3089804" cy="982093"/>
            </a:xfrm>
            <a:custGeom>
              <a:rect b="b" l="l" r="r" t="t"/>
              <a:pathLst>
                <a:path extrusionOk="0" h="982093" w="3089804">
                  <a:moveTo>
                    <a:pt x="123719" y="949995"/>
                  </a:moveTo>
                  <a:cubicBezTo>
                    <a:pt x="123719" y="800547"/>
                    <a:pt x="244877" y="679389"/>
                    <a:pt x="394325" y="679389"/>
                  </a:cubicBezTo>
                  <a:cubicBezTo>
                    <a:pt x="543772" y="679389"/>
                    <a:pt x="664930" y="800547"/>
                    <a:pt x="664930" y="949995"/>
                  </a:cubicBezTo>
                  <a:cubicBezTo>
                    <a:pt x="664930" y="960853"/>
                    <a:pt x="664168" y="971616"/>
                    <a:pt x="662929" y="982094"/>
                  </a:cubicBezTo>
                  <a:lnTo>
                    <a:pt x="2291609" y="982094"/>
                  </a:lnTo>
                  <a:cubicBezTo>
                    <a:pt x="2290371" y="971521"/>
                    <a:pt x="2289609" y="960853"/>
                    <a:pt x="2289609" y="949995"/>
                  </a:cubicBezTo>
                  <a:cubicBezTo>
                    <a:pt x="2289609" y="800547"/>
                    <a:pt x="2410767" y="679389"/>
                    <a:pt x="2560215" y="679389"/>
                  </a:cubicBezTo>
                  <a:cubicBezTo>
                    <a:pt x="2709661" y="679389"/>
                    <a:pt x="2830820" y="800547"/>
                    <a:pt x="2830820" y="949995"/>
                  </a:cubicBezTo>
                  <a:cubicBezTo>
                    <a:pt x="2830820" y="960853"/>
                    <a:pt x="2830057" y="971616"/>
                    <a:pt x="2828819" y="982094"/>
                  </a:cubicBezTo>
                  <a:lnTo>
                    <a:pt x="3089804" y="982094"/>
                  </a:lnTo>
                  <a:cubicBezTo>
                    <a:pt x="3089804" y="982094"/>
                    <a:pt x="3023129" y="591569"/>
                    <a:pt x="2813579" y="476031"/>
                  </a:cubicBezTo>
                  <a:cubicBezTo>
                    <a:pt x="2604029" y="360492"/>
                    <a:pt x="2223029" y="377256"/>
                    <a:pt x="2223029" y="377256"/>
                  </a:cubicBezTo>
                  <a:cubicBezTo>
                    <a:pt x="2223029" y="377256"/>
                    <a:pt x="1951567" y="158181"/>
                    <a:pt x="1865842" y="81981"/>
                  </a:cubicBezTo>
                  <a:cubicBezTo>
                    <a:pt x="1780117" y="5781"/>
                    <a:pt x="1489604" y="-3744"/>
                    <a:pt x="1318154" y="1019"/>
                  </a:cubicBezTo>
                  <a:cubicBezTo>
                    <a:pt x="1146704" y="5781"/>
                    <a:pt x="532342" y="20069"/>
                    <a:pt x="456142" y="48644"/>
                  </a:cubicBezTo>
                  <a:cubicBezTo>
                    <a:pt x="379942" y="77219"/>
                    <a:pt x="211349" y="329917"/>
                    <a:pt x="211349" y="329917"/>
                  </a:cubicBezTo>
                  <a:cubicBezTo>
                    <a:pt x="211349" y="329917"/>
                    <a:pt x="27517" y="591569"/>
                    <a:pt x="8467" y="648719"/>
                  </a:cubicBezTo>
                  <a:cubicBezTo>
                    <a:pt x="-10583" y="705869"/>
                    <a:pt x="8467" y="982094"/>
                    <a:pt x="8467" y="982094"/>
                  </a:cubicBezTo>
                  <a:lnTo>
                    <a:pt x="125434" y="982094"/>
                  </a:lnTo>
                  <a:cubicBezTo>
                    <a:pt x="124195" y="971521"/>
                    <a:pt x="123433" y="960853"/>
                    <a:pt x="123433" y="94999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04" name="Google Shape;504;p39"/>
            <p:cNvGrpSpPr/>
            <p:nvPr/>
          </p:nvGrpSpPr>
          <p:grpSpPr>
            <a:xfrm>
              <a:off x="6767322" y="2137409"/>
              <a:ext cx="2616612" cy="450913"/>
              <a:chOff x="6767322" y="2137409"/>
              <a:chExt cx="2616612" cy="450913"/>
            </a:xfrm>
          </p:grpSpPr>
          <p:grpSp>
            <p:nvGrpSpPr>
              <p:cNvPr id="505" name="Google Shape;505;p39"/>
              <p:cNvGrpSpPr/>
              <p:nvPr/>
            </p:nvGrpSpPr>
            <p:grpSpPr>
              <a:xfrm>
                <a:off x="6767322" y="2137409"/>
                <a:ext cx="450913" cy="450913"/>
                <a:chOff x="6767322" y="2137409"/>
                <a:chExt cx="450913" cy="450913"/>
              </a:xfrm>
            </p:grpSpPr>
            <p:sp>
              <p:nvSpPr>
                <p:cNvPr id="506" name="Google Shape;506;p39"/>
                <p:cNvSpPr/>
                <p:nvPr/>
              </p:nvSpPr>
              <p:spPr>
                <a:xfrm>
                  <a:off x="6767322" y="2137409"/>
                  <a:ext cx="450913" cy="450913"/>
                </a:xfrm>
                <a:custGeom>
                  <a:rect b="b" l="l" r="r" t="t"/>
                  <a:pathLst>
                    <a:path extrusionOk="0" h="450913" w="450913">
                      <a:moveTo>
                        <a:pt x="450913" y="225457"/>
                      </a:moveTo>
                      <a:cubicBezTo>
                        <a:pt x="450913" y="349949"/>
                        <a:pt x="349948" y="450914"/>
                        <a:pt x="225457" y="450914"/>
                      </a:cubicBezTo>
                      <a:cubicBezTo>
                        <a:pt x="100965" y="450914"/>
                        <a:pt x="0" y="349949"/>
                        <a:pt x="0" y="225457"/>
                      </a:cubicBezTo>
                      <a:cubicBezTo>
                        <a:pt x="0" y="100965"/>
                        <a:pt x="100965" y="0"/>
                        <a:pt x="225457" y="0"/>
                      </a:cubicBezTo>
                      <a:cubicBezTo>
                        <a:pt x="349948" y="0"/>
                        <a:pt x="450913" y="100965"/>
                        <a:pt x="450913" y="2254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7" name="Google Shape;507;p39"/>
                <p:cNvSpPr/>
                <p:nvPr/>
              </p:nvSpPr>
              <p:spPr>
                <a:xfrm>
                  <a:off x="6880669" y="2250757"/>
                  <a:ext cx="224218" cy="224218"/>
                </a:xfrm>
                <a:custGeom>
                  <a:rect b="b" l="l" r="r" t="t"/>
                  <a:pathLst>
                    <a:path extrusionOk="0" h="224218" w="224218">
                      <a:moveTo>
                        <a:pt x="224219" y="112109"/>
                      </a:moveTo>
                      <a:cubicBezTo>
                        <a:pt x="224219" y="174022"/>
                        <a:pt x="174022" y="224218"/>
                        <a:pt x="112109" y="224218"/>
                      </a:cubicBezTo>
                      <a:cubicBezTo>
                        <a:pt x="50197" y="224218"/>
                        <a:pt x="0" y="174022"/>
                        <a:pt x="0" y="112109"/>
                      </a:cubicBezTo>
                      <a:cubicBezTo>
                        <a:pt x="0" y="50197"/>
                        <a:pt x="50197" y="0"/>
                        <a:pt x="112109" y="0"/>
                      </a:cubicBezTo>
                      <a:cubicBezTo>
                        <a:pt x="174022" y="0"/>
                        <a:pt x="224219" y="50197"/>
                        <a:pt x="224219" y="11210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08" name="Google Shape;508;p39"/>
              <p:cNvGrpSpPr/>
              <p:nvPr/>
            </p:nvGrpSpPr>
            <p:grpSpPr>
              <a:xfrm>
                <a:off x="8933021" y="2137409"/>
                <a:ext cx="450913" cy="450913"/>
                <a:chOff x="8933021" y="2137409"/>
                <a:chExt cx="450913" cy="450913"/>
              </a:xfrm>
            </p:grpSpPr>
            <p:sp>
              <p:nvSpPr>
                <p:cNvPr id="509" name="Google Shape;509;p39"/>
                <p:cNvSpPr/>
                <p:nvPr/>
              </p:nvSpPr>
              <p:spPr>
                <a:xfrm>
                  <a:off x="8933021" y="2137409"/>
                  <a:ext cx="450913" cy="450913"/>
                </a:xfrm>
                <a:custGeom>
                  <a:rect b="b" l="l" r="r" t="t"/>
                  <a:pathLst>
                    <a:path extrusionOk="0" h="450913" w="450913">
                      <a:moveTo>
                        <a:pt x="450914" y="225457"/>
                      </a:moveTo>
                      <a:cubicBezTo>
                        <a:pt x="450914" y="349949"/>
                        <a:pt x="349949" y="450914"/>
                        <a:pt x="225457" y="450914"/>
                      </a:cubicBezTo>
                      <a:cubicBezTo>
                        <a:pt x="100965" y="450914"/>
                        <a:pt x="0" y="349949"/>
                        <a:pt x="0" y="225457"/>
                      </a:cubicBezTo>
                      <a:cubicBezTo>
                        <a:pt x="0" y="100965"/>
                        <a:pt x="100965" y="0"/>
                        <a:pt x="225457" y="0"/>
                      </a:cubicBezTo>
                      <a:cubicBezTo>
                        <a:pt x="349949" y="0"/>
                        <a:pt x="450914" y="100965"/>
                        <a:pt x="450914" y="2254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0" name="Google Shape;510;p39"/>
                <p:cNvSpPr/>
                <p:nvPr/>
              </p:nvSpPr>
              <p:spPr>
                <a:xfrm>
                  <a:off x="9046368" y="2250757"/>
                  <a:ext cx="224218" cy="224218"/>
                </a:xfrm>
                <a:custGeom>
                  <a:rect b="b" l="l" r="r" t="t"/>
                  <a:pathLst>
                    <a:path extrusionOk="0" h="224218" w="224218">
                      <a:moveTo>
                        <a:pt x="224218" y="112109"/>
                      </a:moveTo>
                      <a:cubicBezTo>
                        <a:pt x="224218" y="174022"/>
                        <a:pt x="174022" y="224218"/>
                        <a:pt x="112109" y="224218"/>
                      </a:cubicBezTo>
                      <a:cubicBezTo>
                        <a:pt x="50197" y="224218"/>
                        <a:pt x="0" y="174022"/>
                        <a:pt x="0" y="112109"/>
                      </a:cubicBezTo>
                      <a:cubicBezTo>
                        <a:pt x="0" y="50197"/>
                        <a:pt x="50197" y="0"/>
                        <a:pt x="112109" y="0"/>
                      </a:cubicBezTo>
                      <a:cubicBezTo>
                        <a:pt x="174022" y="0"/>
                        <a:pt x="224218" y="50197"/>
                        <a:pt x="224218" y="11210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511" name="Google Shape;511;p39"/>
            <p:cNvGrpSpPr/>
            <p:nvPr/>
          </p:nvGrpSpPr>
          <p:grpSpPr>
            <a:xfrm>
              <a:off x="6677691" y="1777174"/>
              <a:ext cx="2811081" cy="264194"/>
              <a:chOff x="6677691" y="1777174"/>
              <a:chExt cx="2811081" cy="264194"/>
            </a:xfrm>
          </p:grpSpPr>
          <p:sp>
            <p:nvSpPr>
              <p:cNvPr id="512" name="Google Shape;512;p39"/>
              <p:cNvSpPr/>
              <p:nvPr/>
            </p:nvSpPr>
            <p:spPr>
              <a:xfrm>
                <a:off x="6677691" y="1777174"/>
                <a:ext cx="136170" cy="173631"/>
              </a:xfrm>
              <a:custGeom>
                <a:rect b="b" l="l" r="r" t="t"/>
                <a:pathLst>
                  <a:path extrusionOk="0" h="173631" w="136170">
                    <a:moveTo>
                      <a:pt x="107156" y="0"/>
                    </a:moveTo>
                    <a:cubicBezTo>
                      <a:pt x="81343" y="37338"/>
                      <a:pt x="37909" y="100775"/>
                      <a:pt x="0" y="159449"/>
                    </a:cubicBezTo>
                    <a:cubicBezTo>
                      <a:pt x="3048" y="162020"/>
                      <a:pt x="6287" y="164401"/>
                      <a:pt x="9906" y="166402"/>
                    </a:cubicBezTo>
                    <a:cubicBezTo>
                      <a:pt x="45911" y="186118"/>
                      <a:pt x="95917" y="164116"/>
                      <a:pt x="121444" y="117348"/>
                    </a:cubicBezTo>
                    <a:cubicBezTo>
                      <a:pt x="145828" y="72771"/>
                      <a:pt x="139160" y="21717"/>
                      <a:pt x="107156"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3" name="Google Shape;513;p39"/>
              <p:cNvSpPr/>
              <p:nvPr/>
            </p:nvSpPr>
            <p:spPr>
              <a:xfrm>
                <a:off x="9285573" y="1887406"/>
                <a:ext cx="203199" cy="153962"/>
              </a:xfrm>
              <a:custGeom>
                <a:rect b="b" l="l" r="r" t="t"/>
                <a:pathLst>
                  <a:path extrusionOk="0" h="153962" w="203199">
                    <a:moveTo>
                      <a:pt x="198469" y="130655"/>
                    </a:moveTo>
                    <a:cubicBezTo>
                      <a:pt x="181610" y="161135"/>
                      <a:pt x="124555" y="161802"/>
                      <a:pt x="71025" y="132179"/>
                    </a:cubicBezTo>
                    <a:cubicBezTo>
                      <a:pt x="17494" y="102556"/>
                      <a:pt x="-12128" y="53788"/>
                      <a:pt x="4730" y="23308"/>
                    </a:cubicBezTo>
                    <a:cubicBezTo>
                      <a:pt x="21590" y="-7172"/>
                      <a:pt x="78645" y="-7839"/>
                      <a:pt x="132175" y="21784"/>
                    </a:cubicBezTo>
                    <a:cubicBezTo>
                      <a:pt x="185705" y="51407"/>
                      <a:pt x="215328" y="100175"/>
                      <a:pt x="198469" y="1306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14" name="Google Shape;514;p39"/>
            <p:cNvGrpSpPr/>
            <p:nvPr/>
          </p:nvGrpSpPr>
          <p:grpSpPr>
            <a:xfrm>
              <a:off x="6802850" y="1404937"/>
              <a:ext cx="2032730" cy="991647"/>
              <a:chOff x="6802850" y="1404937"/>
              <a:chExt cx="2032730" cy="991647"/>
            </a:xfrm>
          </p:grpSpPr>
          <p:grpSp>
            <p:nvGrpSpPr>
              <p:cNvPr id="515" name="Google Shape;515;p39"/>
              <p:cNvGrpSpPr/>
              <p:nvPr/>
            </p:nvGrpSpPr>
            <p:grpSpPr>
              <a:xfrm>
                <a:off x="6802850" y="1404937"/>
                <a:ext cx="2032730" cy="416813"/>
                <a:chOff x="6802850" y="1404937"/>
                <a:chExt cx="2032730" cy="416813"/>
              </a:xfrm>
            </p:grpSpPr>
            <p:sp>
              <p:nvSpPr>
                <p:cNvPr id="516" name="Google Shape;516;p39"/>
                <p:cNvSpPr/>
                <p:nvPr/>
              </p:nvSpPr>
              <p:spPr>
                <a:xfrm>
                  <a:off x="6802850" y="1404937"/>
                  <a:ext cx="2032730" cy="416813"/>
                </a:xfrm>
                <a:custGeom>
                  <a:rect b="b" l="l" r="r" t="t"/>
                  <a:pathLst>
                    <a:path extrusionOk="0" h="416813" w="2032730">
                      <a:moveTo>
                        <a:pt x="2022443" y="379381"/>
                      </a:moveTo>
                      <a:cubicBezTo>
                        <a:pt x="2019681" y="377190"/>
                        <a:pt x="1750219" y="159544"/>
                        <a:pt x="1665637" y="84392"/>
                      </a:cubicBezTo>
                      <a:cubicBezTo>
                        <a:pt x="1583055" y="10954"/>
                        <a:pt x="1329690" y="0"/>
                        <a:pt x="1186053" y="0"/>
                      </a:cubicBezTo>
                      <a:cubicBezTo>
                        <a:pt x="1160907" y="0"/>
                        <a:pt x="1135761" y="381"/>
                        <a:pt x="1111377" y="1048"/>
                      </a:cubicBezTo>
                      <a:lnTo>
                        <a:pt x="1065752" y="2286"/>
                      </a:lnTo>
                      <a:cubicBezTo>
                        <a:pt x="842105" y="8287"/>
                        <a:pt x="318326" y="22288"/>
                        <a:pt x="246317" y="49244"/>
                      </a:cubicBezTo>
                      <a:cubicBezTo>
                        <a:pt x="168021" y="78581"/>
                        <a:pt x="14669" y="323659"/>
                        <a:pt x="8192" y="334137"/>
                      </a:cubicBezTo>
                      <a:lnTo>
                        <a:pt x="0" y="347282"/>
                      </a:lnTo>
                      <a:lnTo>
                        <a:pt x="15430" y="348710"/>
                      </a:lnTo>
                      <a:cubicBezTo>
                        <a:pt x="16764" y="348805"/>
                        <a:pt x="149828" y="360712"/>
                        <a:pt x="425577" y="370142"/>
                      </a:cubicBezTo>
                      <a:cubicBezTo>
                        <a:pt x="479965" y="371951"/>
                        <a:pt x="568928" y="376142"/>
                        <a:pt x="681609" y="381381"/>
                      </a:cubicBezTo>
                      <a:cubicBezTo>
                        <a:pt x="984028" y="395478"/>
                        <a:pt x="1441037" y="416814"/>
                        <a:pt x="1735074" y="416814"/>
                      </a:cubicBezTo>
                      <a:cubicBezTo>
                        <a:pt x="1735074" y="416814"/>
                        <a:pt x="1735074" y="416814"/>
                        <a:pt x="1735074" y="416814"/>
                      </a:cubicBezTo>
                      <a:cubicBezTo>
                        <a:pt x="1961102" y="416814"/>
                        <a:pt x="2006823" y="404241"/>
                        <a:pt x="2021586" y="394811"/>
                      </a:cubicBezTo>
                      <a:lnTo>
                        <a:pt x="2032730" y="387667"/>
                      </a:lnTo>
                      <a:lnTo>
                        <a:pt x="2022443" y="3793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7" name="Google Shape;517;p39"/>
                <p:cNvSpPr/>
                <p:nvPr/>
              </p:nvSpPr>
              <p:spPr>
                <a:xfrm>
                  <a:off x="7041527" y="1495615"/>
                  <a:ext cx="530561" cy="232254"/>
                </a:xfrm>
                <a:custGeom>
                  <a:rect b="b" l="l" r="r" t="t"/>
                  <a:pathLst>
                    <a:path extrusionOk="0" h="232254" w="530561">
                      <a:moveTo>
                        <a:pt x="29070" y="216027"/>
                      </a:moveTo>
                      <a:cubicBezTo>
                        <a:pt x="876" y="214979"/>
                        <a:pt x="-8458" y="195644"/>
                        <a:pt x="8401" y="172974"/>
                      </a:cubicBezTo>
                      <a:lnTo>
                        <a:pt x="106509" y="41148"/>
                      </a:lnTo>
                      <a:cubicBezTo>
                        <a:pt x="123368" y="18479"/>
                        <a:pt x="160230" y="0"/>
                        <a:pt x="188423" y="0"/>
                      </a:cubicBezTo>
                      <a:lnTo>
                        <a:pt x="479222" y="0"/>
                      </a:lnTo>
                      <a:cubicBezTo>
                        <a:pt x="507416" y="0"/>
                        <a:pt x="530561" y="23051"/>
                        <a:pt x="530561" y="51340"/>
                      </a:cubicBezTo>
                      <a:lnTo>
                        <a:pt x="530561" y="182785"/>
                      </a:lnTo>
                      <a:cubicBezTo>
                        <a:pt x="530561" y="210979"/>
                        <a:pt x="507511" y="233267"/>
                        <a:pt x="479317" y="232219"/>
                      </a:cubicBezTo>
                      <a:lnTo>
                        <a:pt x="29165" y="21602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p39"/>
                <p:cNvSpPr/>
                <p:nvPr/>
              </p:nvSpPr>
              <p:spPr>
                <a:xfrm>
                  <a:off x="7687546" y="1489416"/>
                  <a:ext cx="825438" cy="293412"/>
                </a:xfrm>
                <a:custGeom>
                  <a:rect b="b" l="l" r="r" t="t"/>
                  <a:pathLst>
                    <a:path extrusionOk="0" h="293412" w="825438">
                      <a:moveTo>
                        <a:pt x="81" y="46680"/>
                      </a:moveTo>
                      <a:cubicBezTo>
                        <a:pt x="-1443" y="20487"/>
                        <a:pt x="18750" y="-468"/>
                        <a:pt x="44944" y="8"/>
                      </a:cubicBezTo>
                      <a:lnTo>
                        <a:pt x="542816" y="9057"/>
                      </a:lnTo>
                      <a:cubicBezTo>
                        <a:pt x="569010" y="9533"/>
                        <a:pt x="604824" y="25821"/>
                        <a:pt x="622349" y="45252"/>
                      </a:cubicBezTo>
                      <a:lnTo>
                        <a:pt x="815802" y="259564"/>
                      </a:lnTo>
                      <a:cubicBezTo>
                        <a:pt x="833328" y="278995"/>
                        <a:pt x="826280" y="294235"/>
                        <a:pt x="800086" y="293378"/>
                      </a:cubicBezTo>
                      <a:lnTo>
                        <a:pt x="60279" y="268803"/>
                      </a:lnTo>
                      <a:cubicBezTo>
                        <a:pt x="34085" y="267946"/>
                        <a:pt x="11416" y="245848"/>
                        <a:pt x="9987" y="219654"/>
                      </a:cubicBezTo>
                      <a:lnTo>
                        <a:pt x="81" y="466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19" name="Google Shape;519;p39"/>
              <p:cNvSpPr/>
              <p:nvPr/>
            </p:nvSpPr>
            <p:spPr>
              <a:xfrm>
                <a:off x="7597509" y="1779555"/>
                <a:ext cx="100785" cy="617029"/>
              </a:xfrm>
              <a:custGeom>
                <a:rect b="b" l="l" r="r" t="t"/>
                <a:pathLst>
                  <a:path extrusionOk="0" h="617029" w="100785">
                    <a:moveTo>
                      <a:pt x="80117" y="617030"/>
                    </a:moveTo>
                    <a:cubicBezTo>
                      <a:pt x="76592" y="603695"/>
                      <a:pt x="-4561" y="290608"/>
                      <a:pt x="202" y="187928"/>
                    </a:cubicBezTo>
                    <a:cubicBezTo>
                      <a:pt x="5059" y="83153"/>
                      <a:pt x="79926" y="3334"/>
                      <a:pt x="83069" y="0"/>
                    </a:cubicBezTo>
                    <a:lnTo>
                      <a:pt x="96881" y="13145"/>
                    </a:lnTo>
                    <a:cubicBezTo>
                      <a:pt x="96118" y="13906"/>
                      <a:pt x="23729" y="91345"/>
                      <a:pt x="19252" y="188881"/>
                    </a:cubicBezTo>
                    <a:cubicBezTo>
                      <a:pt x="14584" y="288703"/>
                      <a:pt x="100024" y="613791"/>
                      <a:pt x="100786" y="617030"/>
                    </a:cubicBezTo>
                    <a:lnTo>
                      <a:pt x="80117" y="61703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0" name="Google Shape;520;p39"/>
              <p:cNvSpPr/>
              <p:nvPr/>
            </p:nvSpPr>
            <p:spPr>
              <a:xfrm>
                <a:off x="7687437" y="1905537"/>
                <a:ext cx="185546" cy="50955"/>
              </a:xfrm>
              <a:custGeom>
                <a:rect b="b" l="l" r="r" t="t"/>
                <a:pathLst>
                  <a:path extrusionOk="0" h="50955" w="185546">
                    <a:moveTo>
                      <a:pt x="135255" y="49564"/>
                    </a:moveTo>
                    <a:cubicBezTo>
                      <a:pt x="185547" y="49564"/>
                      <a:pt x="185547" y="25465"/>
                      <a:pt x="185547" y="25465"/>
                    </a:cubicBezTo>
                    <a:lnTo>
                      <a:pt x="185547" y="25465"/>
                    </a:lnTo>
                    <a:cubicBezTo>
                      <a:pt x="185547" y="25465"/>
                      <a:pt x="185547" y="1367"/>
                      <a:pt x="135255" y="1367"/>
                    </a:cubicBezTo>
                    <a:cubicBezTo>
                      <a:pt x="84963" y="1367"/>
                      <a:pt x="0" y="-8634"/>
                      <a:pt x="0" y="25465"/>
                    </a:cubicBezTo>
                    <a:lnTo>
                      <a:pt x="0" y="25465"/>
                    </a:lnTo>
                    <a:cubicBezTo>
                      <a:pt x="0" y="59660"/>
                      <a:pt x="84867" y="49564"/>
                      <a:pt x="135255" y="4956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aphicFrame>
        <p:nvGraphicFramePr>
          <p:cNvPr id="521" name="Google Shape;521;p39"/>
          <p:cNvGraphicFramePr/>
          <p:nvPr/>
        </p:nvGraphicFramePr>
        <p:xfrm>
          <a:off x="849500" y="851200"/>
          <a:ext cx="3000000" cy="3000000"/>
        </p:xfrm>
        <a:graphic>
          <a:graphicData uri="http://schemas.openxmlformats.org/drawingml/2006/table">
            <a:tbl>
              <a:tblPr>
                <a:noFill/>
                <a:tableStyleId>{CFE2AE88-4A18-42BA-AC2C-BF0CE7FD5854}</a:tableStyleId>
              </a:tblPr>
              <a:tblGrid>
                <a:gridCol w="399650"/>
                <a:gridCol w="7304350"/>
              </a:tblGrid>
              <a:tr h="361525">
                <a:tc>
                  <a:txBody>
                    <a:bodyPr/>
                    <a:lstStyle/>
                    <a:p>
                      <a:pPr indent="0" lvl="0" marL="0" marR="0" rtl="0" algn="l">
                        <a:lnSpc>
                          <a:spcPct val="100000"/>
                        </a:lnSpc>
                        <a:spcBef>
                          <a:spcPts val="0"/>
                        </a:spcBef>
                        <a:spcAft>
                          <a:spcPts val="0"/>
                        </a:spcAft>
                        <a:buClr>
                          <a:srgbClr val="000000"/>
                        </a:buClr>
                        <a:buSzPts val="1500"/>
                        <a:buFont typeface="Arial"/>
                        <a:buNone/>
                      </a:pPr>
                      <a:r>
                        <a:rPr b="1" lang="en-GB" sz="1500" u="none" cap="none" strike="noStrike">
                          <a:solidFill>
                            <a:schemeClr val="dk1"/>
                          </a:solidFill>
                          <a:latin typeface="Encode Sans"/>
                          <a:ea typeface="Encode Sans"/>
                          <a:cs typeface="Encode Sans"/>
                          <a:sym typeface="Encode Sans"/>
                        </a:rPr>
                        <a:t>1</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2500"/>
                        <a:buFont typeface="Arial"/>
                        <a:buNone/>
                      </a:pPr>
                      <a:r>
                        <a:rPr b="1" lang="en-GB" sz="1500">
                          <a:solidFill>
                            <a:schemeClr val="dk1"/>
                          </a:solidFill>
                          <a:latin typeface="Encode Sans"/>
                          <a:ea typeface="Encode Sans"/>
                          <a:cs typeface="Encode Sans"/>
                          <a:sym typeface="Encode Sans"/>
                        </a:rPr>
                        <a:t>Abstract</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chemeClr val="accent4"/>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chemeClr val="accent4"/>
                      </a:solidFill>
                      <a:prstDash val="solid"/>
                      <a:round/>
                      <a:headEnd len="sm" w="sm" type="none"/>
                      <a:tailEnd len="sm" w="sm" type="none"/>
                    </a:lnB>
                  </a:tcPr>
                </a:tc>
              </a:tr>
              <a:tr h="361525">
                <a:tc>
                  <a:txBody>
                    <a:bodyPr/>
                    <a:lstStyle/>
                    <a:p>
                      <a:pPr indent="0" lvl="0" marL="0" marR="0" rtl="0" algn="l">
                        <a:lnSpc>
                          <a:spcPct val="100000"/>
                        </a:lnSpc>
                        <a:spcBef>
                          <a:spcPts val="0"/>
                        </a:spcBef>
                        <a:spcAft>
                          <a:spcPts val="0"/>
                        </a:spcAft>
                        <a:buClr>
                          <a:srgbClr val="000000"/>
                        </a:buClr>
                        <a:buSzPts val="1500"/>
                        <a:buFont typeface="Arial"/>
                        <a:buNone/>
                      </a:pPr>
                      <a:r>
                        <a:rPr b="1" lang="en-GB" sz="1500" u="none" cap="none" strike="noStrike">
                          <a:solidFill>
                            <a:schemeClr val="dk1"/>
                          </a:solidFill>
                          <a:latin typeface="Encode Sans"/>
                          <a:ea typeface="Encode Sans"/>
                          <a:cs typeface="Encode Sans"/>
                          <a:sym typeface="Encode Sans"/>
                        </a:rPr>
                        <a:t>2</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1" lang="en-GB" sz="1500">
                          <a:solidFill>
                            <a:schemeClr val="dk1"/>
                          </a:solidFill>
                          <a:latin typeface="Encode Sans"/>
                          <a:ea typeface="Encode Sans"/>
                          <a:cs typeface="Encode Sans"/>
                          <a:sym typeface="Encode Sans"/>
                        </a:rPr>
                        <a:t>Introduction</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chemeClr val="accent4"/>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61525">
                <a:tc>
                  <a:txBody>
                    <a:bodyPr/>
                    <a:lstStyle/>
                    <a:p>
                      <a:pPr indent="0" lvl="0" marL="0" marR="0" rtl="0" algn="l">
                        <a:lnSpc>
                          <a:spcPct val="100000"/>
                        </a:lnSpc>
                        <a:spcBef>
                          <a:spcPts val="0"/>
                        </a:spcBef>
                        <a:spcAft>
                          <a:spcPts val="0"/>
                        </a:spcAft>
                        <a:buClr>
                          <a:srgbClr val="000000"/>
                        </a:buClr>
                        <a:buSzPts val="1500"/>
                        <a:buFont typeface="Arial"/>
                        <a:buNone/>
                      </a:pPr>
                      <a:r>
                        <a:rPr b="1" lang="en-GB" sz="1500" u="none" cap="none" strike="noStrike">
                          <a:solidFill>
                            <a:schemeClr val="dk1"/>
                          </a:solidFill>
                          <a:latin typeface="Encode Sans"/>
                          <a:ea typeface="Encode Sans"/>
                          <a:cs typeface="Encode Sans"/>
                          <a:sym typeface="Encode Sans"/>
                        </a:rPr>
                        <a:t>3</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1" lang="en-GB" sz="1500">
                          <a:solidFill>
                            <a:schemeClr val="dk1"/>
                          </a:solidFill>
                          <a:latin typeface="Encode Sans"/>
                          <a:ea typeface="Encode Sans"/>
                          <a:cs typeface="Encode Sans"/>
                          <a:sym typeface="Encode Sans"/>
                        </a:rPr>
                        <a:t>Literature Survey</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chemeClr val="accent4"/>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61525">
                <a:tc>
                  <a:txBody>
                    <a:bodyPr/>
                    <a:lstStyle/>
                    <a:p>
                      <a:pPr indent="0" lvl="0" marL="0" marR="0" rtl="0" algn="l">
                        <a:lnSpc>
                          <a:spcPct val="100000"/>
                        </a:lnSpc>
                        <a:spcBef>
                          <a:spcPts val="0"/>
                        </a:spcBef>
                        <a:spcAft>
                          <a:spcPts val="0"/>
                        </a:spcAft>
                        <a:buClr>
                          <a:srgbClr val="000000"/>
                        </a:buClr>
                        <a:buSzPts val="1500"/>
                        <a:buFont typeface="Arial"/>
                        <a:buNone/>
                      </a:pPr>
                      <a:r>
                        <a:rPr b="1" lang="en-GB" sz="1500" u="none" cap="none" strike="noStrike">
                          <a:solidFill>
                            <a:schemeClr val="dk1"/>
                          </a:solidFill>
                          <a:latin typeface="Encode Sans"/>
                          <a:ea typeface="Encode Sans"/>
                          <a:cs typeface="Encode Sans"/>
                          <a:sym typeface="Encode Sans"/>
                        </a:rPr>
                        <a:t>4</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1" lang="en-GB" sz="1500">
                          <a:solidFill>
                            <a:schemeClr val="dk1"/>
                          </a:solidFill>
                          <a:latin typeface="Encode Sans"/>
                          <a:ea typeface="Encode Sans"/>
                          <a:cs typeface="Encode Sans"/>
                          <a:sym typeface="Encode Sans"/>
                        </a:rPr>
                        <a:t>Problem Statement</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chemeClr val="accent4"/>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61525">
                <a:tc>
                  <a:txBody>
                    <a:bodyPr/>
                    <a:lstStyle/>
                    <a:p>
                      <a:pPr indent="0" lvl="0" marL="0" marR="0" rtl="0" algn="l">
                        <a:lnSpc>
                          <a:spcPct val="100000"/>
                        </a:lnSpc>
                        <a:spcBef>
                          <a:spcPts val="0"/>
                        </a:spcBef>
                        <a:spcAft>
                          <a:spcPts val="0"/>
                        </a:spcAft>
                        <a:buClr>
                          <a:srgbClr val="000000"/>
                        </a:buClr>
                        <a:buSzPts val="1500"/>
                        <a:buFont typeface="Arial"/>
                        <a:buNone/>
                      </a:pPr>
                      <a:r>
                        <a:rPr b="1" lang="en-GB" sz="1500" u="none" cap="none" strike="noStrike">
                          <a:solidFill>
                            <a:schemeClr val="dk1"/>
                          </a:solidFill>
                          <a:latin typeface="Encode Sans"/>
                          <a:ea typeface="Encode Sans"/>
                          <a:cs typeface="Encode Sans"/>
                          <a:sym typeface="Encode Sans"/>
                        </a:rPr>
                        <a:t>5</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1" lang="en-GB" sz="1500">
                          <a:solidFill>
                            <a:schemeClr val="dk1"/>
                          </a:solidFill>
                          <a:latin typeface="Encode Sans"/>
                          <a:ea typeface="Encode Sans"/>
                          <a:cs typeface="Encode Sans"/>
                          <a:sym typeface="Encode Sans"/>
                        </a:rPr>
                        <a:t>System Design</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chemeClr val="accent4"/>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61525">
                <a:tc>
                  <a:txBody>
                    <a:bodyPr/>
                    <a:lstStyle/>
                    <a:p>
                      <a:pPr indent="0" lvl="0" marL="0" marR="0" rtl="0" algn="l">
                        <a:lnSpc>
                          <a:spcPct val="100000"/>
                        </a:lnSpc>
                        <a:spcBef>
                          <a:spcPts val="0"/>
                        </a:spcBef>
                        <a:spcAft>
                          <a:spcPts val="0"/>
                        </a:spcAft>
                        <a:buClr>
                          <a:srgbClr val="000000"/>
                        </a:buClr>
                        <a:buSzPts val="1500"/>
                        <a:buFont typeface="Arial"/>
                        <a:buNone/>
                      </a:pPr>
                      <a:r>
                        <a:rPr b="1" lang="en-GB" sz="1500" u="none" cap="none" strike="noStrike">
                          <a:solidFill>
                            <a:schemeClr val="dk1"/>
                          </a:solidFill>
                          <a:latin typeface="Encode Sans"/>
                          <a:ea typeface="Encode Sans"/>
                          <a:cs typeface="Encode Sans"/>
                          <a:sym typeface="Encode Sans"/>
                        </a:rPr>
                        <a:t>6</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1" lang="en-GB" sz="1500">
                          <a:solidFill>
                            <a:schemeClr val="dk1"/>
                          </a:solidFill>
                          <a:latin typeface="Encode Sans"/>
                          <a:ea typeface="Encode Sans"/>
                          <a:cs typeface="Encode Sans"/>
                          <a:sym typeface="Encode Sans"/>
                        </a:rPr>
                        <a:t>Implementation</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chemeClr val="accent4"/>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61525">
                <a:tc>
                  <a:txBody>
                    <a:bodyPr/>
                    <a:lstStyle/>
                    <a:p>
                      <a:pPr indent="0" lvl="0" marL="0" marR="0" rtl="0" algn="l">
                        <a:lnSpc>
                          <a:spcPct val="100000"/>
                        </a:lnSpc>
                        <a:spcBef>
                          <a:spcPts val="0"/>
                        </a:spcBef>
                        <a:spcAft>
                          <a:spcPts val="0"/>
                        </a:spcAft>
                        <a:buClr>
                          <a:srgbClr val="000000"/>
                        </a:buClr>
                        <a:buSzPts val="1500"/>
                        <a:buFont typeface="Arial"/>
                        <a:buNone/>
                      </a:pPr>
                      <a:r>
                        <a:rPr b="1" lang="en-GB" sz="1500" u="none" cap="none" strike="noStrike">
                          <a:solidFill>
                            <a:schemeClr val="dk1"/>
                          </a:solidFill>
                          <a:latin typeface="Encode Sans"/>
                          <a:ea typeface="Encode Sans"/>
                          <a:cs typeface="Encode Sans"/>
                          <a:sym typeface="Encode Sans"/>
                        </a:rPr>
                        <a:t>7</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1" lang="en-GB" sz="1500">
                          <a:solidFill>
                            <a:schemeClr val="dk1"/>
                          </a:solidFill>
                          <a:latin typeface="Encode Sans"/>
                          <a:ea typeface="Encode Sans"/>
                          <a:cs typeface="Encode Sans"/>
                          <a:sym typeface="Encode Sans"/>
                        </a:rPr>
                        <a:t>Results</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chemeClr val="accent4"/>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61525">
                <a:tc>
                  <a:txBody>
                    <a:bodyPr/>
                    <a:lstStyle/>
                    <a:p>
                      <a:pPr indent="0" lvl="0" marL="0" marR="0" rtl="0" algn="l">
                        <a:lnSpc>
                          <a:spcPct val="100000"/>
                        </a:lnSpc>
                        <a:spcBef>
                          <a:spcPts val="0"/>
                        </a:spcBef>
                        <a:spcAft>
                          <a:spcPts val="0"/>
                        </a:spcAft>
                        <a:buClr>
                          <a:srgbClr val="000000"/>
                        </a:buClr>
                        <a:buSzPts val="1500"/>
                        <a:buFont typeface="Arial"/>
                        <a:buNone/>
                      </a:pPr>
                      <a:r>
                        <a:rPr b="1" lang="en-GB" sz="1500" u="none" cap="none" strike="noStrike">
                          <a:solidFill>
                            <a:schemeClr val="dk1"/>
                          </a:solidFill>
                          <a:latin typeface="Encode Sans"/>
                          <a:ea typeface="Encode Sans"/>
                          <a:cs typeface="Encode Sans"/>
                          <a:sym typeface="Encode Sans"/>
                        </a:rPr>
                        <a:t>8</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1" lang="en-GB" sz="1500">
                          <a:solidFill>
                            <a:schemeClr val="dk1"/>
                          </a:solidFill>
                          <a:latin typeface="Encode Sans"/>
                          <a:ea typeface="Encode Sans"/>
                          <a:cs typeface="Encode Sans"/>
                          <a:sym typeface="Encode Sans"/>
                        </a:rPr>
                        <a:t>Conclusion </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chemeClr val="accent4"/>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61525">
                <a:tc>
                  <a:txBody>
                    <a:bodyPr/>
                    <a:lstStyle/>
                    <a:p>
                      <a:pPr indent="0" lvl="0" marL="0" marR="0" rtl="0" algn="l">
                        <a:lnSpc>
                          <a:spcPct val="100000"/>
                        </a:lnSpc>
                        <a:spcBef>
                          <a:spcPts val="0"/>
                        </a:spcBef>
                        <a:spcAft>
                          <a:spcPts val="0"/>
                        </a:spcAft>
                        <a:buClr>
                          <a:srgbClr val="000000"/>
                        </a:buClr>
                        <a:buSzPts val="1500"/>
                        <a:buFont typeface="Arial"/>
                        <a:buNone/>
                      </a:pPr>
                      <a:r>
                        <a:rPr b="1" lang="en-GB" sz="1500" u="none" cap="none" strike="noStrike">
                          <a:solidFill>
                            <a:schemeClr val="dk1"/>
                          </a:solidFill>
                          <a:latin typeface="Encode Sans"/>
                          <a:ea typeface="Encode Sans"/>
                          <a:cs typeface="Encode Sans"/>
                          <a:sym typeface="Encode Sans"/>
                        </a:rPr>
                        <a:t>9</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500"/>
                        <a:buFont typeface="Arial"/>
                        <a:buNone/>
                      </a:pPr>
                      <a:r>
                        <a:rPr b="1" lang="en-GB" sz="1500">
                          <a:solidFill>
                            <a:schemeClr val="dk1"/>
                          </a:solidFill>
                          <a:latin typeface="Encode Sans"/>
                          <a:ea typeface="Encode Sans"/>
                          <a:cs typeface="Encode Sans"/>
                          <a:sym typeface="Encode Sans"/>
                        </a:rPr>
                        <a:t>Future Scope</a:t>
                      </a:r>
                      <a:endParaRPr b="1" sz="1500">
                        <a:solidFill>
                          <a:schemeClr val="dk1"/>
                        </a:solidFill>
                        <a:latin typeface="Encode Sans"/>
                        <a:ea typeface="Encode Sans"/>
                        <a:cs typeface="Encode Sans"/>
                        <a:sym typeface="Encode Sans"/>
                      </a:endParaRPr>
                    </a:p>
                  </a:txBody>
                  <a:tcPr marT="0" marB="0" marR="91425" marL="91425" anchor="ctr">
                    <a:lnL cap="flat" cmpd="sng" w="9525">
                      <a:solidFill>
                        <a:schemeClr val="accent4"/>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61525">
                <a:tc>
                  <a:txBody>
                    <a:bodyPr/>
                    <a:lstStyle/>
                    <a:p>
                      <a:pPr indent="0" lvl="0" marL="0" marR="0" rtl="0" algn="l">
                        <a:lnSpc>
                          <a:spcPct val="100000"/>
                        </a:lnSpc>
                        <a:spcBef>
                          <a:spcPts val="0"/>
                        </a:spcBef>
                        <a:spcAft>
                          <a:spcPts val="0"/>
                        </a:spcAft>
                        <a:buClr>
                          <a:srgbClr val="000000"/>
                        </a:buClr>
                        <a:buSzPts val="1500"/>
                        <a:buFont typeface="Arial"/>
                        <a:buNone/>
                      </a:pPr>
                      <a:r>
                        <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b="1" sz="1500" u="none" cap="none" strike="noStrike">
                        <a:solidFill>
                          <a:schemeClr val="dk1"/>
                        </a:solidFill>
                        <a:latin typeface="Encode Sans"/>
                        <a:ea typeface="Encode Sans"/>
                        <a:cs typeface="Encode Sans"/>
                        <a:sym typeface="Encode Sans"/>
                      </a:endParaRPr>
                    </a:p>
                  </a:txBody>
                  <a:tcPr marT="0" marB="0" marR="91425" marL="91425" anchor="ctr">
                    <a:lnL cap="flat" cmpd="sng" w="9525">
                      <a:solidFill>
                        <a:schemeClr val="accent4"/>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0"/>
          <p:cNvSpPr txBox="1"/>
          <p:nvPr>
            <p:ph idx="4" type="subTitle"/>
          </p:nvPr>
        </p:nvSpPr>
        <p:spPr>
          <a:xfrm>
            <a:off x="396300" y="909050"/>
            <a:ext cx="8493900" cy="28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3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GB" sz="1400">
                <a:latin typeface="Arial"/>
                <a:ea typeface="Arial"/>
                <a:cs typeface="Arial"/>
                <a:sym typeface="Arial"/>
              </a:rPr>
              <a:t>This project presents an automated system for detecting empty parking slots using a Convolutional Neural Network (CNN) model implemented with Keras and OpenCV for image processing. The system leverages a pre-trained CNN model to classify parking slots as empty or occupied based on grayscale image inputs. </a:t>
            </a:r>
            <a:endParaRPr b="1" sz="1400">
              <a:latin typeface="Arial"/>
              <a:ea typeface="Arial"/>
              <a:cs typeface="Arial"/>
              <a:sym typeface="Arial"/>
            </a:endParaRPr>
          </a:p>
          <a:p>
            <a:pPr indent="0" lvl="0" marL="0" rtl="0" algn="l">
              <a:lnSpc>
                <a:spcPct val="115000"/>
              </a:lnSpc>
              <a:spcBef>
                <a:spcPts val="0"/>
              </a:spcBef>
              <a:spcAft>
                <a:spcPts val="0"/>
              </a:spcAft>
              <a:buNone/>
            </a:pPr>
            <a:r>
              <a:t/>
            </a:r>
            <a:endParaRPr b="1" sz="1400">
              <a:latin typeface="Arial"/>
              <a:ea typeface="Arial"/>
              <a:cs typeface="Arial"/>
              <a:sym typeface="Arial"/>
            </a:endParaRPr>
          </a:p>
          <a:p>
            <a:pPr indent="0" lvl="0" marL="0" rtl="0" algn="l">
              <a:lnSpc>
                <a:spcPct val="115000"/>
              </a:lnSpc>
              <a:spcBef>
                <a:spcPts val="0"/>
              </a:spcBef>
              <a:spcAft>
                <a:spcPts val="0"/>
              </a:spcAft>
              <a:buNone/>
            </a:pPr>
            <a:r>
              <a:rPr b="1" lang="en-GB" sz="1400">
                <a:latin typeface="Arial"/>
                <a:ea typeface="Arial"/>
                <a:cs typeface="Arial"/>
                <a:sym typeface="Arial"/>
              </a:rPr>
              <a:t>The system is evaluated on real-world parking slot images, demonstrating its ability to accurately identify empty parking slots. The results are visualized by drawing bounding boxes around detected slots and displaying the count of available parking spaces on the image. The system's performance is enhanced by careful selection of model parameters, appropriate image preprocessing techniques, and the implementation of an efficient prediction .</a:t>
            </a:r>
            <a:endParaRPr b="1" sz="1400">
              <a:latin typeface="Arial"/>
              <a:ea typeface="Arial"/>
              <a:cs typeface="Arial"/>
              <a:sym typeface="Arial"/>
            </a:endParaRPr>
          </a:p>
          <a:p>
            <a:pPr indent="0" lvl="0" marL="0" rtl="0" algn="l">
              <a:lnSpc>
                <a:spcPct val="115000"/>
              </a:lnSpc>
              <a:spcBef>
                <a:spcPts val="1200"/>
              </a:spcBef>
              <a:spcAft>
                <a:spcPts val="1200"/>
              </a:spcAft>
              <a:buNone/>
            </a:pPr>
            <a:r>
              <a:t/>
            </a:r>
            <a:endParaRPr b="1">
              <a:latin typeface="Arial"/>
              <a:ea typeface="Arial"/>
              <a:cs typeface="Arial"/>
              <a:sym typeface="Arial"/>
            </a:endParaRPr>
          </a:p>
        </p:txBody>
      </p:sp>
      <p:sp>
        <p:nvSpPr>
          <p:cNvPr id="527" name="Google Shape;527;p40"/>
          <p:cNvSpPr txBox="1"/>
          <p:nvPr>
            <p:ph type="title"/>
          </p:nvPr>
        </p:nvSpPr>
        <p:spPr>
          <a:xfrm>
            <a:off x="55500" y="445025"/>
            <a:ext cx="8834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800"/>
              <a:buNone/>
            </a:pPr>
            <a:r>
              <a:rPr lang="en-GB">
                <a:solidFill>
                  <a:schemeClr val="accent4"/>
                </a:solidFill>
              </a:rPr>
              <a:t>Abstract</a:t>
            </a:r>
            <a:endParaRPr>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1"/>
          <p:cNvSpPr txBox="1"/>
          <p:nvPr>
            <p:ph type="title"/>
          </p:nvPr>
        </p:nvSpPr>
        <p:spPr>
          <a:xfrm>
            <a:off x="3147925" y="835175"/>
            <a:ext cx="5256300" cy="64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solidFill>
                  <a:schemeClr val="accent4"/>
                </a:solidFill>
              </a:rPr>
              <a:t>Introduction</a:t>
            </a:r>
            <a:endParaRPr>
              <a:solidFill>
                <a:schemeClr val="accent4"/>
              </a:solidFill>
            </a:endParaRPr>
          </a:p>
        </p:txBody>
      </p:sp>
      <p:sp>
        <p:nvSpPr>
          <p:cNvPr id="533" name="Google Shape;533;p41"/>
          <p:cNvSpPr txBox="1"/>
          <p:nvPr>
            <p:ph idx="1" type="subTitle"/>
          </p:nvPr>
        </p:nvSpPr>
        <p:spPr>
          <a:xfrm>
            <a:off x="374750" y="942250"/>
            <a:ext cx="8373000" cy="30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t>Efficient parking management reduces congestion and enhances urban mobility. Manual detection of empty spots is inefficient and error-prone. This project, "Automated Parking Spot Detection Using Computer Vision and Deep Learning," aims to automate this process.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GB" sz="1400"/>
              <a:t> </a:t>
            </a:r>
            <a:r>
              <a:rPr b="1" lang="en-GB" sz="1400">
                <a:solidFill>
                  <a:schemeClr val="accent4"/>
                </a:solidFill>
              </a:rPr>
              <a:t>Key components include:</a:t>
            </a:r>
            <a:endParaRPr b="1" sz="1400">
              <a:solidFill>
                <a:schemeClr val="accent4"/>
              </a:solidFill>
            </a:endParaRPr>
          </a:p>
          <a:p>
            <a:pPr indent="0" lvl="0" marL="0" rtl="0" algn="l">
              <a:lnSpc>
                <a:spcPct val="115000"/>
              </a:lnSpc>
              <a:spcBef>
                <a:spcPts val="0"/>
              </a:spcBef>
              <a:spcAft>
                <a:spcPts val="0"/>
              </a:spcAft>
              <a:buNone/>
            </a:pPr>
            <a:r>
              <a:rPr b="1" i="1" lang="en-GB" sz="1300"/>
              <a:t>Image Processing:</a:t>
            </a:r>
            <a:r>
              <a:rPr i="1" lang="en-GB" sz="1300"/>
              <a:t> Preprocesses images to identify potential parking spots.</a:t>
            </a:r>
            <a:endParaRPr i="1" sz="1300"/>
          </a:p>
          <a:p>
            <a:pPr indent="0" lvl="0" marL="0" rtl="0" algn="l">
              <a:lnSpc>
                <a:spcPct val="115000"/>
              </a:lnSpc>
              <a:spcBef>
                <a:spcPts val="0"/>
              </a:spcBef>
              <a:spcAft>
                <a:spcPts val="0"/>
              </a:spcAft>
              <a:buNone/>
            </a:pPr>
            <a:r>
              <a:rPr b="1" i="1" lang="en-GB" sz="1300"/>
              <a:t>Manual Annotation:</a:t>
            </a:r>
            <a:r>
              <a:rPr i="1" lang="en-GB" sz="1300"/>
              <a:t> Tool for defining parking spot coordinates.</a:t>
            </a:r>
            <a:endParaRPr i="1" sz="1300"/>
          </a:p>
          <a:p>
            <a:pPr indent="0" lvl="0" marL="0" rtl="0" algn="l">
              <a:lnSpc>
                <a:spcPct val="115000"/>
              </a:lnSpc>
              <a:spcBef>
                <a:spcPts val="0"/>
              </a:spcBef>
              <a:spcAft>
                <a:spcPts val="0"/>
              </a:spcAft>
              <a:buNone/>
            </a:pPr>
            <a:r>
              <a:rPr b="1" i="1" lang="en-GB" sz="1300"/>
              <a:t>Model Training:</a:t>
            </a:r>
            <a:r>
              <a:rPr i="1" lang="en-GB" sz="1300"/>
              <a:t> CNN trained to classify spots as empty or occupied.</a:t>
            </a:r>
            <a:endParaRPr i="1" sz="1300"/>
          </a:p>
          <a:p>
            <a:pPr indent="0" lvl="0" marL="0" rtl="0" algn="l">
              <a:lnSpc>
                <a:spcPct val="115000"/>
              </a:lnSpc>
              <a:spcBef>
                <a:spcPts val="0"/>
              </a:spcBef>
              <a:spcAft>
                <a:spcPts val="0"/>
              </a:spcAft>
              <a:buNone/>
            </a:pPr>
            <a:r>
              <a:rPr b="1" i="1" lang="en-GB" sz="1300"/>
              <a:t>Real-Time Detection:</a:t>
            </a:r>
            <a:r>
              <a:rPr i="1" lang="en-GB" sz="1300"/>
              <a:t> Detects and annotates parking spots in real-time.</a:t>
            </a:r>
            <a:endParaRPr i="1" sz="1300"/>
          </a:p>
          <a:p>
            <a:pPr indent="0" lvl="0" marL="0" rtl="0" algn="l">
              <a:lnSpc>
                <a:spcPct val="115000"/>
              </a:lnSpc>
              <a:spcBef>
                <a:spcPts val="0"/>
              </a:spcBef>
              <a:spcAft>
                <a:spcPts val="0"/>
              </a:spcAft>
              <a:buNone/>
            </a:pPr>
            <a:r>
              <a:t/>
            </a:r>
            <a:endParaRPr i="1" sz="1300"/>
          </a:p>
          <a:p>
            <a:pPr indent="0" lvl="0" marL="0" rtl="0" algn="l">
              <a:lnSpc>
                <a:spcPct val="115000"/>
              </a:lnSpc>
              <a:spcBef>
                <a:spcPts val="0"/>
              </a:spcBef>
              <a:spcAft>
                <a:spcPts val="0"/>
              </a:spcAft>
              <a:buNone/>
            </a:pPr>
            <a:r>
              <a:rPr lang="en-GB" sz="1400"/>
              <a:t>This system optimizes parking resource use and improves the user experience by reducing search time for parking.</a:t>
            </a:r>
            <a:endParaRPr sz="1400"/>
          </a:p>
          <a:p>
            <a:pPr indent="0" lvl="0" marL="457200" rtl="0" algn="l">
              <a:lnSpc>
                <a:spcPct val="100000"/>
              </a:lnSpc>
              <a:spcBef>
                <a:spcPts val="0"/>
              </a:spcBef>
              <a:spcAft>
                <a:spcPts val="0"/>
              </a:spcAft>
              <a:buNone/>
            </a:pPr>
            <a:r>
              <a:t/>
            </a:r>
            <a:endParaRPr b="1" sz="1500">
              <a:solidFill>
                <a:schemeClr val="accent4"/>
              </a:solidFill>
            </a:endParaRPr>
          </a:p>
        </p:txBody>
      </p:sp>
      <p:grpSp>
        <p:nvGrpSpPr>
          <p:cNvPr id="534" name="Google Shape;534;p41"/>
          <p:cNvGrpSpPr/>
          <p:nvPr/>
        </p:nvGrpSpPr>
        <p:grpSpPr>
          <a:xfrm>
            <a:off x="4873133" y="4168689"/>
            <a:ext cx="1618453" cy="481622"/>
            <a:chOff x="6166774" y="3325217"/>
            <a:chExt cx="3519141" cy="1047233"/>
          </a:xfrm>
        </p:grpSpPr>
        <p:sp>
          <p:nvSpPr>
            <p:cNvPr id="535" name="Google Shape;535;p41"/>
            <p:cNvSpPr/>
            <p:nvPr/>
          </p:nvSpPr>
          <p:spPr>
            <a:xfrm>
              <a:off x="6345269" y="3703129"/>
              <a:ext cx="3084385" cy="425195"/>
            </a:xfrm>
            <a:custGeom>
              <a:rect b="b" l="l" r="r" t="t"/>
              <a:pathLst>
                <a:path extrusionOk="0" h="425195" w="3084385">
                  <a:moveTo>
                    <a:pt x="0" y="0"/>
                  </a:moveTo>
                  <a:lnTo>
                    <a:pt x="3084386" y="0"/>
                  </a:lnTo>
                  <a:lnTo>
                    <a:pt x="3084386" y="425196"/>
                  </a:lnTo>
                  <a:lnTo>
                    <a:pt x="0" y="42519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41"/>
            <p:cNvSpPr/>
            <p:nvPr/>
          </p:nvSpPr>
          <p:spPr>
            <a:xfrm>
              <a:off x="6166774" y="3325217"/>
              <a:ext cx="3519141" cy="807680"/>
            </a:xfrm>
            <a:custGeom>
              <a:rect b="b" l="l" r="r" t="t"/>
              <a:pathLst>
                <a:path extrusionOk="0" h="807680" w="3519141">
                  <a:moveTo>
                    <a:pt x="3511388" y="483926"/>
                  </a:moveTo>
                  <a:cubicBezTo>
                    <a:pt x="3482813" y="372483"/>
                    <a:pt x="2797013" y="247705"/>
                    <a:pt x="2750435" y="257230"/>
                  </a:cubicBezTo>
                  <a:cubicBezTo>
                    <a:pt x="2703858" y="266755"/>
                    <a:pt x="2173125" y="247705"/>
                    <a:pt x="2173125" y="247705"/>
                  </a:cubicBezTo>
                  <a:cubicBezTo>
                    <a:pt x="2173125" y="247705"/>
                    <a:pt x="1890233" y="135311"/>
                    <a:pt x="1696875" y="66730"/>
                  </a:cubicBezTo>
                  <a:cubicBezTo>
                    <a:pt x="1414839" y="-33282"/>
                    <a:pt x="1196813" y="-4707"/>
                    <a:pt x="920587" y="47680"/>
                  </a:cubicBezTo>
                  <a:cubicBezTo>
                    <a:pt x="644362" y="100068"/>
                    <a:pt x="49050" y="257230"/>
                    <a:pt x="49050" y="257230"/>
                  </a:cubicBezTo>
                  <a:cubicBezTo>
                    <a:pt x="-12863" y="462018"/>
                    <a:pt x="1425" y="807680"/>
                    <a:pt x="1425" y="807680"/>
                  </a:cubicBezTo>
                  <a:lnTo>
                    <a:pt x="261172" y="807680"/>
                  </a:lnTo>
                  <a:cubicBezTo>
                    <a:pt x="260981" y="803108"/>
                    <a:pt x="260791" y="798536"/>
                    <a:pt x="260791" y="793869"/>
                  </a:cubicBezTo>
                  <a:cubicBezTo>
                    <a:pt x="260791" y="614990"/>
                    <a:pt x="405761" y="470019"/>
                    <a:pt x="584641" y="470019"/>
                  </a:cubicBezTo>
                  <a:cubicBezTo>
                    <a:pt x="763520" y="470019"/>
                    <a:pt x="908491" y="614990"/>
                    <a:pt x="908491" y="793869"/>
                  </a:cubicBezTo>
                  <a:cubicBezTo>
                    <a:pt x="908491" y="798536"/>
                    <a:pt x="908300" y="803108"/>
                    <a:pt x="908110" y="807680"/>
                  </a:cubicBezTo>
                  <a:lnTo>
                    <a:pt x="2584224" y="807680"/>
                  </a:lnTo>
                  <a:cubicBezTo>
                    <a:pt x="2584033" y="803108"/>
                    <a:pt x="2583843" y="798536"/>
                    <a:pt x="2583843" y="793869"/>
                  </a:cubicBezTo>
                  <a:cubicBezTo>
                    <a:pt x="2583843" y="614990"/>
                    <a:pt x="2728813" y="470019"/>
                    <a:pt x="2907693" y="470019"/>
                  </a:cubicBezTo>
                  <a:cubicBezTo>
                    <a:pt x="3086572" y="470019"/>
                    <a:pt x="3231543" y="614990"/>
                    <a:pt x="3231543" y="793869"/>
                  </a:cubicBezTo>
                  <a:cubicBezTo>
                    <a:pt x="3231543" y="798536"/>
                    <a:pt x="3231352" y="803108"/>
                    <a:pt x="3231162" y="807680"/>
                  </a:cubicBezTo>
                  <a:lnTo>
                    <a:pt x="3415947" y="807680"/>
                  </a:lnTo>
                  <a:cubicBezTo>
                    <a:pt x="3487385" y="767580"/>
                    <a:pt x="3539772" y="595368"/>
                    <a:pt x="3511197" y="48392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37" name="Google Shape;537;p41"/>
            <p:cNvGrpSpPr/>
            <p:nvPr/>
          </p:nvGrpSpPr>
          <p:grpSpPr>
            <a:xfrm>
              <a:off x="6182296" y="3358518"/>
              <a:ext cx="3502342" cy="1013932"/>
              <a:chOff x="6182296" y="3358518"/>
              <a:chExt cx="3502342" cy="1013932"/>
            </a:xfrm>
          </p:grpSpPr>
          <p:grpSp>
            <p:nvGrpSpPr>
              <p:cNvPr id="538" name="Google Shape;538;p41"/>
              <p:cNvGrpSpPr/>
              <p:nvPr/>
            </p:nvGrpSpPr>
            <p:grpSpPr>
              <a:xfrm>
                <a:off x="6484715" y="3847814"/>
                <a:ext cx="2854451" cy="524636"/>
                <a:chOff x="6484715" y="3847814"/>
                <a:chExt cx="2854451" cy="524636"/>
              </a:xfrm>
            </p:grpSpPr>
            <p:grpSp>
              <p:nvGrpSpPr>
                <p:cNvPr id="539" name="Google Shape;539;p41"/>
                <p:cNvGrpSpPr/>
                <p:nvPr/>
              </p:nvGrpSpPr>
              <p:grpSpPr>
                <a:xfrm>
                  <a:off x="6484715" y="3847814"/>
                  <a:ext cx="524637" cy="524636"/>
                  <a:chOff x="6484715" y="3847814"/>
                  <a:chExt cx="524637" cy="524636"/>
                </a:xfrm>
              </p:grpSpPr>
              <p:sp>
                <p:nvSpPr>
                  <p:cNvPr id="540" name="Google Shape;540;p41"/>
                  <p:cNvSpPr/>
                  <p:nvPr/>
                </p:nvSpPr>
                <p:spPr>
                  <a:xfrm>
                    <a:off x="6484715" y="3847814"/>
                    <a:ext cx="524637" cy="524636"/>
                  </a:xfrm>
                  <a:custGeom>
                    <a:rect b="b" l="l" r="r" t="t"/>
                    <a:pathLst>
                      <a:path extrusionOk="0" h="524636" w="524637">
                        <a:moveTo>
                          <a:pt x="524637" y="262319"/>
                        </a:moveTo>
                        <a:cubicBezTo>
                          <a:pt x="524637" y="407194"/>
                          <a:pt x="407194" y="524637"/>
                          <a:pt x="262319" y="524637"/>
                        </a:cubicBezTo>
                        <a:cubicBezTo>
                          <a:pt x="117443" y="524637"/>
                          <a:pt x="0" y="407194"/>
                          <a:pt x="0" y="262319"/>
                        </a:cubicBezTo>
                        <a:cubicBezTo>
                          <a:pt x="0" y="117443"/>
                          <a:pt x="117443" y="0"/>
                          <a:pt x="262319" y="0"/>
                        </a:cubicBezTo>
                        <a:cubicBezTo>
                          <a:pt x="407194" y="0"/>
                          <a:pt x="524637" y="117443"/>
                          <a:pt x="524637" y="2623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41"/>
                  <p:cNvSpPr/>
                  <p:nvPr/>
                </p:nvSpPr>
                <p:spPr>
                  <a:xfrm>
                    <a:off x="6619875" y="3979640"/>
                    <a:ext cx="260984" cy="260984"/>
                  </a:xfrm>
                  <a:custGeom>
                    <a:rect b="b" l="l" r="r" t="t"/>
                    <a:pathLst>
                      <a:path extrusionOk="0" h="260984" w="260984">
                        <a:moveTo>
                          <a:pt x="260985" y="130493"/>
                        </a:moveTo>
                        <a:cubicBezTo>
                          <a:pt x="260985" y="202502"/>
                          <a:pt x="202597" y="260985"/>
                          <a:pt x="130493" y="260985"/>
                        </a:cubicBezTo>
                        <a:cubicBezTo>
                          <a:pt x="58388" y="260985"/>
                          <a:pt x="0" y="202597"/>
                          <a:pt x="0" y="130493"/>
                        </a:cubicBezTo>
                        <a:cubicBezTo>
                          <a:pt x="0" y="58388"/>
                          <a:pt x="58388" y="0"/>
                          <a:pt x="130493" y="0"/>
                        </a:cubicBezTo>
                        <a:cubicBezTo>
                          <a:pt x="202597" y="0"/>
                          <a:pt x="260985" y="58388"/>
                          <a:pt x="260985" y="13049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42" name="Google Shape;542;p41"/>
                <p:cNvGrpSpPr/>
                <p:nvPr/>
              </p:nvGrpSpPr>
              <p:grpSpPr>
                <a:xfrm>
                  <a:off x="8814529" y="3847814"/>
                  <a:ext cx="524637" cy="524636"/>
                  <a:chOff x="8814529" y="3847814"/>
                  <a:chExt cx="524637" cy="524636"/>
                </a:xfrm>
              </p:grpSpPr>
              <p:sp>
                <p:nvSpPr>
                  <p:cNvPr id="543" name="Google Shape;543;p41"/>
                  <p:cNvSpPr/>
                  <p:nvPr/>
                </p:nvSpPr>
                <p:spPr>
                  <a:xfrm>
                    <a:off x="8814529" y="3847814"/>
                    <a:ext cx="524637" cy="524636"/>
                  </a:xfrm>
                  <a:custGeom>
                    <a:rect b="b" l="l" r="r" t="t"/>
                    <a:pathLst>
                      <a:path extrusionOk="0" h="524636" w="524637">
                        <a:moveTo>
                          <a:pt x="524637" y="262319"/>
                        </a:moveTo>
                        <a:cubicBezTo>
                          <a:pt x="524637" y="407194"/>
                          <a:pt x="407194" y="524637"/>
                          <a:pt x="262319" y="524637"/>
                        </a:cubicBezTo>
                        <a:cubicBezTo>
                          <a:pt x="117443" y="524637"/>
                          <a:pt x="0" y="407194"/>
                          <a:pt x="0" y="262319"/>
                        </a:cubicBezTo>
                        <a:cubicBezTo>
                          <a:pt x="0" y="117443"/>
                          <a:pt x="117443" y="0"/>
                          <a:pt x="262319" y="0"/>
                        </a:cubicBezTo>
                        <a:cubicBezTo>
                          <a:pt x="407194" y="0"/>
                          <a:pt x="524637" y="117443"/>
                          <a:pt x="524637" y="2623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41"/>
                  <p:cNvSpPr/>
                  <p:nvPr/>
                </p:nvSpPr>
                <p:spPr>
                  <a:xfrm>
                    <a:off x="8949785" y="3979640"/>
                    <a:ext cx="260985" cy="260984"/>
                  </a:xfrm>
                  <a:custGeom>
                    <a:rect b="b" l="l" r="r" t="t"/>
                    <a:pathLst>
                      <a:path extrusionOk="0" h="260984" w="260985">
                        <a:moveTo>
                          <a:pt x="260985" y="130493"/>
                        </a:moveTo>
                        <a:cubicBezTo>
                          <a:pt x="260985" y="202502"/>
                          <a:pt x="202597" y="260985"/>
                          <a:pt x="130493" y="260985"/>
                        </a:cubicBezTo>
                        <a:cubicBezTo>
                          <a:pt x="58388" y="260985"/>
                          <a:pt x="0" y="202597"/>
                          <a:pt x="0" y="130493"/>
                        </a:cubicBezTo>
                        <a:cubicBezTo>
                          <a:pt x="0" y="58388"/>
                          <a:pt x="58388" y="0"/>
                          <a:pt x="130493" y="0"/>
                        </a:cubicBezTo>
                        <a:cubicBezTo>
                          <a:pt x="202597" y="0"/>
                          <a:pt x="260985" y="58388"/>
                          <a:pt x="260985" y="13049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545" name="Google Shape;545;p41"/>
              <p:cNvGrpSpPr/>
              <p:nvPr/>
            </p:nvGrpSpPr>
            <p:grpSpPr>
              <a:xfrm>
                <a:off x="6182296" y="3634835"/>
                <a:ext cx="3502342" cy="214530"/>
                <a:chOff x="6182296" y="3634835"/>
                <a:chExt cx="3502342" cy="214530"/>
              </a:xfrm>
            </p:grpSpPr>
            <p:sp>
              <p:nvSpPr>
                <p:cNvPr id="546" name="Google Shape;546;p41"/>
                <p:cNvSpPr/>
                <p:nvPr/>
              </p:nvSpPr>
              <p:spPr>
                <a:xfrm>
                  <a:off x="6182296" y="3634835"/>
                  <a:ext cx="162945" cy="119253"/>
                </a:xfrm>
                <a:custGeom>
                  <a:rect b="b" l="l" r="r" t="t"/>
                  <a:pathLst>
                    <a:path extrusionOk="0" h="119253" w="162945">
                      <a:moveTo>
                        <a:pt x="19907" y="0"/>
                      </a:moveTo>
                      <a:cubicBezTo>
                        <a:pt x="11525" y="37719"/>
                        <a:pt x="4953" y="78105"/>
                        <a:pt x="0" y="119253"/>
                      </a:cubicBezTo>
                      <a:lnTo>
                        <a:pt x="0" y="119253"/>
                      </a:lnTo>
                      <a:cubicBezTo>
                        <a:pt x="0" y="119253"/>
                        <a:pt x="147733" y="80963"/>
                        <a:pt x="162020" y="42863"/>
                      </a:cubicBezTo>
                      <a:cubicBezTo>
                        <a:pt x="176308" y="4858"/>
                        <a:pt x="20479" y="0"/>
                        <a:pt x="1990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41"/>
                <p:cNvSpPr/>
                <p:nvPr/>
              </p:nvSpPr>
              <p:spPr>
                <a:xfrm>
                  <a:off x="9514912" y="3722560"/>
                  <a:ext cx="169726" cy="126805"/>
                </a:xfrm>
                <a:custGeom>
                  <a:rect b="b" l="l" r="r" t="t"/>
                  <a:pathLst>
                    <a:path extrusionOk="0" h="126805" w="169726">
                      <a:moveTo>
                        <a:pt x="163249" y="86582"/>
                      </a:moveTo>
                      <a:cubicBezTo>
                        <a:pt x="155820" y="57721"/>
                        <a:pt x="104385" y="28004"/>
                        <a:pt x="31519" y="0"/>
                      </a:cubicBezTo>
                      <a:cubicBezTo>
                        <a:pt x="31423" y="0"/>
                        <a:pt x="-24869" y="36195"/>
                        <a:pt x="13231" y="88487"/>
                      </a:cubicBezTo>
                      <a:cubicBezTo>
                        <a:pt x="51331" y="140875"/>
                        <a:pt x="157153" y="123825"/>
                        <a:pt x="169726" y="125254"/>
                      </a:cubicBezTo>
                      <a:cubicBezTo>
                        <a:pt x="168488" y="111823"/>
                        <a:pt x="166392" y="98870"/>
                        <a:pt x="163249" y="865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48" name="Google Shape;548;p41"/>
              <p:cNvGrpSpPr/>
              <p:nvPr/>
            </p:nvGrpSpPr>
            <p:grpSpPr>
              <a:xfrm>
                <a:off x="6827710" y="3358518"/>
                <a:ext cx="1415986" cy="774379"/>
                <a:chOff x="6827710" y="3358518"/>
                <a:chExt cx="1415986" cy="774379"/>
              </a:xfrm>
            </p:grpSpPr>
            <p:sp>
              <p:nvSpPr>
                <p:cNvPr id="549" name="Google Shape;549;p41"/>
                <p:cNvSpPr/>
                <p:nvPr/>
              </p:nvSpPr>
              <p:spPr>
                <a:xfrm>
                  <a:off x="7296816" y="3589115"/>
                  <a:ext cx="284702" cy="543782"/>
                </a:xfrm>
                <a:custGeom>
                  <a:rect b="b" l="l" r="r" t="t"/>
                  <a:pathLst>
                    <a:path extrusionOk="0" h="543782" w="284702">
                      <a:moveTo>
                        <a:pt x="255556" y="543782"/>
                      </a:moveTo>
                      <a:cubicBezTo>
                        <a:pt x="55436" y="358330"/>
                        <a:pt x="667" y="4096"/>
                        <a:pt x="0" y="476"/>
                      </a:cubicBezTo>
                      <a:lnTo>
                        <a:pt x="19431" y="0"/>
                      </a:lnTo>
                      <a:cubicBezTo>
                        <a:pt x="20003" y="3524"/>
                        <a:pt x="89440" y="362807"/>
                        <a:pt x="284702" y="543782"/>
                      </a:cubicBezTo>
                      <a:lnTo>
                        <a:pt x="255556" y="54378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0" name="Google Shape;550;p41"/>
                <p:cNvSpPr/>
                <p:nvPr/>
              </p:nvSpPr>
              <p:spPr>
                <a:xfrm>
                  <a:off x="7431500" y="3703095"/>
                  <a:ext cx="185546" cy="50955"/>
                </a:xfrm>
                <a:custGeom>
                  <a:rect b="b" l="l" r="r" t="t"/>
                  <a:pathLst>
                    <a:path extrusionOk="0" h="50955" w="185546">
                      <a:moveTo>
                        <a:pt x="135255" y="49564"/>
                      </a:moveTo>
                      <a:cubicBezTo>
                        <a:pt x="185547" y="49564"/>
                        <a:pt x="185547" y="25465"/>
                        <a:pt x="185547" y="25465"/>
                      </a:cubicBezTo>
                      <a:lnTo>
                        <a:pt x="185547" y="25465"/>
                      </a:lnTo>
                      <a:cubicBezTo>
                        <a:pt x="185547" y="25465"/>
                        <a:pt x="185547" y="1367"/>
                        <a:pt x="135255" y="1367"/>
                      </a:cubicBezTo>
                      <a:cubicBezTo>
                        <a:pt x="84963" y="1367"/>
                        <a:pt x="0" y="-8634"/>
                        <a:pt x="0" y="25465"/>
                      </a:cubicBezTo>
                      <a:lnTo>
                        <a:pt x="0" y="25465"/>
                      </a:lnTo>
                      <a:cubicBezTo>
                        <a:pt x="0" y="59660"/>
                        <a:pt x="84867" y="49564"/>
                        <a:pt x="135255" y="4956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51" name="Google Shape;551;p41"/>
                <p:cNvGrpSpPr/>
                <p:nvPr/>
              </p:nvGrpSpPr>
              <p:grpSpPr>
                <a:xfrm>
                  <a:off x="6827710" y="3358518"/>
                  <a:ext cx="1415986" cy="240692"/>
                  <a:chOff x="6827710" y="3358518"/>
                  <a:chExt cx="1415986" cy="240692"/>
                </a:xfrm>
              </p:grpSpPr>
              <p:sp>
                <p:nvSpPr>
                  <p:cNvPr id="552" name="Google Shape;552;p41"/>
                  <p:cNvSpPr/>
                  <p:nvPr/>
                </p:nvSpPr>
                <p:spPr>
                  <a:xfrm>
                    <a:off x="6846855" y="3368053"/>
                    <a:ext cx="1354931" cy="221538"/>
                  </a:xfrm>
                  <a:custGeom>
                    <a:rect b="b" l="l" r="r" t="t"/>
                    <a:pathLst>
                      <a:path extrusionOk="0" h="221538" w="1354931">
                        <a:moveTo>
                          <a:pt x="0" y="100094"/>
                        </a:moveTo>
                        <a:cubicBezTo>
                          <a:pt x="0" y="100094"/>
                          <a:pt x="445294" y="4844"/>
                          <a:pt x="673894" y="82"/>
                        </a:cubicBezTo>
                        <a:cubicBezTo>
                          <a:pt x="902494" y="-4681"/>
                          <a:pt x="1354932" y="200107"/>
                          <a:pt x="1354932" y="200107"/>
                        </a:cubicBezTo>
                        <a:lnTo>
                          <a:pt x="450056" y="221538"/>
                        </a:lnTo>
                        <a:cubicBezTo>
                          <a:pt x="450056" y="221538"/>
                          <a:pt x="233363" y="140576"/>
                          <a:pt x="54769" y="154863"/>
                        </a:cubicBezTo>
                        <a:lnTo>
                          <a:pt x="0" y="10009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41"/>
                  <p:cNvSpPr/>
                  <p:nvPr/>
                </p:nvSpPr>
                <p:spPr>
                  <a:xfrm>
                    <a:off x="6827710" y="3358518"/>
                    <a:ext cx="1415986" cy="240692"/>
                  </a:xfrm>
                  <a:custGeom>
                    <a:rect b="b" l="l" r="r" t="t"/>
                    <a:pathLst>
                      <a:path extrusionOk="0" h="240692" w="1415986">
                        <a:moveTo>
                          <a:pt x="467582" y="240693"/>
                        </a:moveTo>
                        <a:lnTo>
                          <a:pt x="465868" y="240026"/>
                        </a:lnTo>
                        <a:cubicBezTo>
                          <a:pt x="464058" y="239359"/>
                          <a:pt x="282512" y="172208"/>
                          <a:pt x="117920" y="172208"/>
                        </a:cubicBezTo>
                        <a:cubicBezTo>
                          <a:pt x="102965" y="172208"/>
                          <a:pt x="88392" y="172780"/>
                          <a:pt x="74676" y="173827"/>
                        </a:cubicBezTo>
                        <a:lnTo>
                          <a:pt x="70295" y="174209"/>
                        </a:lnTo>
                        <a:lnTo>
                          <a:pt x="0" y="103914"/>
                        </a:lnTo>
                        <a:lnTo>
                          <a:pt x="17145" y="100294"/>
                        </a:lnTo>
                        <a:cubicBezTo>
                          <a:pt x="21622" y="99342"/>
                          <a:pt x="465963" y="4759"/>
                          <a:pt x="692848" y="91"/>
                        </a:cubicBezTo>
                        <a:cubicBezTo>
                          <a:pt x="790004" y="-2004"/>
                          <a:pt x="936117" y="32000"/>
                          <a:pt x="1127379" y="100580"/>
                        </a:cubicBezTo>
                        <a:cubicBezTo>
                          <a:pt x="1265491" y="150205"/>
                          <a:pt x="1376934" y="200402"/>
                          <a:pt x="1377982" y="200878"/>
                        </a:cubicBezTo>
                        <a:lnTo>
                          <a:pt x="1415986" y="218119"/>
                        </a:lnTo>
                        <a:lnTo>
                          <a:pt x="467582" y="240598"/>
                        </a:lnTo>
                        <a:close/>
                        <a:moveTo>
                          <a:pt x="117920" y="153158"/>
                        </a:moveTo>
                        <a:cubicBezTo>
                          <a:pt x="277178" y="153158"/>
                          <a:pt x="451390" y="214499"/>
                          <a:pt x="470725" y="221452"/>
                        </a:cubicBezTo>
                        <a:lnTo>
                          <a:pt x="1330643" y="201069"/>
                        </a:lnTo>
                        <a:cubicBezTo>
                          <a:pt x="1215771" y="152015"/>
                          <a:pt x="878014" y="14760"/>
                          <a:pt x="693134" y="19046"/>
                        </a:cubicBezTo>
                        <a:cubicBezTo>
                          <a:pt x="493395" y="23237"/>
                          <a:pt x="122301" y="97818"/>
                          <a:pt x="38195" y="115249"/>
                        </a:cubicBezTo>
                        <a:lnTo>
                          <a:pt x="77438" y="154492"/>
                        </a:lnTo>
                        <a:cubicBezTo>
                          <a:pt x="90392" y="153539"/>
                          <a:pt x="104013" y="153063"/>
                          <a:pt x="117824" y="15306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2"/>
          <p:cNvSpPr txBox="1"/>
          <p:nvPr>
            <p:ph type="title"/>
          </p:nvPr>
        </p:nvSpPr>
        <p:spPr>
          <a:xfrm>
            <a:off x="0" y="357575"/>
            <a:ext cx="8557200" cy="59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GB" sz="2400"/>
              <a:t>Literature Survey</a:t>
            </a:r>
            <a:endParaRPr sz="2400"/>
          </a:p>
        </p:txBody>
      </p:sp>
      <p:sp>
        <p:nvSpPr>
          <p:cNvPr id="559" name="Google Shape;559;p42"/>
          <p:cNvSpPr txBox="1"/>
          <p:nvPr>
            <p:ph idx="3" type="subTitle"/>
          </p:nvPr>
        </p:nvSpPr>
        <p:spPr>
          <a:xfrm>
            <a:off x="199450" y="1249125"/>
            <a:ext cx="3957300" cy="308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400"/>
              <a:t>⁠   -</a:t>
            </a:r>
            <a:r>
              <a:rPr b="1" lang="en-GB" sz="1000"/>
              <a:t>H</a:t>
            </a:r>
            <a:r>
              <a:rPr b="1" lang="en-GB" sz="1100"/>
              <a:t>igh installation costs due to the need for multiple </a:t>
            </a:r>
            <a:endParaRPr b="1" sz="1100"/>
          </a:p>
          <a:p>
            <a:pPr indent="0" lvl="0" marL="0" rtl="0" algn="l">
              <a:lnSpc>
                <a:spcPct val="115000"/>
              </a:lnSpc>
              <a:spcBef>
                <a:spcPts val="0"/>
              </a:spcBef>
              <a:spcAft>
                <a:spcPts val="0"/>
              </a:spcAft>
              <a:buNone/>
            </a:pPr>
            <a:r>
              <a:rPr b="1" lang="en-GB" sz="1100"/>
              <a:t>       sensors.                               </a:t>
            </a:r>
            <a:endParaRPr b="1" sz="1100"/>
          </a:p>
          <a:p>
            <a:pPr indent="0" lvl="0" marL="0" rtl="0" algn="l">
              <a:lnSpc>
                <a:spcPct val="115000"/>
              </a:lnSpc>
              <a:spcBef>
                <a:spcPts val="0"/>
              </a:spcBef>
              <a:spcAft>
                <a:spcPts val="0"/>
              </a:spcAft>
              <a:buNone/>
            </a:pPr>
            <a:r>
              <a:rPr b="1" lang="en-GB" sz="1100"/>
              <a:t>     - Maintenance can be challenging and costly,    </a:t>
            </a:r>
            <a:endParaRPr b="1" sz="1100"/>
          </a:p>
          <a:p>
            <a:pPr indent="0" lvl="0" marL="0" rtl="0" algn="l">
              <a:lnSpc>
                <a:spcPct val="115000"/>
              </a:lnSpc>
              <a:spcBef>
                <a:spcPts val="0"/>
              </a:spcBef>
              <a:spcAft>
                <a:spcPts val="0"/>
              </a:spcAft>
              <a:buNone/>
            </a:pPr>
            <a:r>
              <a:rPr b="1" lang="en-GB" sz="1100"/>
              <a:t>        especially in large parking areas.</a:t>
            </a:r>
            <a:endParaRPr b="1" sz="1100"/>
          </a:p>
          <a:p>
            <a:pPr indent="0" lvl="0" marL="0" rtl="0" algn="l">
              <a:lnSpc>
                <a:spcPct val="115000"/>
              </a:lnSpc>
              <a:spcBef>
                <a:spcPts val="0"/>
              </a:spcBef>
              <a:spcAft>
                <a:spcPts val="0"/>
              </a:spcAft>
              <a:buNone/>
            </a:pPr>
            <a:r>
              <a:rPr b="1" lang="en-GB" sz="1100"/>
              <a:t>     - Sensors can be affected by environmental factors </a:t>
            </a:r>
            <a:endParaRPr b="1" sz="1100"/>
          </a:p>
          <a:p>
            <a:pPr indent="0" lvl="0" marL="0" rtl="0" algn="l">
              <a:lnSpc>
                <a:spcPct val="115000"/>
              </a:lnSpc>
              <a:spcBef>
                <a:spcPts val="0"/>
              </a:spcBef>
              <a:spcAft>
                <a:spcPts val="0"/>
              </a:spcAft>
              <a:buNone/>
            </a:pPr>
            <a:r>
              <a:rPr b="1" lang="en-GB" sz="1100"/>
              <a:t>        like weather and dirt.                                                                           </a:t>
            </a:r>
            <a:endParaRPr b="1" sz="1100"/>
          </a:p>
          <a:p>
            <a:pPr indent="0" lvl="0" marL="0" rtl="0" algn="l">
              <a:lnSpc>
                <a:spcPct val="115000"/>
              </a:lnSpc>
              <a:spcBef>
                <a:spcPts val="0"/>
              </a:spcBef>
              <a:spcAft>
                <a:spcPts val="0"/>
              </a:spcAft>
              <a:buNone/>
            </a:pPr>
            <a:r>
              <a:rPr b="1" lang="en-GB" sz="1100"/>
              <a:t>     -</a:t>
            </a:r>
            <a:r>
              <a:rPr b="1" lang="en-GB" sz="1100"/>
              <a:t> </a:t>
            </a:r>
            <a:r>
              <a:rPr b="1" lang="en-GB" sz="1100"/>
              <a:t>Requires substantial computational resources to</a:t>
            </a:r>
            <a:endParaRPr b="1" sz="1100"/>
          </a:p>
          <a:p>
            <a:pPr indent="0" lvl="0" marL="0" rtl="0" algn="l">
              <a:lnSpc>
                <a:spcPct val="115000"/>
              </a:lnSpc>
              <a:spcBef>
                <a:spcPts val="0"/>
              </a:spcBef>
              <a:spcAft>
                <a:spcPts val="0"/>
              </a:spcAft>
              <a:buNone/>
            </a:pPr>
            <a:r>
              <a:rPr b="1" lang="en-GB" sz="1100"/>
              <a:t>         process and analyze images in real-time.</a:t>
            </a:r>
            <a:endParaRPr b="1" sz="1100"/>
          </a:p>
          <a:p>
            <a:pPr indent="0" lvl="0" marL="0" rtl="0" algn="l">
              <a:lnSpc>
                <a:spcPct val="115000"/>
              </a:lnSpc>
              <a:spcBef>
                <a:spcPts val="0"/>
              </a:spcBef>
              <a:spcAft>
                <a:spcPts val="0"/>
              </a:spcAft>
              <a:buNone/>
            </a:pPr>
            <a:r>
              <a:rPr b="1" lang="en-GB" sz="1100"/>
              <a:t>     - Regular maintenance is needed to keep cameras</a:t>
            </a:r>
            <a:endParaRPr b="1" sz="1100"/>
          </a:p>
          <a:p>
            <a:pPr indent="0" lvl="0" marL="0" rtl="0" algn="l">
              <a:lnSpc>
                <a:spcPct val="115000"/>
              </a:lnSpc>
              <a:spcBef>
                <a:spcPts val="0"/>
              </a:spcBef>
              <a:spcAft>
                <a:spcPts val="0"/>
              </a:spcAft>
              <a:buNone/>
            </a:pPr>
            <a:r>
              <a:rPr b="1" lang="en-GB" sz="1100"/>
              <a:t>         clean and functional.</a:t>
            </a:r>
            <a:endParaRPr b="1" sz="1100"/>
          </a:p>
          <a:p>
            <a:pPr indent="0" lvl="0" marL="0" rtl="0" algn="l">
              <a:lnSpc>
                <a:spcPct val="115000"/>
              </a:lnSpc>
              <a:spcBef>
                <a:spcPts val="0"/>
              </a:spcBef>
              <a:spcAft>
                <a:spcPts val="0"/>
              </a:spcAft>
              <a:buNone/>
            </a:pPr>
            <a:r>
              <a:rPr b="1" lang="en-GB" sz="1100"/>
              <a:t>     - Performance can be affected by lighting conditions,</a:t>
            </a:r>
            <a:endParaRPr b="1" sz="1100"/>
          </a:p>
          <a:p>
            <a:pPr indent="0" lvl="0" marL="0" rtl="0" algn="l">
              <a:lnSpc>
                <a:spcPct val="115000"/>
              </a:lnSpc>
              <a:spcBef>
                <a:spcPts val="0"/>
              </a:spcBef>
              <a:spcAft>
                <a:spcPts val="0"/>
              </a:spcAft>
              <a:buNone/>
            </a:pPr>
            <a:r>
              <a:rPr b="1" lang="en-GB" sz="1100"/>
              <a:t>         such as shadows, glare, and darkness.</a:t>
            </a:r>
            <a:endParaRPr b="1" sz="1100"/>
          </a:p>
          <a:p>
            <a:pPr indent="0" lvl="0" marL="0" rtl="0" algn="l">
              <a:lnSpc>
                <a:spcPct val="115000"/>
              </a:lnSpc>
              <a:spcBef>
                <a:spcPts val="0"/>
              </a:spcBef>
              <a:spcAft>
                <a:spcPts val="0"/>
              </a:spcAft>
              <a:buNone/>
            </a:pPr>
            <a:r>
              <a:t/>
            </a:r>
            <a:endParaRPr b="1" sz="1100"/>
          </a:p>
          <a:p>
            <a:pPr indent="0" lvl="0" marL="0" rtl="0" algn="l">
              <a:lnSpc>
                <a:spcPct val="100000"/>
              </a:lnSpc>
              <a:spcBef>
                <a:spcPts val="0"/>
              </a:spcBef>
              <a:spcAft>
                <a:spcPts val="0"/>
              </a:spcAft>
              <a:buSzPts val="1200"/>
              <a:buNone/>
            </a:pPr>
            <a:r>
              <a:rPr b="1" lang="en-GB" sz="1100"/>
              <a:t>  </a:t>
            </a:r>
            <a:endParaRPr b="1" sz="1100"/>
          </a:p>
        </p:txBody>
      </p:sp>
      <p:sp>
        <p:nvSpPr>
          <p:cNvPr id="560" name="Google Shape;560;p42"/>
          <p:cNvSpPr txBox="1"/>
          <p:nvPr>
            <p:ph idx="1" type="subTitle"/>
          </p:nvPr>
        </p:nvSpPr>
        <p:spPr>
          <a:xfrm>
            <a:off x="766275" y="604925"/>
            <a:ext cx="35853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GB"/>
              <a:t>Existing Systems</a:t>
            </a:r>
            <a:endParaRPr/>
          </a:p>
        </p:txBody>
      </p:sp>
      <p:sp>
        <p:nvSpPr>
          <p:cNvPr id="561" name="Google Shape;561;p42"/>
          <p:cNvSpPr txBox="1"/>
          <p:nvPr>
            <p:ph idx="2" type="subTitle"/>
          </p:nvPr>
        </p:nvSpPr>
        <p:spPr>
          <a:xfrm>
            <a:off x="4572000" y="578675"/>
            <a:ext cx="44649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GB"/>
              <a:t>P</a:t>
            </a:r>
            <a:r>
              <a:rPr lang="en-GB"/>
              <a:t>roposed </a:t>
            </a:r>
            <a:r>
              <a:rPr lang="en-GB"/>
              <a:t>Methodologies</a:t>
            </a:r>
            <a:endParaRPr/>
          </a:p>
        </p:txBody>
      </p:sp>
      <p:sp>
        <p:nvSpPr>
          <p:cNvPr id="562" name="Google Shape;562;p42"/>
          <p:cNvSpPr txBox="1"/>
          <p:nvPr>
            <p:ph idx="4" type="subTitle"/>
          </p:nvPr>
        </p:nvSpPr>
        <p:spPr>
          <a:xfrm>
            <a:off x="4492700" y="1202400"/>
            <a:ext cx="3795300" cy="26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100"/>
              <a:t>-Adaptable to various parking slot layouts without the need for physical sensor adjustments, making it more scalable for different environments.</a:t>
            </a:r>
            <a:endParaRPr b="1" sz="1100"/>
          </a:p>
          <a:p>
            <a:pPr indent="0" lvl="0" marL="0" rtl="0" algn="l">
              <a:lnSpc>
                <a:spcPct val="115000"/>
              </a:lnSpc>
              <a:spcBef>
                <a:spcPts val="0"/>
              </a:spcBef>
              <a:spcAft>
                <a:spcPts val="0"/>
              </a:spcAft>
              <a:buNone/>
            </a:pPr>
            <a:r>
              <a:rPr b="1" lang="en-GB" sz="1100"/>
              <a:t>-By using computer vision techniques,system   provides real-time analysis of parking slot availability without the latency associated with sensor data transmission.</a:t>
            </a:r>
            <a:endParaRPr b="1" sz="1100"/>
          </a:p>
          <a:p>
            <a:pPr indent="0" lvl="0" marL="0" rtl="0" algn="l">
              <a:lnSpc>
                <a:spcPct val="115000"/>
              </a:lnSpc>
              <a:spcBef>
                <a:spcPts val="0"/>
              </a:spcBef>
              <a:spcAft>
                <a:spcPts val="0"/>
              </a:spcAft>
              <a:buNone/>
            </a:pPr>
            <a:r>
              <a:rPr b="1" lang="en-GB" sz="1100"/>
              <a:t>-Deep learning models, such as CNNs, excel in feature extraction and pattern recognition, leading to higher accuracy in detecting empty and occupied parking slots. They can handle complex scenarios such as varying lighting conditions.</a:t>
            </a:r>
            <a:endParaRPr b="1" sz="1100"/>
          </a:p>
          <a:p>
            <a:pPr indent="0" lvl="0" marL="0" rtl="0" algn="l">
              <a:lnSpc>
                <a:spcPct val="100000"/>
              </a:lnSpc>
              <a:spcBef>
                <a:spcPts val="0"/>
              </a:spcBef>
              <a:spcAft>
                <a:spcPts val="0"/>
              </a:spcAft>
              <a:buSzPts val="1200"/>
              <a:buNone/>
            </a:pPr>
            <a:r>
              <a:t/>
            </a:r>
            <a:endParaRPr b="1"/>
          </a:p>
        </p:txBody>
      </p:sp>
      <p:grpSp>
        <p:nvGrpSpPr>
          <p:cNvPr id="563" name="Google Shape;563;p42"/>
          <p:cNvGrpSpPr/>
          <p:nvPr/>
        </p:nvGrpSpPr>
        <p:grpSpPr>
          <a:xfrm>
            <a:off x="3094034" y="4167482"/>
            <a:ext cx="1257550" cy="481638"/>
            <a:chOff x="6595977" y="1404937"/>
            <a:chExt cx="3089804" cy="1183385"/>
          </a:xfrm>
        </p:grpSpPr>
        <p:sp>
          <p:nvSpPr>
            <p:cNvPr id="564" name="Google Shape;564;p42"/>
            <p:cNvSpPr/>
            <p:nvPr/>
          </p:nvSpPr>
          <p:spPr>
            <a:xfrm>
              <a:off x="6677691" y="1994439"/>
              <a:ext cx="2811113" cy="402145"/>
            </a:xfrm>
            <a:custGeom>
              <a:rect b="b" l="l" r="r" t="t"/>
              <a:pathLst>
                <a:path extrusionOk="0" h="402145" w="2811113">
                  <a:moveTo>
                    <a:pt x="0" y="402146"/>
                  </a:moveTo>
                  <a:lnTo>
                    <a:pt x="31813" y="99346"/>
                  </a:lnTo>
                  <a:lnTo>
                    <a:pt x="403288" y="0"/>
                  </a:lnTo>
                  <a:lnTo>
                    <a:pt x="1674876" y="0"/>
                  </a:lnTo>
                  <a:lnTo>
                    <a:pt x="2570226" y="46958"/>
                  </a:lnTo>
                  <a:lnTo>
                    <a:pt x="2811113" y="201073"/>
                  </a:lnTo>
                  <a:lnTo>
                    <a:pt x="2811113" y="402146"/>
                  </a:lnTo>
                  <a:lnTo>
                    <a:pt x="0" y="4021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5" name="Google Shape;565;p42"/>
            <p:cNvSpPr/>
            <p:nvPr/>
          </p:nvSpPr>
          <p:spPr>
            <a:xfrm>
              <a:off x="6595977" y="1414491"/>
              <a:ext cx="3089804" cy="982093"/>
            </a:xfrm>
            <a:custGeom>
              <a:rect b="b" l="l" r="r" t="t"/>
              <a:pathLst>
                <a:path extrusionOk="0" h="982093" w="3089804">
                  <a:moveTo>
                    <a:pt x="123719" y="949995"/>
                  </a:moveTo>
                  <a:cubicBezTo>
                    <a:pt x="123719" y="800547"/>
                    <a:pt x="244877" y="679389"/>
                    <a:pt x="394325" y="679389"/>
                  </a:cubicBezTo>
                  <a:cubicBezTo>
                    <a:pt x="543772" y="679389"/>
                    <a:pt x="664930" y="800547"/>
                    <a:pt x="664930" y="949995"/>
                  </a:cubicBezTo>
                  <a:cubicBezTo>
                    <a:pt x="664930" y="960853"/>
                    <a:pt x="664168" y="971616"/>
                    <a:pt x="662929" y="982094"/>
                  </a:cubicBezTo>
                  <a:lnTo>
                    <a:pt x="2291609" y="982094"/>
                  </a:lnTo>
                  <a:cubicBezTo>
                    <a:pt x="2290371" y="971521"/>
                    <a:pt x="2289609" y="960853"/>
                    <a:pt x="2289609" y="949995"/>
                  </a:cubicBezTo>
                  <a:cubicBezTo>
                    <a:pt x="2289609" y="800547"/>
                    <a:pt x="2410767" y="679389"/>
                    <a:pt x="2560215" y="679389"/>
                  </a:cubicBezTo>
                  <a:cubicBezTo>
                    <a:pt x="2709661" y="679389"/>
                    <a:pt x="2830820" y="800547"/>
                    <a:pt x="2830820" y="949995"/>
                  </a:cubicBezTo>
                  <a:cubicBezTo>
                    <a:pt x="2830820" y="960853"/>
                    <a:pt x="2830057" y="971616"/>
                    <a:pt x="2828819" y="982094"/>
                  </a:cubicBezTo>
                  <a:lnTo>
                    <a:pt x="3089804" y="982094"/>
                  </a:lnTo>
                  <a:cubicBezTo>
                    <a:pt x="3089804" y="982094"/>
                    <a:pt x="3023129" y="591569"/>
                    <a:pt x="2813579" y="476031"/>
                  </a:cubicBezTo>
                  <a:cubicBezTo>
                    <a:pt x="2604029" y="360492"/>
                    <a:pt x="2223029" y="377256"/>
                    <a:pt x="2223029" y="377256"/>
                  </a:cubicBezTo>
                  <a:cubicBezTo>
                    <a:pt x="2223029" y="377256"/>
                    <a:pt x="1951567" y="158181"/>
                    <a:pt x="1865842" y="81981"/>
                  </a:cubicBezTo>
                  <a:cubicBezTo>
                    <a:pt x="1780117" y="5781"/>
                    <a:pt x="1489604" y="-3744"/>
                    <a:pt x="1318154" y="1019"/>
                  </a:cubicBezTo>
                  <a:cubicBezTo>
                    <a:pt x="1146704" y="5781"/>
                    <a:pt x="532342" y="20069"/>
                    <a:pt x="456142" y="48644"/>
                  </a:cubicBezTo>
                  <a:cubicBezTo>
                    <a:pt x="379942" y="77219"/>
                    <a:pt x="211349" y="329917"/>
                    <a:pt x="211349" y="329917"/>
                  </a:cubicBezTo>
                  <a:cubicBezTo>
                    <a:pt x="211349" y="329917"/>
                    <a:pt x="27517" y="591569"/>
                    <a:pt x="8467" y="648719"/>
                  </a:cubicBezTo>
                  <a:cubicBezTo>
                    <a:pt x="-10583" y="705869"/>
                    <a:pt x="8467" y="982094"/>
                    <a:pt x="8467" y="982094"/>
                  </a:cubicBezTo>
                  <a:lnTo>
                    <a:pt x="125434" y="982094"/>
                  </a:lnTo>
                  <a:cubicBezTo>
                    <a:pt x="124195" y="971521"/>
                    <a:pt x="123433" y="960853"/>
                    <a:pt x="123433" y="94999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66" name="Google Shape;566;p42"/>
            <p:cNvGrpSpPr/>
            <p:nvPr/>
          </p:nvGrpSpPr>
          <p:grpSpPr>
            <a:xfrm>
              <a:off x="6767322" y="2137409"/>
              <a:ext cx="2616612" cy="450913"/>
              <a:chOff x="6767322" y="2137409"/>
              <a:chExt cx="2616612" cy="450913"/>
            </a:xfrm>
          </p:grpSpPr>
          <p:grpSp>
            <p:nvGrpSpPr>
              <p:cNvPr id="567" name="Google Shape;567;p42"/>
              <p:cNvGrpSpPr/>
              <p:nvPr/>
            </p:nvGrpSpPr>
            <p:grpSpPr>
              <a:xfrm>
                <a:off x="6767322" y="2137409"/>
                <a:ext cx="450913" cy="450913"/>
                <a:chOff x="6767322" y="2137409"/>
                <a:chExt cx="450913" cy="450913"/>
              </a:xfrm>
            </p:grpSpPr>
            <p:sp>
              <p:nvSpPr>
                <p:cNvPr id="568" name="Google Shape;568;p42"/>
                <p:cNvSpPr/>
                <p:nvPr/>
              </p:nvSpPr>
              <p:spPr>
                <a:xfrm>
                  <a:off x="6767322" y="2137409"/>
                  <a:ext cx="450913" cy="450913"/>
                </a:xfrm>
                <a:custGeom>
                  <a:rect b="b" l="l" r="r" t="t"/>
                  <a:pathLst>
                    <a:path extrusionOk="0" h="450913" w="450913">
                      <a:moveTo>
                        <a:pt x="450913" y="225457"/>
                      </a:moveTo>
                      <a:cubicBezTo>
                        <a:pt x="450913" y="349949"/>
                        <a:pt x="349948" y="450914"/>
                        <a:pt x="225457" y="450914"/>
                      </a:cubicBezTo>
                      <a:cubicBezTo>
                        <a:pt x="100965" y="450914"/>
                        <a:pt x="0" y="349949"/>
                        <a:pt x="0" y="225457"/>
                      </a:cubicBezTo>
                      <a:cubicBezTo>
                        <a:pt x="0" y="100965"/>
                        <a:pt x="100965" y="0"/>
                        <a:pt x="225457" y="0"/>
                      </a:cubicBezTo>
                      <a:cubicBezTo>
                        <a:pt x="349948" y="0"/>
                        <a:pt x="450913" y="100965"/>
                        <a:pt x="450913" y="2254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 name="Google Shape;569;p42"/>
                <p:cNvSpPr/>
                <p:nvPr/>
              </p:nvSpPr>
              <p:spPr>
                <a:xfrm>
                  <a:off x="6880669" y="2250757"/>
                  <a:ext cx="224218" cy="224218"/>
                </a:xfrm>
                <a:custGeom>
                  <a:rect b="b" l="l" r="r" t="t"/>
                  <a:pathLst>
                    <a:path extrusionOk="0" h="224218" w="224218">
                      <a:moveTo>
                        <a:pt x="224219" y="112109"/>
                      </a:moveTo>
                      <a:cubicBezTo>
                        <a:pt x="224219" y="174022"/>
                        <a:pt x="174022" y="224218"/>
                        <a:pt x="112109" y="224218"/>
                      </a:cubicBezTo>
                      <a:cubicBezTo>
                        <a:pt x="50197" y="224218"/>
                        <a:pt x="0" y="174022"/>
                        <a:pt x="0" y="112109"/>
                      </a:cubicBezTo>
                      <a:cubicBezTo>
                        <a:pt x="0" y="50197"/>
                        <a:pt x="50197" y="0"/>
                        <a:pt x="112109" y="0"/>
                      </a:cubicBezTo>
                      <a:cubicBezTo>
                        <a:pt x="174022" y="0"/>
                        <a:pt x="224219" y="50197"/>
                        <a:pt x="224219" y="11210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70" name="Google Shape;570;p42"/>
              <p:cNvGrpSpPr/>
              <p:nvPr/>
            </p:nvGrpSpPr>
            <p:grpSpPr>
              <a:xfrm>
                <a:off x="8933021" y="2137409"/>
                <a:ext cx="450913" cy="450913"/>
                <a:chOff x="8933021" y="2137409"/>
                <a:chExt cx="450913" cy="450913"/>
              </a:xfrm>
            </p:grpSpPr>
            <p:sp>
              <p:nvSpPr>
                <p:cNvPr id="571" name="Google Shape;571;p42"/>
                <p:cNvSpPr/>
                <p:nvPr/>
              </p:nvSpPr>
              <p:spPr>
                <a:xfrm>
                  <a:off x="8933021" y="2137409"/>
                  <a:ext cx="450913" cy="450913"/>
                </a:xfrm>
                <a:custGeom>
                  <a:rect b="b" l="l" r="r" t="t"/>
                  <a:pathLst>
                    <a:path extrusionOk="0" h="450913" w="450913">
                      <a:moveTo>
                        <a:pt x="450914" y="225457"/>
                      </a:moveTo>
                      <a:cubicBezTo>
                        <a:pt x="450914" y="349949"/>
                        <a:pt x="349949" y="450914"/>
                        <a:pt x="225457" y="450914"/>
                      </a:cubicBezTo>
                      <a:cubicBezTo>
                        <a:pt x="100965" y="450914"/>
                        <a:pt x="0" y="349949"/>
                        <a:pt x="0" y="225457"/>
                      </a:cubicBezTo>
                      <a:cubicBezTo>
                        <a:pt x="0" y="100965"/>
                        <a:pt x="100965" y="0"/>
                        <a:pt x="225457" y="0"/>
                      </a:cubicBezTo>
                      <a:cubicBezTo>
                        <a:pt x="349949" y="0"/>
                        <a:pt x="450914" y="100965"/>
                        <a:pt x="450914" y="2254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2" name="Google Shape;572;p42"/>
                <p:cNvSpPr/>
                <p:nvPr/>
              </p:nvSpPr>
              <p:spPr>
                <a:xfrm>
                  <a:off x="9046368" y="2250757"/>
                  <a:ext cx="224218" cy="224218"/>
                </a:xfrm>
                <a:custGeom>
                  <a:rect b="b" l="l" r="r" t="t"/>
                  <a:pathLst>
                    <a:path extrusionOk="0" h="224218" w="224218">
                      <a:moveTo>
                        <a:pt x="224218" y="112109"/>
                      </a:moveTo>
                      <a:cubicBezTo>
                        <a:pt x="224218" y="174022"/>
                        <a:pt x="174022" y="224218"/>
                        <a:pt x="112109" y="224218"/>
                      </a:cubicBezTo>
                      <a:cubicBezTo>
                        <a:pt x="50197" y="224218"/>
                        <a:pt x="0" y="174022"/>
                        <a:pt x="0" y="112109"/>
                      </a:cubicBezTo>
                      <a:cubicBezTo>
                        <a:pt x="0" y="50197"/>
                        <a:pt x="50197" y="0"/>
                        <a:pt x="112109" y="0"/>
                      </a:cubicBezTo>
                      <a:cubicBezTo>
                        <a:pt x="174022" y="0"/>
                        <a:pt x="224218" y="50197"/>
                        <a:pt x="224218" y="11210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573" name="Google Shape;573;p42"/>
            <p:cNvGrpSpPr/>
            <p:nvPr/>
          </p:nvGrpSpPr>
          <p:grpSpPr>
            <a:xfrm>
              <a:off x="6677691" y="1777174"/>
              <a:ext cx="2811081" cy="264194"/>
              <a:chOff x="6677691" y="1777174"/>
              <a:chExt cx="2811081" cy="264194"/>
            </a:xfrm>
          </p:grpSpPr>
          <p:sp>
            <p:nvSpPr>
              <p:cNvPr id="574" name="Google Shape;574;p42"/>
              <p:cNvSpPr/>
              <p:nvPr/>
            </p:nvSpPr>
            <p:spPr>
              <a:xfrm>
                <a:off x="6677691" y="1777174"/>
                <a:ext cx="136170" cy="173631"/>
              </a:xfrm>
              <a:custGeom>
                <a:rect b="b" l="l" r="r" t="t"/>
                <a:pathLst>
                  <a:path extrusionOk="0" h="173631" w="136170">
                    <a:moveTo>
                      <a:pt x="107156" y="0"/>
                    </a:moveTo>
                    <a:cubicBezTo>
                      <a:pt x="81343" y="37338"/>
                      <a:pt x="37909" y="100775"/>
                      <a:pt x="0" y="159449"/>
                    </a:cubicBezTo>
                    <a:cubicBezTo>
                      <a:pt x="3048" y="162020"/>
                      <a:pt x="6287" y="164401"/>
                      <a:pt x="9906" y="166402"/>
                    </a:cubicBezTo>
                    <a:cubicBezTo>
                      <a:pt x="45911" y="186118"/>
                      <a:pt x="95917" y="164116"/>
                      <a:pt x="121444" y="117348"/>
                    </a:cubicBezTo>
                    <a:cubicBezTo>
                      <a:pt x="145828" y="72771"/>
                      <a:pt x="139160" y="21717"/>
                      <a:pt x="107156"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5" name="Google Shape;575;p42"/>
              <p:cNvSpPr/>
              <p:nvPr/>
            </p:nvSpPr>
            <p:spPr>
              <a:xfrm>
                <a:off x="9285573" y="1887406"/>
                <a:ext cx="203199" cy="153962"/>
              </a:xfrm>
              <a:custGeom>
                <a:rect b="b" l="l" r="r" t="t"/>
                <a:pathLst>
                  <a:path extrusionOk="0" h="153962" w="203199">
                    <a:moveTo>
                      <a:pt x="198469" y="130655"/>
                    </a:moveTo>
                    <a:cubicBezTo>
                      <a:pt x="181610" y="161135"/>
                      <a:pt x="124555" y="161802"/>
                      <a:pt x="71025" y="132179"/>
                    </a:cubicBezTo>
                    <a:cubicBezTo>
                      <a:pt x="17494" y="102556"/>
                      <a:pt x="-12128" y="53788"/>
                      <a:pt x="4730" y="23308"/>
                    </a:cubicBezTo>
                    <a:cubicBezTo>
                      <a:pt x="21590" y="-7172"/>
                      <a:pt x="78645" y="-7839"/>
                      <a:pt x="132175" y="21784"/>
                    </a:cubicBezTo>
                    <a:cubicBezTo>
                      <a:pt x="185705" y="51407"/>
                      <a:pt x="215328" y="100175"/>
                      <a:pt x="198469" y="1306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76" name="Google Shape;576;p42"/>
            <p:cNvGrpSpPr/>
            <p:nvPr/>
          </p:nvGrpSpPr>
          <p:grpSpPr>
            <a:xfrm>
              <a:off x="6802850" y="1404937"/>
              <a:ext cx="2032730" cy="991647"/>
              <a:chOff x="6802850" y="1404937"/>
              <a:chExt cx="2032730" cy="991647"/>
            </a:xfrm>
          </p:grpSpPr>
          <p:grpSp>
            <p:nvGrpSpPr>
              <p:cNvPr id="577" name="Google Shape;577;p42"/>
              <p:cNvGrpSpPr/>
              <p:nvPr/>
            </p:nvGrpSpPr>
            <p:grpSpPr>
              <a:xfrm>
                <a:off x="6802850" y="1404937"/>
                <a:ext cx="2032730" cy="416813"/>
                <a:chOff x="6802850" y="1404937"/>
                <a:chExt cx="2032730" cy="416813"/>
              </a:xfrm>
            </p:grpSpPr>
            <p:sp>
              <p:nvSpPr>
                <p:cNvPr id="578" name="Google Shape;578;p42"/>
                <p:cNvSpPr/>
                <p:nvPr/>
              </p:nvSpPr>
              <p:spPr>
                <a:xfrm>
                  <a:off x="6802850" y="1404937"/>
                  <a:ext cx="2032730" cy="416813"/>
                </a:xfrm>
                <a:custGeom>
                  <a:rect b="b" l="l" r="r" t="t"/>
                  <a:pathLst>
                    <a:path extrusionOk="0" h="416813" w="2032730">
                      <a:moveTo>
                        <a:pt x="2022443" y="379381"/>
                      </a:moveTo>
                      <a:cubicBezTo>
                        <a:pt x="2019681" y="377190"/>
                        <a:pt x="1750219" y="159544"/>
                        <a:pt x="1665637" y="84392"/>
                      </a:cubicBezTo>
                      <a:cubicBezTo>
                        <a:pt x="1583055" y="10954"/>
                        <a:pt x="1329690" y="0"/>
                        <a:pt x="1186053" y="0"/>
                      </a:cubicBezTo>
                      <a:cubicBezTo>
                        <a:pt x="1160907" y="0"/>
                        <a:pt x="1135761" y="381"/>
                        <a:pt x="1111377" y="1048"/>
                      </a:cubicBezTo>
                      <a:lnTo>
                        <a:pt x="1065752" y="2286"/>
                      </a:lnTo>
                      <a:cubicBezTo>
                        <a:pt x="842105" y="8287"/>
                        <a:pt x="318326" y="22288"/>
                        <a:pt x="246317" y="49244"/>
                      </a:cubicBezTo>
                      <a:cubicBezTo>
                        <a:pt x="168021" y="78581"/>
                        <a:pt x="14669" y="323659"/>
                        <a:pt x="8192" y="334137"/>
                      </a:cubicBezTo>
                      <a:lnTo>
                        <a:pt x="0" y="347282"/>
                      </a:lnTo>
                      <a:lnTo>
                        <a:pt x="15430" y="348710"/>
                      </a:lnTo>
                      <a:cubicBezTo>
                        <a:pt x="16764" y="348805"/>
                        <a:pt x="149828" y="360712"/>
                        <a:pt x="425577" y="370142"/>
                      </a:cubicBezTo>
                      <a:cubicBezTo>
                        <a:pt x="479965" y="371951"/>
                        <a:pt x="568928" y="376142"/>
                        <a:pt x="681609" y="381381"/>
                      </a:cubicBezTo>
                      <a:cubicBezTo>
                        <a:pt x="984028" y="395478"/>
                        <a:pt x="1441037" y="416814"/>
                        <a:pt x="1735074" y="416814"/>
                      </a:cubicBezTo>
                      <a:cubicBezTo>
                        <a:pt x="1735074" y="416814"/>
                        <a:pt x="1735074" y="416814"/>
                        <a:pt x="1735074" y="416814"/>
                      </a:cubicBezTo>
                      <a:cubicBezTo>
                        <a:pt x="1961102" y="416814"/>
                        <a:pt x="2006823" y="404241"/>
                        <a:pt x="2021586" y="394811"/>
                      </a:cubicBezTo>
                      <a:lnTo>
                        <a:pt x="2032730" y="387667"/>
                      </a:lnTo>
                      <a:lnTo>
                        <a:pt x="2022443" y="37938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9" name="Google Shape;579;p42"/>
                <p:cNvSpPr/>
                <p:nvPr/>
              </p:nvSpPr>
              <p:spPr>
                <a:xfrm>
                  <a:off x="7041527" y="1495615"/>
                  <a:ext cx="530561" cy="232254"/>
                </a:xfrm>
                <a:custGeom>
                  <a:rect b="b" l="l" r="r" t="t"/>
                  <a:pathLst>
                    <a:path extrusionOk="0" h="232254" w="530561">
                      <a:moveTo>
                        <a:pt x="29070" y="216027"/>
                      </a:moveTo>
                      <a:cubicBezTo>
                        <a:pt x="876" y="214979"/>
                        <a:pt x="-8458" y="195644"/>
                        <a:pt x="8401" y="172974"/>
                      </a:cubicBezTo>
                      <a:lnTo>
                        <a:pt x="106509" y="41148"/>
                      </a:lnTo>
                      <a:cubicBezTo>
                        <a:pt x="123368" y="18479"/>
                        <a:pt x="160230" y="0"/>
                        <a:pt x="188423" y="0"/>
                      </a:cubicBezTo>
                      <a:lnTo>
                        <a:pt x="479222" y="0"/>
                      </a:lnTo>
                      <a:cubicBezTo>
                        <a:pt x="507416" y="0"/>
                        <a:pt x="530561" y="23051"/>
                        <a:pt x="530561" y="51340"/>
                      </a:cubicBezTo>
                      <a:lnTo>
                        <a:pt x="530561" y="182785"/>
                      </a:lnTo>
                      <a:cubicBezTo>
                        <a:pt x="530561" y="210979"/>
                        <a:pt x="507511" y="233267"/>
                        <a:pt x="479317" y="232219"/>
                      </a:cubicBezTo>
                      <a:lnTo>
                        <a:pt x="29165" y="216027"/>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0" name="Google Shape;580;p42"/>
                <p:cNvSpPr/>
                <p:nvPr/>
              </p:nvSpPr>
              <p:spPr>
                <a:xfrm>
                  <a:off x="7687546" y="1489416"/>
                  <a:ext cx="825438" cy="293412"/>
                </a:xfrm>
                <a:custGeom>
                  <a:rect b="b" l="l" r="r" t="t"/>
                  <a:pathLst>
                    <a:path extrusionOk="0" h="293412" w="825438">
                      <a:moveTo>
                        <a:pt x="81" y="46680"/>
                      </a:moveTo>
                      <a:cubicBezTo>
                        <a:pt x="-1443" y="20487"/>
                        <a:pt x="18750" y="-468"/>
                        <a:pt x="44944" y="8"/>
                      </a:cubicBezTo>
                      <a:lnTo>
                        <a:pt x="542816" y="9057"/>
                      </a:lnTo>
                      <a:cubicBezTo>
                        <a:pt x="569010" y="9533"/>
                        <a:pt x="604824" y="25821"/>
                        <a:pt x="622349" y="45252"/>
                      </a:cubicBezTo>
                      <a:lnTo>
                        <a:pt x="815802" y="259564"/>
                      </a:lnTo>
                      <a:cubicBezTo>
                        <a:pt x="833328" y="278995"/>
                        <a:pt x="826280" y="294235"/>
                        <a:pt x="800086" y="293378"/>
                      </a:cubicBezTo>
                      <a:lnTo>
                        <a:pt x="60279" y="268803"/>
                      </a:lnTo>
                      <a:cubicBezTo>
                        <a:pt x="34085" y="267946"/>
                        <a:pt x="11416" y="245848"/>
                        <a:pt x="9987" y="219654"/>
                      </a:cubicBezTo>
                      <a:lnTo>
                        <a:pt x="81" y="46680"/>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81" name="Google Shape;581;p42"/>
              <p:cNvSpPr/>
              <p:nvPr/>
            </p:nvSpPr>
            <p:spPr>
              <a:xfrm>
                <a:off x="7597509" y="1779555"/>
                <a:ext cx="100785" cy="617029"/>
              </a:xfrm>
              <a:custGeom>
                <a:rect b="b" l="l" r="r" t="t"/>
                <a:pathLst>
                  <a:path extrusionOk="0" h="617029" w="100785">
                    <a:moveTo>
                      <a:pt x="80117" y="617030"/>
                    </a:moveTo>
                    <a:cubicBezTo>
                      <a:pt x="76592" y="603695"/>
                      <a:pt x="-4561" y="290608"/>
                      <a:pt x="202" y="187928"/>
                    </a:cubicBezTo>
                    <a:cubicBezTo>
                      <a:pt x="5059" y="83153"/>
                      <a:pt x="79926" y="3334"/>
                      <a:pt x="83069" y="0"/>
                    </a:cubicBezTo>
                    <a:lnTo>
                      <a:pt x="96881" y="13145"/>
                    </a:lnTo>
                    <a:cubicBezTo>
                      <a:pt x="96118" y="13906"/>
                      <a:pt x="23729" y="91345"/>
                      <a:pt x="19252" y="188881"/>
                    </a:cubicBezTo>
                    <a:cubicBezTo>
                      <a:pt x="14584" y="288703"/>
                      <a:pt x="100024" y="613791"/>
                      <a:pt x="100786" y="617030"/>
                    </a:cubicBezTo>
                    <a:lnTo>
                      <a:pt x="80117" y="61703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2" name="Google Shape;582;p42"/>
              <p:cNvSpPr/>
              <p:nvPr/>
            </p:nvSpPr>
            <p:spPr>
              <a:xfrm>
                <a:off x="7687437" y="1905537"/>
                <a:ext cx="185546" cy="50955"/>
              </a:xfrm>
              <a:custGeom>
                <a:rect b="b" l="l" r="r" t="t"/>
                <a:pathLst>
                  <a:path extrusionOk="0" h="50955" w="185546">
                    <a:moveTo>
                      <a:pt x="135255" y="49564"/>
                    </a:moveTo>
                    <a:cubicBezTo>
                      <a:pt x="185547" y="49564"/>
                      <a:pt x="185547" y="25465"/>
                      <a:pt x="185547" y="25465"/>
                    </a:cubicBezTo>
                    <a:lnTo>
                      <a:pt x="185547" y="25465"/>
                    </a:lnTo>
                    <a:cubicBezTo>
                      <a:pt x="185547" y="25465"/>
                      <a:pt x="185547" y="1367"/>
                      <a:pt x="135255" y="1367"/>
                    </a:cubicBezTo>
                    <a:cubicBezTo>
                      <a:pt x="84963" y="1367"/>
                      <a:pt x="0" y="-8634"/>
                      <a:pt x="0" y="25465"/>
                    </a:cubicBezTo>
                    <a:lnTo>
                      <a:pt x="0" y="25465"/>
                    </a:lnTo>
                    <a:cubicBezTo>
                      <a:pt x="0" y="59660"/>
                      <a:pt x="84867" y="49564"/>
                      <a:pt x="135255" y="4956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3"/>
          <p:cNvSpPr txBox="1"/>
          <p:nvPr>
            <p:ph type="title"/>
          </p:nvPr>
        </p:nvSpPr>
        <p:spPr>
          <a:xfrm>
            <a:off x="720000" y="452539"/>
            <a:ext cx="4549500" cy="6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GB" sz="2200"/>
              <a:t>Problem Statement</a:t>
            </a:r>
            <a:endParaRPr sz="2200"/>
          </a:p>
        </p:txBody>
      </p:sp>
      <p:grpSp>
        <p:nvGrpSpPr>
          <p:cNvPr id="588" name="Google Shape;588;p43"/>
          <p:cNvGrpSpPr/>
          <p:nvPr/>
        </p:nvGrpSpPr>
        <p:grpSpPr>
          <a:xfrm>
            <a:off x="7253019" y="4204648"/>
            <a:ext cx="1214654" cy="439789"/>
            <a:chOff x="5308367" y="4963572"/>
            <a:chExt cx="4400921" cy="1593437"/>
          </a:xfrm>
        </p:grpSpPr>
        <p:sp>
          <p:nvSpPr>
            <p:cNvPr id="589" name="Google Shape;589;p43"/>
            <p:cNvSpPr/>
            <p:nvPr/>
          </p:nvSpPr>
          <p:spPr>
            <a:xfrm>
              <a:off x="8243697" y="5594604"/>
              <a:ext cx="1316926" cy="631031"/>
            </a:xfrm>
            <a:custGeom>
              <a:rect b="b" l="l" r="r" t="t"/>
              <a:pathLst>
                <a:path extrusionOk="0" h="631031" w="1316926">
                  <a:moveTo>
                    <a:pt x="0" y="0"/>
                  </a:moveTo>
                  <a:lnTo>
                    <a:pt x="1316926" y="0"/>
                  </a:lnTo>
                  <a:lnTo>
                    <a:pt x="1316926" y="631031"/>
                  </a:lnTo>
                  <a:lnTo>
                    <a:pt x="0" y="6310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0" name="Google Shape;590;p43"/>
            <p:cNvSpPr/>
            <p:nvPr/>
          </p:nvSpPr>
          <p:spPr>
            <a:xfrm>
              <a:off x="5725287" y="5619273"/>
              <a:ext cx="1193768" cy="606361"/>
            </a:xfrm>
            <a:custGeom>
              <a:rect b="b" l="l" r="r" t="t"/>
              <a:pathLst>
                <a:path extrusionOk="0" h="606361" w="1193768">
                  <a:moveTo>
                    <a:pt x="0" y="0"/>
                  </a:moveTo>
                  <a:lnTo>
                    <a:pt x="1193768" y="0"/>
                  </a:lnTo>
                  <a:lnTo>
                    <a:pt x="1193768" y="606361"/>
                  </a:lnTo>
                  <a:lnTo>
                    <a:pt x="0" y="60636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1" name="Google Shape;591;p43"/>
            <p:cNvSpPr/>
            <p:nvPr/>
          </p:nvSpPr>
          <p:spPr>
            <a:xfrm>
              <a:off x="5308387" y="5411247"/>
              <a:ext cx="1959949" cy="814387"/>
            </a:xfrm>
            <a:custGeom>
              <a:rect b="b" l="l" r="r" t="t"/>
              <a:pathLst>
                <a:path extrusionOk="0" h="814387" w="1959949">
                  <a:moveTo>
                    <a:pt x="7324" y="0"/>
                  </a:moveTo>
                  <a:cubicBezTo>
                    <a:pt x="7324" y="0"/>
                    <a:pt x="-40301" y="558546"/>
                    <a:pt x="107337" y="814388"/>
                  </a:cubicBezTo>
                  <a:lnTo>
                    <a:pt x="555583" y="814388"/>
                  </a:lnTo>
                  <a:cubicBezTo>
                    <a:pt x="546058" y="787527"/>
                    <a:pt x="540724" y="758667"/>
                    <a:pt x="540724" y="728663"/>
                  </a:cubicBezTo>
                  <a:lnTo>
                    <a:pt x="540724" y="591026"/>
                  </a:lnTo>
                  <a:cubicBezTo>
                    <a:pt x="540724" y="449580"/>
                    <a:pt x="656453" y="333851"/>
                    <a:pt x="797899" y="333851"/>
                  </a:cubicBezTo>
                  <a:lnTo>
                    <a:pt x="1116987" y="333851"/>
                  </a:lnTo>
                  <a:cubicBezTo>
                    <a:pt x="1258433" y="333851"/>
                    <a:pt x="1374162" y="449580"/>
                    <a:pt x="1374162" y="591026"/>
                  </a:cubicBezTo>
                  <a:lnTo>
                    <a:pt x="1374162" y="728663"/>
                  </a:lnTo>
                  <a:cubicBezTo>
                    <a:pt x="1374162" y="758667"/>
                    <a:pt x="1368923" y="787527"/>
                    <a:pt x="1359303" y="814388"/>
                  </a:cubicBezTo>
                  <a:lnTo>
                    <a:pt x="1959949" y="814388"/>
                  </a:lnTo>
                  <a:lnTo>
                    <a:pt x="1959949" y="0"/>
                  </a:lnTo>
                  <a:lnTo>
                    <a:pt x="7324"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2" name="Google Shape;592;p43"/>
            <p:cNvSpPr/>
            <p:nvPr/>
          </p:nvSpPr>
          <p:spPr>
            <a:xfrm>
              <a:off x="7268336" y="4963572"/>
              <a:ext cx="2440940" cy="1262062"/>
            </a:xfrm>
            <a:custGeom>
              <a:rect b="b" l="l" r="r" t="t"/>
              <a:pathLst>
                <a:path extrusionOk="0" h="1262062" w="2440940">
                  <a:moveTo>
                    <a:pt x="2416302" y="576263"/>
                  </a:moveTo>
                  <a:cubicBezTo>
                    <a:pt x="2360867" y="485775"/>
                    <a:pt x="1352550" y="404813"/>
                    <a:pt x="1352550" y="404813"/>
                  </a:cubicBezTo>
                  <a:cubicBezTo>
                    <a:pt x="1352550" y="404813"/>
                    <a:pt x="1133475" y="276225"/>
                    <a:pt x="942975" y="142875"/>
                  </a:cubicBezTo>
                  <a:cubicBezTo>
                    <a:pt x="752475" y="9525"/>
                    <a:pt x="528638" y="0"/>
                    <a:pt x="528638" y="0"/>
                  </a:cubicBezTo>
                  <a:lnTo>
                    <a:pt x="0" y="0"/>
                  </a:lnTo>
                  <a:lnTo>
                    <a:pt x="0" y="1262063"/>
                  </a:lnTo>
                  <a:lnTo>
                    <a:pt x="1300734" y="1262063"/>
                  </a:lnTo>
                  <a:cubicBezTo>
                    <a:pt x="1291209" y="1235202"/>
                    <a:pt x="1285875" y="1206342"/>
                    <a:pt x="1285875" y="1176338"/>
                  </a:cubicBezTo>
                  <a:lnTo>
                    <a:pt x="1285875" y="1038701"/>
                  </a:lnTo>
                  <a:cubicBezTo>
                    <a:pt x="1285875" y="897255"/>
                    <a:pt x="1401604" y="781526"/>
                    <a:pt x="1543050" y="781526"/>
                  </a:cubicBezTo>
                  <a:lnTo>
                    <a:pt x="1862138" y="781526"/>
                  </a:lnTo>
                  <a:cubicBezTo>
                    <a:pt x="2003584" y="781526"/>
                    <a:pt x="2119313" y="897255"/>
                    <a:pt x="2119313" y="1038701"/>
                  </a:cubicBezTo>
                  <a:lnTo>
                    <a:pt x="2119313" y="1176338"/>
                  </a:lnTo>
                  <a:cubicBezTo>
                    <a:pt x="2119313" y="1206342"/>
                    <a:pt x="2114074" y="1235202"/>
                    <a:pt x="2104454" y="1262063"/>
                  </a:cubicBezTo>
                  <a:lnTo>
                    <a:pt x="2416302" y="1262063"/>
                  </a:lnTo>
                  <a:cubicBezTo>
                    <a:pt x="2416302" y="1262063"/>
                    <a:pt x="2471738" y="666750"/>
                    <a:pt x="2416302" y="57626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93" name="Google Shape;593;p43"/>
            <p:cNvGrpSpPr/>
            <p:nvPr/>
          </p:nvGrpSpPr>
          <p:grpSpPr>
            <a:xfrm>
              <a:off x="5906928" y="5836824"/>
              <a:ext cx="3435953" cy="720185"/>
              <a:chOff x="5906928" y="5836824"/>
              <a:chExt cx="3435953" cy="720185"/>
            </a:xfrm>
          </p:grpSpPr>
          <p:grpSp>
            <p:nvGrpSpPr>
              <p:cNvPr id="594" name="Google Shape;594;p43"/>
              <p:cNvGrpSpPr/>
              <p:nvPr/>
            </p:nvGrpSpPr>
            <p:grpSpPr>
              <a:xfrm>
                <a:off x="5906928" y="5836824"/>
                <a:ext cx="720090" cy="720185"/>
                <a:chOff x="5906928" y="5836824"/>
                <a:chExt cx="720090" cy="720185"/>
              </a:xfrm>
            </p:grpSpPr>
            <p:sp>
              <p:nvSpPr>
                <p:cNvPr id="595" name="Google Shape;595;p43"/>
                <p:cNvSpPr/>
                <p:nvPr/>
              </p:nvSpPr>
              <p:spPr>
                <a:xfrm>
                  <a:off x="5906928" y="5836824"/>
                  <a:ext cx="720090" cy="720185"/>
                </a:xfrm>
                <a:custGeom>
                  <a:rect b="b" l="l" r="r" t="t"/>
                  <a:pathLst>
                    <a:path extrusionOk="0" h="720185" w="720090">
                      <a:moveTo>
                        <a:pt x="720090" y="360140"/>
                      </a:moveTo>
                      <a:cubicBezTo>
                        <a:pt x="720090" y="559022"/>
                        <a:pt x="558832" y="720186"/>
                        <a:pt x="360045" y="720186"/>
                      </a:cubicBezTo>
                      <a:cubicBezTo>
                        <a:pt x="161258" y="720186"/>
                        <a:pt x="0" y="558927"/>
                        <a:pt x="0" y="360140"/>
                      </a:cubicBezTo>
                      <a:cubicBezTo>
                        <a:pt x="0" y="161354"/>
                        <a:pt x="161258" y="0"/>
                        <a:pt x="360045" y="0"/>
                      </a:cubicBezTo>
                      <a:cubicBezTo>
                        <a:pt x="558832" y="0"/>
                        <a:pt x="720090" y="161258"/>
                        <a:pt x="720090" y="3601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43"/>
                <p:cNvSpPr/>
                <p:nvPr/>
              </p:nvSpPr>
              <p:spPr>
                <a:xfrm>
                  <a:off x="6087808" y="6017894"/>
                  <a:ext cx="358139" cy="358140"/>
                </a:xfrm>
                <a:custGeom>
                  <a:rect b="b" l="l" r="r" t="t"/>
                  <a:pathLst>
                    <a:path extrusionOk="0" h="358140" w="358139">
                      <a:moveTo>
                        <a:pt x="358140" y="179070"/>
                      </a:moveTo>
                      <a:cubicBezTo>
                        <a:pt x="358140" y="277939"/>
                        <a:pt x="277939" y="358140"/>
                        <a:pt x="179070" y="358140"/>
                      </a:cubicBezTo>
                      <a:cubicBezTo>
                        <a:pt x="80200" y="358140"/>
                        <a:pt x="0" y="277939"/>
                        <a:pt x="0" y="179070"/>
                      </a:cubicBezTo>
                      <a:cubicBezTo>
                        <a:pt x="0" y="80200"/>
                        <a:pt x="80200" y="0"/>
                        <a:pt x="179070" y="0"/>
                      </a:cubicBezTo>
                      <a:cubicBezTo>
                        <a:pt x="277939" y="0"/>
                        <a:pt x="358140" y="80200"/>
                        <a:pt x="358140" y="17907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97" name="Google Shape;597;p43"/>
              <p:cNvGrpSpPr/>
              <p:nvPr/>
            </p:nvGrpSpPr>
            <p:grpSpPr>
              <a:xfrm>
                <a:off x="8622792" y="5836824"/>
                <a:ext cx="720089" cy="720185"/>
                <a:chOff x="8622792" y="5836824"/>
                <a:chExt cx="720089" cy="720185"/>
              </a:xfrm>
            </p:grpSpPr>
            <p:sp>
              <p:nvSpPr>
                <p:cNvPr id="598" name="Google Shape;598;p43"/>
                <p:cNvSpPr/>
                <p:nvPr/>
              </p:nvSpPr>
              <p:spPr>
                <a:xfrm>
                  <a:off x="8622792" y="5836824"/>
                  <a:ext cx="720089" cy="720185"/>
                </a:xfrm>
                <a:custGeom>
                  <a:rect b="b" l="l" r="r" t="t"/>
                  <a:pathLst>
                    <a:path extrusionOk="0" h="720185" w="720089">
                      <a:moveTo>
                        <a:pt x="720090" y="360140"/>
                      </a:moveTo>
                      <a:cubicBezTo>
                        <a:pt x="720090" y="559022"/>
                        <a:pt x="558832" y="720186"/>
                        <a:pt x="360045" y="720186"/>
                      </a:cubicBezTo>
                      <a:cubicBezTo>
                        <a:pt x="161258" y="720186"/>
                        <a:pt x="0" y="558927"/>
                        <a:pt x="0" y="360140"/>
                      </a:cubicBezTo>
                      <a:cubicBezTo>
                        <a:pt x="0" y="161354"/>
                        <a:pt x="161258" y="0"/>
                        <a:pt x="360045" y="0"/>
                      </a:cubicBezTo>
                      <a:cubicBezTo>
                        <a:pt x="558832" y="0"/>
                        <a:pt x="720090" y="161258"/>
                        <a:pt x="720090" y="3601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43"/>
                <p:cNvSpPr/>
                <p:nvPr/>
              </p:nvSpPr>
              <p:spPr>
                <a:xfrm>
                  <a:off x="8803767" y="6017894"/>
                  <a:ext cx="358139" cy="358140"/>
                </a:xfrm>
                <a:custGeom>
                  <a:rect b="b" l="l" r="r" t="t"/>
                  <a:pathLst>
                    <a:path extrusionOk="0" h="358140" w="358139">
                      <a:moveTo>
                        <a:pt x="358140" y="179070"/>
                      </a:moveTo>
                      <a:cubicBezTo>
                        <a:pt x="358140" y="277939"/>
                        <a:pt x="277939" y="358140"/>
                        <a:pt x="179070" y="358140"/>
                      </a:cubicBezTo>
                      <a:cubicBezTo>
                        <a:pt x="80200" y="358140"/>
                        <a:pt x="0" y="277939"/>
                        <a:pt x="0" y="179070"/>
                      </a:cubicBezTo>
                      <a:cubicBezTo>
                        <a:pt x="0" y="80200"/>
                        <a:pt x="80200" y="0"/>
                        <a:pt x="179070" y="0"/>
                      </a:cubicBezTo>
                      <a:cubicBezTo>
                        <a:pt x="277939" y="0"/>
                        <a:pt x="358140" y="80200"/>
                        <a:pt x="358140" y="17907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600" name="Google Shape;600;p43"/>
            <p:cNvGrpSpPr/>
            <p:nvPr/>
          </p:nvGrpSpPr>
          <p:grpSpPr>
            <a:xfrm>
              <a:off x="5308367" y="5018341"/>
              <a:ext cx="4400921" cy="1207293"/>
              <a:chOff x="5308367" y="5018341"/>
              <a:chExt cx="4400921" cy="1207293"/>
            </a:xfrm>
          </p:grpSpPr>
          <p:grpSp>
            <p:nvGrpSpPr>
              <p:cNvPr id="601" name="Google Shape;601;p43"/>
              <p:cNvGrpSpPr/>
              <p:nvPr/>
            </p:nvGrpSpPr>
            <p:grpSpPr>
              <a:xfrm>
                <a:off x="7465840" y="5018341"/>
                <a:ext cx="845146" cy="1207293"/>
                <a:chOff x="7465840" y="5018341"/>
                <a:chExt cx="845146" cy="1207293"/>
              </a:xfrm>
            </p:grpSpPr>
            <p:sp>
              <p:nvSpPr>
                <p:cNvPr id="602" name="Google Shape;602;p43"/>
                <p:cNvSpPr/>
                <p:nvPr/>
              </p:nvSpPr>
              <p:spPr>
                <a:xfrm>
                  <a:off x="7465980" y="5456491"/>
                  <a:ext cx="19050" cy="769143"/>
                </a:xfrm>
                <a:custGeom>
                  <a:rect b="b" l="l" r="r" t="t"/>
                  <a:pathLst>
                    <a:path extrusionOk="0" h="769143" w="19050">
                      <a:moveTo>
                        <a:pt x="0" y="0"/>
                      </a:moveTo>
                      <a:lnTo>
                        <a:pt x="19050" y="0"/>
                      </a:lnTo>
                      <a:lnTo>
                        <a:pt x="19050" y="769144"/>
                      </a:lnTo>
                      <a:lnTo>
                        <a:pt x="0" y="769144"/>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03" name="Google Shape;603;p43"/>
                <p:cNvGrpSpPr/>
                <p:nvPr/>
              </p:nvGrpSpPr>
              <p:grpSpPr>
                <a:xfrm>
                  <a:off x="7465840" y="5018341"/>
                  <a:ext cx="845146" cy="467106"/>
                  <a:chOff x="7465840" y="5018341"/>
                  <a:chExt cx="845146" cy="467106"/>
                </a:xfrm>
              </p:grpSpPr>
              <p:sp>
                <p:nvSpPr>
                  <p:cNvPr id="604" name="Google Shape;604;p43"/>
                  <p:cNvSpPr/>
                  <p:nvPr/>
                </p:nvSpPr>
                <p:spPr>
                  <a:xfrm>
                    <a:off x="7475342" y="5027866"/>
                    <a:ext cx="826165" cy="447940"/>
                  </a:xfrm>
                  <a:custGeom>
                    <a:rect b="b" l="l" r="r" t="t"/>
                    <a:pathLst>
                      <a:path extrusionOk="0" h="447940" w="826165">
                        <a:moveTo>
                          <a:pt x="164" y="428625"/>
                        </a:moveTo>
                        <a:lnTo>
                          <a:pt x="164" y="69056"/>
                        </a:lnTo>
                        <a:cubicBezTo>
                          <a:pt x="164" y="69056"/>
                          <a:pt x="-9361" y="0"/>
                          <a:pt x="116845" y="0"/>
                        </a:cubicBezTo>
                        <a:cubicBezTo>
                          <a:pt x="243051" y="0"/>
                          <a:pt x="388308" y="16669"/>
                          <a:pt x="459745" y="52388"/>
                        </a:cubicBezTo>
                        <a:cubicBezTo>
                          <a:pt x="531183" y="88106"/>
                          <a:pt x="814551" y="309563"/>
                          <a:pt x="814551" y="309563"/>
                        </a:cubicBezTo>
                        <a:cubicBezTo>
                          <a:pt x="814551" y="309563"/>
                          <a:pt x="862176" y="371475"/>
                          <a:pt x="764545" y="419100"/>
                        </a:cubicBezTo>
                        <a:cubicBezTo>
                          <a:pt x="644054" y="477870"/>
                          <a:pt x="164" y="428625"/>
                          <a:pt x="164" y="42862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43"/>
                  <p:cNvSpPr/>
                  <p:nvPr/>
                </p:nvSpPr>
                <p:spPr>
                  <a:xfrm>
                    <a:off x="7465840" y="5018341"/>
                    <a:ext cx="845146" cy="467106"/>
                  </a:xfrm>
                  <a:custGeom>
                    <a:rect b="b" l="l" r="r" t="t"/>
                    <a:pathLst>
                      <a:path extrusionOk="0" h="467106" w="845146">
                        <a:moveTo>
                          <a:pt x="480581" y="467011"/>
                        </a:moveTo>
                        <a:cubicBezTo>
                          <a:pt x="264364" y="467011"/>
                          <a:pt x="11475" y="447866"/>
                          <a:pt x="8903" y="447675"/>
                        </a:cubicBezTo>
                        <a:lnTo>
                          <a:pt x="140" y="447008"/>
                        </a:lnTo>
                        <a:lnTo>
                          <a:pt x="140" y="79058"/>
                        </a:lnTo>
                        <a:cubicBezTo>
                          <a:pt x="-241" y="74676"/>
                          <a:pt x="-1003" y="54388"/>
                          <a:pt x="15571" y="35243"/>
                        </a:cubicBezTo>
                        <a:cubicBezTo>
                          <a:pt x="35955" y="11906"/>
                          <a:pt x="73197" y="0"/>
                          <a:pt x="126251" y="0"/>
                        </a:cubicBezTo>
                        <a:cubicBezTo>
                          <a:pt x="237122" y="0"/>
                          <a:pt x="394570" y="14002"/>
                          <a:pt x="473438" y="53435"/>
                        </a:cubicBezTo>
                        <a:cubicBezTo>
                          <a:pt x="544875" y="89154"/>
                          <a:pt x="818242" y="302514"/>
                          <a:pt x="829863" y="311658"/>
                        </a:cubicBezTo>
                        <a:lnTo>
                          <a:pt x="831578" y="313373"/>
                        </a:lnTo>
                        <a:cubicBezTo>
                          <a:pt x="832340" y="314420"/>
                          <a:pt x="850818" y="338900"/>
                          <a:pt x="843388" y="370332"/>
                        </a:cubicBezTo>
                        <a:cubicBezTo>
                          <a:pt x="837198" y="396621"/>
                          <a:pt x="815290" y="419195"/>
                          <a:pt x="778142" y="437293"/>
                        </a:cubicBezTo>
                        <a:cubicBezTo>
                          <a:pt x="737566" y="457105"/>
                          <a:pt x="637458" y="467106"/>
                          <a:pt x="480486" y="467106"/>
                        </a:cubicBezTo>
                        <a:close/>
                        <a:moveTo>
                          <a:pt x="19190" y="429292"/>
                        </a:moveTo>
                        <a:cubicBezTo>
                          <a:pt x="65767" y="432626"/>
                          <a:pt x="287796" y="447961"/>
                          <a:pt x="480581" y="447961"/>
                        </a:cubicBezTo>
                        <a:cubicBezTo>
                          <a:pt x="673367" y="447961"/>
                          <a:pt x="743757" y="432816"/>
                          <a:pt x="769856" y="420053"/>
                        </a:cubicBezTo>
                        <a:cubicBezTo>
                          <a:pt x="801574" y="404622"/>
                          <a:pt x="820052" y="386334"/>
                          <a:pt x="824910" y="365856"/>
                        </a:cubicBezTo>
                        <a:cubicBezTo>
                          <a:pt x="829577" y="345853"/>
                          <a:pt x="819671" y="329565"/>
                          <a:pt x="817099" y="325755"/>
                        </a:cubicBezTo>
                        <a:cubicBezTo>
                          <a:pt x="797859" y="310801"/>
                          <a:pt x="532588" y="104204"/>
                          <a:pt x="464960" y="70485"/>
                        </a:cubicBezTo>
                        <a:cubicBezTo>
                          <a:pt x="402572" y="39243"/>
                          <a:pt x="269602" y="19145"/>
                          <a:pt x="126347" y="19145"/>
                        </a:cubicBezTo>
                        <a:cubicBezTo>
                          <a:pt x="79960" y="19145"/>
                          <a:pt x="46813" y="28956"/>
                          <a:pt x="30335" y="47435"/>
                        </a:cubicBezTo>
                        <a:cubicBezTo>
                          <a:pt x="17476" y="61913"/>
                          <a:pt x="19095" y="76772"/>
                          <a:pt x="19095" y="77438"/>
                        </a:cubicBezTo>
                        <a:lnTo>
                          <a:pt x="19095" y="78677"/>
                        </a:lnTo>
                        <a:cubicBezTo>
                          <a:pt x="19095" y="78677"/>
                          <a:pt x="19095" y="429387"/>
                          <a:pt x="19095" y="42938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606" name="Google Shape;606;p43"/>
              <p:cNvGrpSpPr/>
              <p:nvPr/>
            </p:nvGrpSpPr>
            <p:grpSpPr>
              <a:xfrm>
                <a:off x="5308367" y="5534025"/>
                <a:ext cx="4400921" cy="396429"/>
                <a:chOff x="5308367" y="5534025"/>
                <a:chExt cx="4400921" cy="396429"/>
              </a:xfrm>
            </p:grpSpPr>
            <p:grpSp>
              <p:nvGrpSpPr>
                <p:cNvPr id="607" name="Google Shape;607;p43"/>
                <p:cNvGrpSpPr/>
                <p:nvPr/>
              </p:nvGrpSpPr>
              <p:grpSpPr>
                <a:xfrm>
                  <a:off x="5308367" y="5534025"/>
                  <a:ext cx="4400921" cy="396429"/>
                  <a:chOff x="5308367" y="5534025"/>
                  <a:chExt cx="4400921" cy="396429"/>
                </a:xfrm>
              </p:grpSpPr>
              <p:sp>
                <p:nvSpPr>
                  <p:cNvPr id="608" name="Google Shape;608;p43"/>
                  <p:cNvSpPr/>
                  <p:nvPr/>
                </p:nvSpPr>
                <p:spPr>
                  <a:xfrm>
                    <a:off x="5308367" y="5534025"/>
                    <a:ext cx="200130" cy="343947"/>
                  </a:xfrm>
                  <a:custGeom>
                    <a:rect b="b" l="l" r="r" t="t"/>
                    <a:pathLst>
                      <a:path extrusionOk="0" h="343947" w="200130">
                        <a:moveTo>
                          <a:pt x="174032" y="60579"/>
                        </a:moveTo>
                        <a:cubicBezTo>
                          <a:pt x="167270" y="38576"/>
                          <a:pt x="61828" y="13049"/>
                          <a:pt x="1154" y="0"/>
                        </a:cubicBezTo>
                        <a:cubicBezTo>
                          <a:pt x="-1323" y="89345"/>
                          <a:pt x="-847" y="216408"/>
                          <a:pt x="13155" y="343948"/>
                        </a:cubicBezTo>
                        <a:lnTo>
                          <a:pt x="200131" y="343948"/>
                        </a:lnTo>
                        <a:cubicBezTo>
                          <a:pt x="200131" y="343948"/>
                          <a:pt x="183557" y="91535"/>
                          <a:pt x="174032" y="6057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43"/>
                  <p:cNvSpPr/>
                  <p:nvPr/>
                </p:nvSpPr>
                <p:spPr>
                  <a:xfrm>
                    <a:off x="9514903" y="5619273"/>
                    <a:ext cx="194385" cy="311181"/>
                  </a:xfrm>
                  <a:custGeom>
                    <a:rect b="b" l="l" r="r" t="t"/>
                    <a:pathLst>
                      <a:path extrusionOk="0" h="311181" w="194385">
                        <a:moveTo>
                          <a:pt x="0" y="114300"/>
                        </a:moveTo>
                        <a:lnTo>
                          <a:pt x="0" y="196882"/>
                        </a:lnTo>
                        <a:cubicBezTo>
                          <a:pt x="0" y="260032"/>
                          <a:pt x="51149" y="311182"/>
                          <a:pt x="114300" y="311182"/>
                        </a:cubicBezTo>
                        <a:lnTo>
                          <a:pt x="189929" y="311182"/>
                        </a:lnTo>
                        <a:cubicBezTo>
                          <a:pt x="195072" y="198977"/>
                          <a:pt x="197072" y="79343"/>
                          <a:pt x="188690" y="0"/>
                        </a:cubicBezTo>
                        <a:lnTo>
                          <a:pt x="114300" y="0"/>
                        </a:lnTo>
                        <a:cubicBezTo>
                          <a:pt x="51149" y="0"/>
                          <a:pt x="0" y="51149"/>
                          <a:pt x="0" y="11430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10" name="Google Shape;610;p43"/>
                <p:cNvSpPr/>
                <p:nvPr/>
              </p:nvSpPr>
              <p:spPr>
                <a:xfrm>
                  <a:off x="7552182" y="5569138"/>
                  <a:ext cx="185546" cy="50955"/>
                </a:xfrm>
                <a:custGeom>
                  <a:rect b="b" l="l" r="r" t="t"/>
                  <a:pathLst>
                    <a:path extrusionOk="0" h="50955" w="185546">
                      <a:moveTo>
                        <a:pt x="135255" y="49564"/>
                      </a:moveTo>
                      <a:cubicBezTo>
                        <a:pt x="185547" y="49564"/>
                        <a:pt x="185547" y="25465"/>
                        <a:pt x="185547" y="25465"/>
                      </a:cubicBezTo>
                      <a:lnTo>
                        <a:pt x="185547" y="25465"/>
                      </a:lnTo>
                      <a:cubicBezTo>
                        <a:pt x="185547" y="25465"/>
                        <a:pt x="185547" y="1367"/>
                        <a:pt x="135255" y="1367"/>
                      </a:cubicBezTo>
                      <a:cubicBezTo>
                        <a:pt x="84963" y="1367"/>
                        <a:pt x="0" y="-8634"/>
                        <a:pt x="0" y="25465"/>
                      </a:cubicBezTo>
                      <a:lnTo>
                        <a:pt x="0" y="25465"/>
                      </a:lnTo>
                      <a:cubicBezTo>
                        <a:pt x="0" y="59660"/>
                        <a:pt x="84867" y="49564"/>
                        <a:pt x="135255" y="4956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sp>
        <p:nvSpPr>
          <p:cNvPr id="611" name="Google Shape;611;p43"/>
          <p:cNvSpPr txBox="1"/>
          <p:nvPr>
            <p:ph idx="1" type="body"/>
          </p:nvPr>
        </p:nvSpPr>
        <p:spPr>
          <a:xfrm>
            <a:off x="635325" y="1336400"/>
            <a:ext cx="6170400" cy="26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This project aims to address this challenge by developing an automated system using deep learning and computer vision techniques to detect and classify empty parking slots from images of parking Slots. The system will provide real-time feedback on parking availability, reduce traffic congestion, and enhance the overall urban mobility experience for drivers.</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4"/>
          <p:cNvSpPr txBox="1"/>
          <p:nvPr>
            <p:ph idx="4294967295" type="subTitle"/>
          </p:nvPr>
        </p:nvSpPr>
        <p:spPr>
          <a:xfrm>
            <a:off x="9144000" y="-1201625"/>
            <a:ext cx="1137600" cy="98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4"/>
          <p:cNvSpPr txBox="1"/>
          <p:nvPr>
            <p:ph idx="4294967295" type="title"/>
          </p:nvPr>
        </p:nvSpPr>
        <p:spPr>
          <a:xfrm>
            <a:off x="854775" y="2316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                   System Design</a:t>
            </a:r>
            <a:endParaRPr/>
          </a:p>
        </p:txBody>
      </p:sp>
      <p:grpSp>
        <p:nvGrpSpPr>
          <p:cNvPr id="618" name="Google Shape;618;p44"/>
          <p:cNvGrpSpPr/>
          <p:nvPr/>
        </p:nvGrpSpPr>
        <p:grpSpPr>
          <a:xfrm>
            <a:off x="2953558" y="4116514"/>
            <a:ext cx="1618453" cy="481622"/>
            <a:chOff x="6166774" y="3325217"/>
            <a:chExt cx="3519141" cy="1047233"/>
          </a:xfrm>
        </p:grpSpPr>
        <p:sp>
          <p:nvSpPr>
            <p:cNvPr id="619" name="Google Shape;619;p44"/>
            <p:cNvSpPr/>
            <p:nvPr/>
          </p:nvSpPr>
          <p:spPr>
            <a:xfrm>
              <a:off x="6345269" y="3703129"/>
              <a:ext cx="3084385" cy="425195"/>
            </a:xfrm>
            <a:custGeom>
              <a:rect b="b" l="l" r="r" t="t"/>
              <a:pathLst>
                <a:path extrusionOk="0" h="425195" w="3084385">
                  <a:moveTo>
                    <a:pt x="0" y="0"/>
                  </a:moveTo>
                  <a:lnTo>
                    <a:pt x="3084386" y="0"/>
                  </a:lnTo>
                  <a:lnTo>
                    <a:pt x="3084386" y="425196"/>
                  </a:lnTo>
                  <a:lnTo>
                    <a:pt x="0" y="42519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44"/>
            <p:cNvSpPr/>
            <p:nvPr/>
          </p:nvSpPr>
          <p:spPr>
            <a:xfrm>
              <a:off x="6166774" y="3325217"/>
              <a:ext cx="3519141" cy="807680"/>
            </a:xfrm>
            <a:custGeom>
              <a:rect b="b" l="l" r="r" t="t"/>
              <a:pathLst>
                <a:path extrusionOk="0" h="807680" w="3519141">
                  <a:moveTo>
                    <a:pt x="3511388" y="483926"/>
                  </a:moveTo>
                  <a:cubicBezTo>
                    <a:pt x="3482813" y="372483"/>
                    <a:pt x="2797013" y="247705"/>
                    <a:pt x="2750435" y="257230"/>
                  </a:cubicBezTo>
                  <a:cubicBezTo>
                    <a:pt x="2703858" y="266755"/>
                    <a:pt x="2173125" y="247705"/>
                    <a:pt x="2173125" y="247705"/>
                  </a:cubicBezTo>
                  <a:cubicBezTo>
                    <a:pt x="2173125" y="247705"/>
                    <a:pt x="1890233" y="135311"/>
                    <a:pt x="1696875" y="66730"/>
                  </a:cubicBezTo>
                  <a:cubicBezTo>
                    <a:pt x="1414839" y="-33282"/>
                    <a:pt x="1196813" y="-4707"/>
                    <a:pt x="920587" y="47680"/>
                  </a:cubicBezTo>
                  <a:cubicBezTo>
                    <a:pt x="644362" y="100068"/>
                    <a:pt x="49050" y="257230"/>
                    <a:pt x="49050" y="257230"/>
                  </a:cubicBezTo>
                  <a:cubicBezTo>
                    <a:pt x="-12863" y="462018"/>
                    <a:pt x="1425" y="807680"/>
                    <a:pt x="1425" y="807680"/>
                  </a:cubicBezTo>
                  <a:lnTo>
                    <a:pt x="261172" y="807680"/>
                  </a:lnTo>
                  <a:cubicBezTo>
                    <a:pt x="260981" y="803108"/>
                    <a:pt x="260791" y="798536"/>
                    <a:pt x="260791" y="793869"/>
                  </a:cubicBezTo>
                  <a:cubicBezTo>
                    <a:pt x="260791" y="614990"/>
                    <a:pt x="405761" y="470019"/>
                    <a:pt x="584641" y="470019"/>
                  </a:cubicBezTo>
                  <a:cubicBezTo>
                    <a:pt x="763520" y="470019"/>
                    <a:pt x="908491" y="614990"/>
                    <a:pt x="908491" y="793869"/>
                  </a:cubicBezTo>
                  <a:cubicBezTo>
                    <a:pt x="908491" y="798536"/>
                    <a:pt x="908300" y="803108"/>
                    <a:pt x="908110" y="807680"/>
                  </a:cubicBezTo>
                  <a:lnTo>
                    <a:pt x="2584224" y="807680"/>
                  </a:lnTo>
                  <a:cubicBezTo>
                    <a:pt x="2584033" y="803108"/>
                    <a:pt x="2583843" y="798536"/>
                    <a:pt x="2583843" y="793869"/>
                  </a:cubicBezTo>
                  <a:cubicBezTo>
                    <a:pt x="2583843" y="614990"/>
                    <a:pt x="2728813" y="470019"/>
                    <a:pt x="2907693" y="470019"/>
                  </a:cubicBezTo>
                  <a:cubicBezTo>
                    <a:pt x="3086572" y="470019"/>
                    <a:pt x="3231543" y="614990"/>
                    <a:pt x="3231543" y="793869"/>
                  </a:cubicBezTo>
                  <a:cubicBezTo>
                    <a:pt x="3231543" y="798536"/>
                    <a:pt x="3231352" y="803108"/>
                    <a:pt x="3231162" y="807680"/>
                  </a:cubicBezTo>
                  <a:lnTo>
                    <a:pt x="3415947" y="807680"/>
                  </a:lnTo>
                  <a:cubicBezTo>
                    <a:pt x="3487385" y="767580"/>
                    <a:pt x="3539772" y="595368"/>
                    <a:pt x="3511197" y="48392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21" name="Google Shape;621;p44"/>
            <p:cNvGrpSpPr/>
            <p:nvPr/>
          </p:nvGrpSpPr>
          <p:grpSpPr>
            <a:xfrm>
              <a:off x="6182296" y="3358518"/>
              <a:ext cx="3502342" cy="1013932"/>
              <a:chOff x="6182296" y="3358518"/>
              <a:chExt cx="3502342" cy="1013932"/>
            </a:xfrm>
          </p:grpSpPr>
          <p:grpSp>
            <p:nvGrpSpPr>
              <p:cNvPr id="622" name="Google Shape;622;p44"/>
              <p:cNvGrpSpPr/>
              <p:nvPr/>
            </p:nvGrpSpPr>
            <p:grpSpPr>
              <a:xfrm>
                <a:off x="6484715" y="3847814"/>
                <a:ext cx="2854451" cy="524636"/>
                <a:chOff x="6484715" y="3847814"/>
                <a:chExt cx="2854451" cy="524636"/>
              </a:xfrm>
            </p:grpSpPr>
            <p:grpSp>
              <p:nvGrpSpPr>
                <p:cNvPr id="623" name="Google Shape;623;p44"/>
                <p:cNvGrpSpPr/>
                <p:nvPr/>
              </p:nvGrpSpPr>
              <p:grpSpPr>
                <a:xfrm>
                  <a:off x="6484715" y="3847814"/>
                  <a:ext cx="524637" cy="524636"/>
                  <a:chOff x="6484715" y="3847814"/>
                  <a:chExt cx="524637" cy="524636"/>
                </a:xfrm>
              </p:grpSpPr>
              <p:sp>
                <p:nvSpPr>
                  <p:cNvPr id="624" name="Google Shape;624;p44"/>
                  <p:cNvSpPr/>
                  <p:nvPr/>
                </p:nvSpPr>
                <p:spPr>
                  <a:xfrm>
                    <a:off x="6484715" y="3847814"/>
                    <a:ext cx="524637" cy="524636"/>
                  </a:xfrm>
                  <a:custGeom>
                    <a:rect b="b" l="l" r="r" t="t"/>
                    <a:pathLst>
                      <a:path extrusionOk="0" h="524636" w="524637">
                        <a:moveTo>
                          <a:pt x="524637" y="262319"/>
                        </a:moveTo>
                        <a:cubicBezTo>
                          <a:pt x="524637" y="407194"/>
                          <a:pt x="407194" y="524637"/>
                          <a:pt x="262319" y="524637"/>
                        </a:cubicBezTo>
                        <a:cubicBezTo>
                          <a:pt x="117443" y="524637"/>
                          <a:pt x="0" y="407194"/>
                          <a:pt x="0" y="262319"/>
                        </a:cubicBezTo>
                        <a:cubicBezTo>
                          <a:pt x="0" y="117443"/>
                          <a:pt x="117443" y="0"/>
                          <a:pt x="262319" y="0"/>
                        </a:cubicBezTo>
                        <a:cubicBezTo>
                          <a:pt x="407194" y="0"/>
                          <a:pt x="524637" y="117443"/>
                          <a:pt x="524637" y="2623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44"/>
                  <p:cNvSpPr/>
                  <p:nvPr/>
                </p:nvSpPr>
                <p:spPr>
                  <a:xfrm>
                    <a:off x="6619875" y="3979640"/>
                    <a:ext cx="260984" cy="260984"/>
                  </a:xfrm>
                  <a:custGeom>
                    <a:rect b="b" l="l" r="r" t="t"/>
                    <a:pathLst>
                      <a:path extrusionOk="0" h="260984" w="260984">
                        <a:moveTo>
                          <a:pt x="260985" y="130493"/>
                        </a:moveTo>
                        <a:cubicBezTo>
                          <a:pt x="260985" y="202502"/>
                          <a:pt x="202597" y="260985"/>
                          <a:pt x="130493" y="260985"/>
                        </a:cubicBezTo>
                        <a:cubicBezTo>
                          <a:pt x="58388" y="260985"/>
                          <a:pt x="0" y="202597"/>
                          <a:pt x="0" y="130493"/>
                        </a:cubicBezTo>
                        <a:cubicBezTo>
                          <a:pt x="0" y="58388"/>
                          <a:pt x="58388" y="0"/>
                          <a:pt x="130493" y="0"/>
                        </a:cubicBezTo>
                        <a:cubicBezTo>
                          <a:pt x="202597" y="0"/>
                          <a:pt x="260985" y="58388"/>
                          <a:pt x="260985" y="13049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26" name="Google Shape;626;p44"/>
                <p:cNvGrpSpPr/>
                <p:nvPr/>
              </p:nvGrpSpPr>
              <p:grpSpPr>
                <a:xfrm>
                  <a:off x="8814529" y="3847814"/>
                  <a:ext cx="524637" cy="524636"/>
                  <a:chOff x="8814529" y="3847814"/>
                  <a:chExt cx="524637" cy="524636"/>
                </a:xfrm>
              </p:grpSpPr>
              <p:sp>
                <p:nvSpPr>
                  <p:cNvPr id="627" name="Google Shape;627;p44"/>
                  <p:cNvSpPr/>
                  <p:nvPr/>
                </p:nvSpPr>
                <p:spPr>
                  <a:xfrm>
                    <a:off x="8814529" y="3847814"/>
                    <a:ext cx="524637" cy="524636"/>
                  </a:xfrm>
                  <a:custGeom>
                    <a:rect b="b" l="l" r="r" t="t"/>
                    <a:pathLst>
                      <a:path extrusionOk="0" h="524636" w="524637">
                        <a:moveTo>
                          <a:pt x="524637" y="262319"/>
                        </a:moveTo>
                        <a:cubicBezTo>
                          <a:pt x="524637" y="407194"/>
                          <a:pt x="407194" y="524637"/>
                          <a:pt x="262319" y="524637"/>
                        </a:cubicBezTo>
                        <a:cubicBezTo>
                          <a:pt x="117443" y="524637"/>
                          <a:pt x="0" y="407194"/>
                          <a:pt x="0" y="262319"/>
                        </a:cubicBezTo>
                        <a:cubicBezTo>
                          <a:pt x="0" y="117443"/>
                          <a:pt x="117443" y="0"/>
                          <a:pt x="262319" y="0"/>
                        </a:cubicBezTo>
                        <a:cubicBezTo>
                          <a:pt x="407194" y="0"/>
                          <a:pt x="524637" y="117443"/>
                          <a:pt x="524637" y="2623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44"/>
                  <p:cNvSpPr/>
                  <p:nvPr/>
                </p:nvSpPr>
                <p:spPr>
                  <a:xfrm>
                    <a:off x="8949785" y="3979640"/>
                    <a:ext cx="260985" cy="260984"/>
                  </a:xfrm>
                  <a:custGeom>
                    <a:rect b="b" l="l" r="r" t="t"/>
                    <a:pathLst>
                      <a:path extrusionOk="0" h="260984" w="260985">
                        <a:moveTo>
                          <a:pt x="260985" y="130493"/>
                        </a:moveTo>
                        <a:cubicBezTo>
                          <a:pt x="260985" y="202502"/>
                          <a:pt x="202597" y="260985"/>
                          <a:pt x="130493" y="260985"/>
                        </a:cubicBezTo>
                        <a:cubicBezTo>
                          <a:pt x="58388" y="260985"/>
                          <a:pt x="0" y="202597"/>
                          <a:pt x="0" y="130493"/>
                        </a:cubicBezTo>
                        <a:cubicBezTo>
                          <a:pt x="0" y="58388"/>
                          <a:pt x="58388" y="0"/>
                          <a:pt x="130493" y="0"/>
                        </a:cubicBezTo>
                        <a:cubicBezTo>
                          <a:pt x="202597" y="0"/>
                          <a:pt x="260985" y="58388"/>
                          <a:pt x="260985" y="13049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629" name="Google Shape;629;p44"/>
              <p:cNvGrpSpPr/>
              <p:nvPr/>
            </p:nvGrpSpPr>
            <p:grpSpPr>
              <a:xfrm>
                <a:off x="6182296" y="3634835"/>
                <a:ext cx="3502342" cy="214530"/>
                <a:chOff x="6182296" y="3634835"/>
                <a:chExt cx="3502342" cy="214530"/>
              </a:xfrm>
            </p:grpSpPr>
            <p:sp>
              <p:nvSpPr>
                <p:cNvPr id="630" name="Google Shape;630;p44"/>
                <p:cNvSpPr/>
                <p:nvPr/>
              </p:nvSpPr>
              <p:spPr>
                <a:xfrm>
                  <a:off x="6182296" y="3634835"/>
                  <a:ext cx="162945" cy="119253"/>
                </a:xfrm>
                <a:custGeom>
                  <a:rect b="b" l="l" r="r" t="t"/>
                  <a:pathLst>
                    <a:path extrusionOk="0" h="119253" w="162945">
                      <a:moveTo>
                        <a:pt x="19907" y="0"/>
                      </a:moveTo>
                      <a:cubicBezTo>
                        <a:pt x="11525" y="37719"/>
                        <a:pt x="4953" y="78105"/>
                        <a:pt x="0" y="119253"/>
                      </a:cubicBezTo>
                      <a:lnTo>
                        <a:pt x="0" y="119253"/>
                      </a:lnTo>
                      <a:cubicBezTo>
                        <a:pt x="0" y="119253"/>
                        <a:pt x="147733" y="80963"/>
                        <a:pt x="162020" y="42863"/>
                      </a:cubicBezTo>
                      <a:cubicBezTo>
                        <a:pt x="176308" y="4858"/>
                        <a:pt x="20479" y="0"/>
                        <a:pt x="1990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1" name="Google Shape;631;p44"/>
                <p:cNvSpPr/>
                <p:nvPr/>
              </p:nvSpPr>
              <p:spPr>
                <a:xfrm>
                  <a:off x="9514912" y="3722560"/>
                  <a:ext cx="169726" cy="126805"/>
                </a:xfrm>
                <a:custGeom>
                  <a:rect b="b" l="l" r="r" t="t"/>
                  <a:pathLst>
                    <a:path extrusionOk="0" h="126805" w="169726">
                      <a:moveTo>
                        <a:pt x="163249" y="86582"/>
                      </a:moveTo>
                      <a:cubicBezTo>
                        <a:pt x="155820" y="57721"/>
                        <a:pt x="104385" y="28004"/>
                        <a:pt x="31519" y="0"/>
                      </a:cubicBezTo>
                      <a:cubicBezTo>
                        <a:pt x="31423" y="0"/>
                        <a:pt x="-24869" y="36195"/>
                        <a:pt x="13231" y="88487"/>
                      </a:cubicBezTo>
                      <a:cubicBezTo>
                        <a:pt x="51331" y="140875"/>
                        <a:pt x="157153" y="123825"/>
                        <a:pt x="169726" y="125254"/>
                      </a:cubicBezTo>
                      <a:cubicBezTo>
                        <a:pt x="168488" y="111823"/>
                        <a:pt x="166392" y="98870"/>
                        <a:pt x="163249" y="865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32" name="Google Shape;632;p44"/>
              <p:cNvGrpSpPr/>
              <p:nvPr/>
            </p:nvGrpSpPr>
            <p:grpSpPr>
              <a:xfrm>
                <a:off x="6827710" y="3358518"/>
                <a:ext cx="1415986" cy="774379"/>
                <a:chOff x="6827710" y="3358518"/>
                <a:chExt cx="1415986" cy="774379"/>
              </a:xfrm>
            </p:grpSpPr>
            <p:sp>
              <p:nvSpPr>
                <p:cNvPr id="633" name="Google Shape;633;p44"/>
                <p:cNvSpPr/>
                <p:nvPr/>
              </p:nvSpPr>
              <p:spPr>
                <a:xfrm>
                  <a:off x="7296816" y="3589115"/>
                  <a:ext cx="284702" cy="543782"/>
                </a:xfrm>
                <a:custGeom>
                  <a:rect b="b" l="l" r="r" t="t"/>
                  <a:pathLst>
                    <a:path extrusionOk="0" h="543782" w="284702">
                      <a:moveTo>
                        <a:pt x="255556" y="543782"/>
                      </a:moveTo>
                      <a:cubicBezTo>
                        <a:pt x="55436" y="358330"/>
                        <a:pt x="667" y="4096"/>
                        <a:pt x="0" y="476"/>
                      </a:cubicBezTo>
                      <a:lnTo>
                        <a:pt x="19431" y="0"/>
                      </a:lnTo>
                      <a:cubicBezTo>
                        <a:pt x="20003" y="3524"/>
                        <a:pt x="89440" y="362807"/>
                        <a:pt x="284702" y="543782"/>
                      </a:cubicBezTo>
                      <a:lnTo>
                        <a:pt x="255556" y="54378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4" name="Google Shape;634;p44"/>
                <p:cNvSpPr/>
                <p:nvPr/>
              </p:nvSpPr>
              <p:spPr>
                <a:xfrm>
                  <a:off x="7431500" y="3703095"/>
                  <a:ext cx="185546" cy="50955"/>
                </a:xfrm>
                <a:custGeom>
                  <a:rect b="b" l="l" r="r" t="t"/>
                  <a:pathLst>
                    <a:path extrusionOk="0" h="50955" w="185546">
                      <a:moveTo>
                        <a:pt x="135255" y="49564"/>
                      </a:moveTo>
                      <a:cubicBezTo>
                        <a:pt x="185547" y="49564"/>
                        <a:pt x="185547" y="25465"/>
                        <a:pt x="185547" y="25465"/>
                      </a:cubicBezTo>
                      <a:lnTo>
                        <a:pt x="185547" y="25465"/>
                      </a:lnTo>
                      <a:cubicBezTo>
                        <a:pt x="185547" y="25465"/>
                        <a:pt x="185547" y="1367"/>
                        <a:pt x="135255" y="1367"/>
                      </a:cubicBezTo>
                      <a:cubicBezTo>
                        <a:pt x="84963" y="1367"/>
                        <a:pt x="0" y="-8634"/>
                        <a:pt x="0" y="25465"/>
                      </a:cubicBezTo>
                      <a:lnTo>
                        <a:pt x="0" y="25465"/>
                      </a:lnTo>
                      <a:cubicBezTo>
                        <a:pt x="0" y="59660"/>
                        <a:pt x="84867" y="49564"/>
                        <a:pt x="135255" y="4956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35" name="Google Shape;635;p44"/>
                <p:cNvGrpSpPr/>
                <p:nvPr/>
              </p:nvGrpSpPr>
              <p:grpSpPr>
                <a:xfrm>
                  <a:off x="6827710" y="3358518"/>
                  <a:ext cx="1415986" cy="240692"/>
                  <a:chOff x="6827710" y="3358518"/>
                  <a:chExt cx="1415986" cy="240692"/>
                </a:xfrm>
              </p:grpSpPr>
              <p:sp>
                <p:nvSpPr>
                  <p:cNvPr id="636" name="Google Shape;636;p44"/>
                  <p:cNvSpPr/>
                  <p:nvPr/>
                </p:nvSpPr>
                <p:spPr>
                  <a:xfrm>
                    <a:off x="6846855" y="3368053"/>
                    <a:ext cx="1354931" cy="221538"/>
                  </a:xfrm>
                  <a:custGeom>
                    <a:rect b="b" l="l" r="r" t="t"/>
                    <a:pathLst>
                      <a:path extrusionOk="0" h="221538" w="1354931">
                        <a:moveTo>
                          <a:pt x="0" y="100094"/>
                        </a:moveTo>
                        <a:cubicBezTo>
                          <a:pt x="0" y="100094"/>
                          <a:pt x="445294" y="4844"/>
                          <a:pt x="673894" y="82"/>
                        </a:cubicBezTo>
                        <a:cubicBezTo>
                          <a:pt x="902494" y="-4681"/>
                          <a:pt x="1354932" y="200107"/>
                          <a:pt x="1354932" y="200107"/>
                        </a:cubicBezTo>
                        <a:lnTo>
                          <a:pt x="450056" y="221538"/>
                        </a:lnTo>
                        <a:cubicBezTo>
                          <a:pt x="450056" y="221538"/>
                          <a:pt x="233363" y="140576"/>
                          <a:pt x="54769" y="154863"/>
                        </a:cubicBezTo>
                        <a:lnTo>
                          <a:pt x="0" y="10009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7" name="Google Shape;637;p44"/>
                  <p:cNvSpPr/>
                  <p:nvPr/>
                </p:nvSpPr>
                <p:spPr>
                  <a:xfrm>
                    <a:off x="6827710" y="3358518"/>
                    <a:ext cx="1415986" cy="240692"/>
                  </a:xfrm>
                  <a:custGeom>
                    <a:rect b="b" l="l" r="r" t="t"/>
                    <a:pathLst>
                      <a:path extrusionOk="0" h="240692" w="1415986">
                        <a:moveTo>
                          <a:pt x="467582" y="240693"/>
                        </a:moveTo>
                        <a:lnTo>
                          <a:pt x="465868" y="240026"/>
                        </a:lnTo>
                        <a:cubicBezTo>
                          <a:pt x="464058" y="239359"/>
                          <a:pt x="282512" y="172208"/>
                          <a:pt x="117920" y="172208"/>
                        </a:cubicBezTo>
                        <a:cubicBezTo>
                          <a:pt x="102965" y="172208"/>
                          <a:pt x="88392" y="172780"/>
                          <a:pt x="74676" y="173827"/>
                        </a:cubicBezTo>
                        <a:lnTo>
                          <a:pt x="70295" y="174209"/>
                        </a:lnTo>
                        <a:lnTo>
                          <a:pt x="0" y="103914"/>
                        </a:lnTo>
                        <a:lnTo>
                          <a:pt x="17145" y="100294"/>
                        </a:lnTo>
                        <a:cubicBezTo>
                          <a:pt x="21622" y="99342"/>
                          <a:pt x="465963" y="4759"/>
                          <a:pt x="692848" y="91"/>
                        </a:cubicBezTo>
                        <a:cubicBezTo>
                          <a:pt x="790004" y="-2004"/>
                          <a:pt x="936117" y="32000"/>
                          <a:pt x="1127379" y="100580"/>
                        </a:cubicBezTo>
                        <a:cubicBezTo>
                          <a:pt x="1265491" y="150205"/>
                          <a:pt x="1376934" y="200402"/>
                          <a:pt x="1377982" y="200878"/>
                        </a:cubicBezTo>
                        <a:lnTo>
                          <a:pt x="1415986" y="218119"/>
                        </a:lnTo>
                        <a:lnTo>
                          <a:pt x="467582" y="240598"/>
                        </a:lnTo>
                        <a:close/>
                        <a:moveTo>
                          <a:pt x="117920" y="153158"/>
                        </a:moveTo>
                        <a:cubicBezTo>
                          <a:pt x="277178" y="153158"/>
                          <a:pt x="451390" y="214499"/>
                          <a:pt x="470725" y="221452"/>
                        </a:cubicBezTo>
                        <a:lnTo>
                          <a:pt x="1330643" y="201069"/>
                        </a:lnTo>
                        <a:cubicBezTo>
                          <a:pt x="1215771" y="152015"/>
                          <a:pt x="878014" y="14760"/>
                          <a:pt x="693134" y="19046"/>
                        </a:cubicBezTo>
                        <a:cubicBezTo>
                          <a:pt x="493395" y="23237"/>
                          <a:pt x="122301" y="97818"/>
                          <a:pt x="38195" y="115249"/>
                        </a:cubicBezTo>
                        <a:lnTo>
                          <a:pt x="77438" y="154492"/>
                        </a:lnTo>
                        <a:cubicBezTo>
                          <a:pt x="90392" y="153539"/>
                          <a:pt x="104013" y="153063"/>
                          <a:pt x="117824" y="15306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grpSp>
      <p:sp>
        <p:nvSpPr>
          <p:cNvPr id="638" name="Google Shape;638;p44"/>
          <p:cNvSpPr txBox="1"/>
          <p:nvPr/>
        </p:nvSpPr>
        <p:spPr>
          <a:xfrm>
            <a:off x="224600" y="1017725"/>
            <a:ext cx="3172800" cy="1626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GB" sz="1100">
                <a:solidFill>
                  <a:srgbClr val="000000"/>
                </a:solidFill>
              </a:rPr>
              <a:t>1. Image Processing</a:t>
            </a:r>
            <a:endParaRPr b="1" sz="1100">
              <a:solidFill>
                <a:srgbClr val="000000"/>
              </a:solidFill>
            </a:endParaRPr>
          </a:p>
          <a:p>
            <a:pPr indent="-298450" lvl="0" marL="457200" rtl="0" algn="l">
              <a:lnSpc>
                <a:spcPct val="115000"/>
              </a:lnSpc>
              <a:spcBef>
                <a:spcPts val="1200"/>
              </a:spcBef>
              <a:spcAft>
                <a:spcPts val="0"/>
              </a:spcAft>
              <a:buClr>
                <a:srgbClr val="000000"/>
              </a:buClr>
              <a:buSzPts val="1100"/>
              <a:buChar char="●"/>
            </a:pPr>
            <a:r>
              <a:rPr b="1" lang="en-GB" sz="1100">
                <a:solidFill>
                  <a:srgbClr val="000000"/>
                </a:solidFill>
              </a:rPr>
              <a:t>Purpose</a:t>
            </a:r>
            <a:r>
              <a:rPr lang="en-GB" sz="1100">
                <a:solidFill>
                  <a:srgbClr val="000000"/>
                </a:solidFill>
              </a:rPr>
              <a:t>: Preprocess images to identify potential parking spots.</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b="1" lang="en-GB" sz="1100">
                <a:solidFill>
                  <a:srgbClr val="000000"/>
                </a:solidFill>
              </a:rPr>
              <a:t>Key Techniques</a:t>
            </a:r>
            <a:r>
              <a:rPr lang="en-GB" sz="1100">
                <a:solidFill>
                  <a:srgbClr val="000000"/>
                </a:solidFill>
              </a:rPr>
              <a:t>: Grayscale conversion, Gaussian blurring, edge detection.</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b="1" lang="en-GB" sz="1100">
                <a:solidFill>
                  <a:srgbClr val="000000"/>
                </a:solidFill>
              </a:rPr>
              <a:t>Script</a:t>
            </a:r>
            <a:r>
              <a:rPr lang="en-GB" sz="1100">
                <a:solidFill>
                  <a:srgbClr val="000000"/>
                </a:solidFill>
              </a:rPr>
              <a:t>: </a:t>
            </a:r>
            <a:r>
              <a:rPr lang="en-GB" sz="1100">
                <a:solidFill>
                  <a:srgbClr val="188038"/>
                </a:solidFill>
                <a:latin typeface="Roboto Mono"/>
                <a:ea typeface="Roboto Mono"/>
                <a:cs typeface="Roboto Mono"/>
                <a:sym typeface="Roboto Mono"/>
              </a:rPr>
              <a:t>ImageProcessing.py</a:t>
            </a:r>
            <a:endParaRPr sz="1100">
              <a:solidFill>
                <a:srgbClr val="188038"/>
              </a:solidFill>
              <a:latin typeface="Roboto Mono"/>
              <a:ea typeface="Roboto Mono"/>
              <a:cs typeface="Roboto Mono"/>
              <a:sym typeface="Roboto Mono"/>
            </a:endParaRPr>
          </a:p>
          <a:p>
            <a:pPr indent="0" lvl="0" marL="45720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solidFill>
                <a:srgbClr val="000000"/>
              </a:solidFill>
              <a:latin typeface="Lato"/>
              <a:ea typeface="Lato"/>
              <a:cs typeface="Lato"/>
              <a:sym typeface="Lato"/>
            </a:endParaRPr>
          </a:p>
        </p:txBody>
      </p:sp>
      <p:sp>
        <p:nvSpPr>
          <p:cNvPr id="639" name="Google Shape;639;p44"/>
          <p:cNvSpPr txBox="1"/>
          <p:nvPr/>
        </p:nvSpPr>
        <p:spPr>
          <a:xfrm>
            <a:off x="4435650" y="1017725"/>
            <a:ext cx="3172800" cy="1626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GB" sz="1100">
                <a:solidFill>
                  <a:srgbClr val="000000"/>
                </a:solidFill>
              </a:rPr>
              <a:t>2. Manual Annotation</a:t>
            </a:r>
            <a:endParaRPr b="1" sz="1100">
              <a:solidFill>
                <a:srgbClr val="000000"/>
              </a:solidFill>
            </a:endParaRPr>
          </a:p>
          <a:p>
            <a:pPr indent="-298450" lvl="0" marL="457200" rtl="0" algn="l">
              <a:lnSpc>
                <a:spcPct val="115000"/>
              </a:lnSpc>
              <a:spcBef>
                <a:spcPts val="1200"/>
              </a:spcBef>
              <a:spcAft>
                <a:spcPts val="0"/>
              </a:spcAft>
              <a:buClr>
                <a:srgbClr val="000000"/>
              </a:buClr>
              <a:buSzPts val="1100"/>
              <a:buChar char="●"/>
            </a:pPr>
            <a:r>
              <a:rPr b="1" lang="en-GB" sz="1100">
                <a:solidFill>
                  <a:srgbClr val="000000"/>
                </a:solidFill>
              </a:rPr>
              <a:t>Purpose</a:t>
            </a:r>
            <a:r>
              <a:rPr lang="en-GB" sz="1100">
                <a:solidFill>
                  <a:srgbClr val="000000"/>
                </a:solidFill>
              </a:rPr>
              <a:t>: Define parking spot coordinates manually.</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b="1" lang="en-GB" sz="1100">
                <a:solidFill>
                  <a:srgbClr val="000000"/>
                </a:solidFill>
              </a:rPr>
              <a:t>Key Techniques</a:t>
            </a:r>
            <a:r>
              <a:rPr lang="en-GB" sz="1100">
                <a:solidFill>
                  <a:srgbClr val="000000"/>
                </a:solidFill>
              </a:rPr>
              <a:t>: Mouse event handling to draw rectangles.</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b="1" lang="en-GB" sz="1100">
                <a:solidFill>
                  <a:srgbClr val="000000"/>
                </a:solidFill>
              </a:rPr>
              <a:t>Script</a:t>
            </a:r>
            <a:r>
              <a:rPr lang="en-GB" sz="1100">
                <a:solidFill>
                  <a:srgbClr val="000000"/>
                </a:solidFill>
              </a:rPr>
              <a:t>: </a:t>
            </a:r>
            <a:r>
              <a:rPr lang="en-GB" sz="1100">
                <a:solidFill>
                  <a:srgbClr val="188038"/>
                </a:solidFill>
                <a:latin typeface="Roboto Mono"/>
                <a:ea typeface="Roboto Mono"/>
                <a:cs typeface="Roboto Mono"/>
                <a:sym typeface="Roboto Mono"/>
              </a:rPr>
              <a:t>parkingspotcoordinate.py</a:t>
            </a:r>
            <a:endParaRPr b="1" sz="1100"/>
          </a:p>
        </p:txBody>
      </p:sp>
      <p:sp>
        <p:nvSpPr>
          <p:cNvPr id="640" name="Google Shape;640;p44"/>
          <p:cNvSpPr txBox="1"/>
          <p:nvPr/>
        </p:nvSpPr>
        <p:spPr>
          <a:xfrm>
            <a:off x="179675" y="2358375"/>
            <a:ext cx="3627300" cy="1626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GB" sz="1100">
                <a:solidFill>
                  <a:srgbClr val="000000"/>
                </a:solidFill>
              </a:rPr>
              <a:t>3. Model Training</a:t>
            </a:r>
            <a:endParaRPr b="1" sz="1100">
              <a:solidFill>
                <a:srgbClr val="000000"/>
              </a:solidFill>
            </a:endParaRPr>
          </a:p>
          <a:p>
            <a:pPr indent="-298450" lvl="0" marL="457200" rtl="0" algn="l">
              <a:lnSpc>
                <a:spcPct val="115000"/>
              </a:lnSpc>
              <a:spcBef>
                <a:spcPts val="1200"/>
              </a:spcBef>
              <a:spcAft>
                <a:spcPts val="0"/>
              </a:spcAft>
              <a:buClr>
                <a:srgbClr val="000000"/>
              </a:buClr>
              <a:buSzPts val="1100"/>
              <a:buChar char="●"/>
            </a:pPr>
            <a:r>
              <a:rPr b="1" lang="en-GB" sz="1100">
                <a:solidFill>
                  <a:srgbClr val="000000"/>
                </a:solidFill>
              </a:rPr>
              <a:t>Purpose</a:t>
            </a:r>
            <a:r>
              <a:rPr lang="en-GB" sz="1100">
                <a:solidFill>
                  <a:srgbClr val="000000"/>
                </a:solidFill>
              </a:rPr>
              <a:t>: Train a CNN to classify parking spots as empty or occupied.</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b="1" lang="en-GB" sz="1100">
                <a:solidFill>
                  <a:srgbClr val="000000"/>
                </a:solidFill>
              </a:rPr>
              <a:t>Key Techniques</a:t>
            </a:r>
            <a:r>
              <a:rPr lang="en-GB" sz="1100">
                <a:solidFill>
                  <a:srgbClr val="000000"/>
                </a:solidFill>
              </a:rPr>
              <a:t>: Data loading, preprocessing, CNN architecture, model training.</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b="1" lang="en-GB" sz="1100">
                <a:solidFill>
                  <a:srgbClr val="000000"/>
                </a:solidFill>
              </a:rPr>
              <a:t>Script</a:t>
            </a:r>
            <a:r>
              <a:rPr lang="en-GB" sz="1100">
                <a:solidFill>
                  <a:srgbClr val="000000"/>
                </a:solidFill>
              </a:rPr>
              <a:t>: </a:t>
            </a:r>
            <a:r>
              <a:rPr lang="en-GB" sz="1100">
                <a:solidFill>
                  <a:srgbClr val="188038"/>
                </a:solidFill>
                <a:latin typeface="Roboto Mono"/>
                <a:ea typeface="Roboto Mono"/>
                <a:cs typeface="Roboto Mono"/>
                <a:sym typeface="Roboto Mono"/>
              </a:rPr>
              <a:t>emptyparkingspotdetectionmodel.py</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b="1" sz="1100">
              <a:solidFill>
                <a:srgbClr val="000000"/>
              </a:solidFill>
            </a:endParaRPr>
          </a:p>
        </p:txBody>
      </p:sp>
      <p:sp>
        <p:nvSpPr>
          <p:cNvPr id="641" name="Google Shape;641;p44"/>
          <p:cNvSpPr txBox="1"/>
          <p:nvPr/>
        </p:nvSpPr>
        <p:spPr>
          <a:xfrm>
            <a:off x="4492150" y="2358375"/>
            <a:ext cx="3252600" cy="1626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GB" sz="1100">
                <a:solidFill>
                  <a:srgbClr val="000000"/>
                </a:solidFill>
              </a:rPr>
              <a:t>4. Real-Time Detection</a:t>
            </a:r>
            <a:endParaRPr b="1" sz="1100">
              <a:solidFill>
                <a:srgbClr val="000000"/>
              </a:solidFill>
            </a:endParaRPr>
          </a:p>
          <a:p>
            <a:pPr indent="-298450" lvl="0" marL="457200" rtl="0" algn="l">
              <a:lnSpc>
                <a:spcPct val="115000"/>
              </a:lnSpc>
              <a:spcBef>
                <a:spcPts val="1200"/>
              </a:spcBef>
              <a:spcAft>
                <a:spcPts val="0"/>
              </a:spcAft>
              <a:buClr>
                <a:srgbClr val="000000"/>
              </a:buClr>
              <a:buSzPts val="1100"/>
              <a:buChar char="●"/>
            </a:pPr>
            <a:r>
              <a:rPr b="1" lang="en-GB" sz="1100">
                <a:solidFill>
                  <a:srgbClr val="000000"/>
                </a:solidFill>
              </a:rPr>
              <a:t>Purpose</a:t>
            </a:r>
            <a:r>
              <a:rPr lang="en-GB" sz="1100">
                <a:solidFill>
                  <a:srgbClr val="000000"/>
                </a:solidFill>
              </a:rPr>
              <a:t>: Detect and annotate parking spots in real-time images.</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b="1" lang="en-GB" sz="1100">
                <a:solidFill>
                  <a:srgbClr val="000000"/>
                </a:solidFill>
              </a:rPr>
              <a:t>Key Techniques</a:t>
            </a:r>
            <a:r>
              <a:rPr lang="en-GB" sz="1100">
                <a:solidFill>
                  <a:srgbClr val="000000"/>
                </a:solidFill>
              </a:rPr>
              <a:t>: Model inference, real-time image processing, annotation.</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b="1" lang="en-GB" sz="1100">
                <a:solidFill>
                  <a:srgbClr val="000000"/>
                </a:solidFill>
              </a:rPr>
              <a:t>Script</a:t>
            </a:r>
            <a:r>
              <a:rPr lang="en-GB" sz="1100">
                <a:solidFill>
                  <a:srgbClr val="000000"/>
                </a:solidFill>
              </a:rPr>
              <a:t>: </a:t>
            </a:r>
            <a:r>
              <a:rPr lang="en-GB" sz="1100">
                <a:solidFill>
                  <a:srgbClr val="188038"/>
                </a:solidFill>
                <a:latin typeface="Roboto Mono"/>
                <a:ea typeface="Roboto Mono"/>
                <a:cs typeface="Roboto Mono"/>
                <a:sym typeface="Roboto Mono"/>
              </a:rPr>
              <a:t>emptyparkingspotdetection.py</a:t>
            </a:r>
            <a:endParaRPr b="1" sz="11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5"/>
          <p:cNvSpPr txBox="1"/>
          <p:nvPr>
            <p:ph type="title"/>
          </p:nvPr>
        </p:nvSpPr>
        <p:spPr>
          <a:xfrm>
            <a:off x="2217400" y="263250"/>
            <a:ext cx="6429900" cy="48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solidFill>
                  <a:schemeClr val="accent4"/>
                </a:solidFill>
              </a:rPr>
              <a:t>Implementation</a:t>
            </a:r>
            <a:endParaRPr>
              <a:solidFill>
                <a:schemeClr val="accent4"/>
              </a:solidFill>
            </a:endParaRPr>
          </a:p>
        </p:txBody>
      </p:sp>
      <p:sp>
        <p:nvSpPr>
          <p:cNvPr id="647" name="Google Shape;647;p45"/>
          <p:cNvSpPr txBox="1"/>
          <p:nvPr>
            <p:ph idx="1" type="subTitle"/>
          </p:nvPr>
        </p:nvSpPr>
        <p:spPr>
          <a:xfrm>
            <a:off x="555325" y="831050"/>
            <a:ext cx="8159400" cy="24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b="1" lang="en-GB" sz="2000">
                <a:latin typeface="Sora SemiBold"/>
                <a:ea typeface="Sora SemiBold"/>
                <a:cs typeface="Sora SemiBold"/>
                <a:sym typeface="Sora SemiBold"/>
              </a:rPr>
              <a:t>1. Image processing</a:t>
            </a:r>
            <a:endParaRPr sz="100">
              <a:latin typeface="Sora"/>
              <a:ea typeface="Sora"/>
              <a:cs typeface="Sora"/>
              <a:sym typeface="Sora"/>
            </a:endParaRPr>
          </a:p>
          <a:p>
            <a:pPr indent="0" lvl="0" marL="0" rtl="0" algn="l">
              <a:lnSpc>
                <a:spcPct val="115000"/>
              </a:lnSpc>
              <a:spcBef>
                <a:spcPts val="1200"/>
              </a:spcBef>
              <a:spcAft>
                <a:spcPts val="0"/>
              </a:spcAft>
              <a:buNone/>
            </a:pPr>
            <a:r>
              <a:rPr b="1" lang="en-GB">
                <a:solidFill>
                  <a:srgbClr val="000000"/>
                </a:solidFill>
                <a:latin typeface="Arial"/>
                <a:ea typeface="Arial"/>
                <a:cs typeface="Arial"/>
                <a:sym typeface="Arial"/>
              </a:rPr>
              <a:t>Purpose</a:t>
            </a:r>
            <a:endParaRPr b="1">
              <a:solidFill>
                <a:srgbClr val="000000"/>
              </a:solidFill>
              <a:latin typeface="Arial"/>
              <a:ea typeface="Arial"/>
              <a:cs typeface="Arial"/>
              <a:sym typeface="Arial"/>
            </a:endParaRPr>
          </a:p>
          <a:p>
            <a:pPr indent="-304800" lvl="0" marL="457200" rtl="0" algn="l">
              <a:lnSpc>
                <a:spcPct val="115000"/>
              </a:lnSpc>
              <a:spcBef>
                <a:spcPts val="1200"/>
              </a:spcBef>
              <a:spcAft>
                <a:spcPts val="0"/>
              </a:spcAft>
              <a:buClr>
                <a:srgbClr val="000000"/>
              </a:buClr>
              <a:buSzPts val="1200"/>
              <a:buFont typeface="Arial"/>
              <a:buChar char="●"/>
            </a:pPr>
            <a:r>
              <a:rPr lang="en-GB">
                <a:solidFill>
                  <a:srgbClr val="000000"/>
                </a:solidFill>
                <a:latin typeface="Arial"/>
                <a:ea typeface="Arial"/>
                <a:cs typeface="Arial"/>
                <a:sym typeface="Arial"/>
              </a:rPr>
              <a:t>Preprocess images to identify potential parking spots.</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GB">
                <a:solidFill>
                  <a:srgbClr val="000000"/>
                </a:solidFill>
                <a:latin typeface="Arial"/>
                <a:ea typeface="Arial"/>
                <a:cs typeface="Arial"/>
                <a:sym typeface="Arial"/>
              </a:rPr>
              <a:t>Key Techniques</a:t>
            </a:r>
            <a:endParaRPr b="1">
              <a:solidFill>
                <a:srgbClr val="000000"/>
              </a:solidFill>
              <a:latin typeface="Arial"/>
              <a:ea typeface="Arial"/>
              <a:cs typeface="Arial"/>
              <a:sym typeface="Arial"/>
            </a:endParaRPr>
          </a:p>
          <a:p>
            <a:pPr indent="-304800" lvl="0" marL="457200" rtl="0" algn="l">
              <a:lnSpc>
                <a:spcPct val="115000"/>
              </a:lnSpc>
              <a:spcBef>
                <a:spcPts val="120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Grayscale Conversion: </a:t>
            </a:r>
            <a:r>
              <a:rPr lang="en-GB">
                <a:solidFill>
                  <a:srgbClr val="000000"/>
                </a:solidFill>
                <a:latin typeface="Lato"/>
                <a:ea typeface="Lato"/>
                <a:cs typeface="Lato"/>
                <a:sym typeface="Lato"/>
              </a:rPr>
              <a:t>Simplifies the image by removing color information.</a:t>
            </a:r>
            <a:endParaRPr>
              <a:solidFill>
                <a:srgbClr val="000000"/>
              </a:solidFill>
              <a:latin typeface="Lato"/>
              <a:ea typeface="Lato"/>
              <a:cs typeface="Lato"/>
              <a:sym typeface="Lato"/>
            </a:endParaRPr>
          </a:p>
          <a:p>
            <a:pPr indent="-304800" lvl="1" marL="914400" rtl="0" algn="l">
              <a:lnSpc>
                <a:spcPct val="115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Code</a:t>
            </a:r>
            <a:r>
              <a:rPr lang="en-GB" sz="1200">
                <a:solidFill>
                  <a:srgbClr val="000000"/>
                </a:solidFill>
                <a:latin typeface="Arial"/>
                <a:ea typeface="Arial"/>
                <a:cs typeface="Arial"/>
                <a:sym typeface="Arial"/>
              </a:rPr>
              <a:t>: </a:t>
            </a:r>
            <a:r>
              <a:rPr lang="en-GB" sz="1200">
                <a:solidFill>
                  <a:srgbClr val="188038"/>
                </a:solidFill>
                <a:latin typeface="Roboto Mono"/>
                <a:ea typeface="Roboto Mono"/>
                <a:cs typeface="Roboto Mono"/>
                <a:sym typeface="Roboto Mono"/>
              </a:rPr>
              <a:t>gray = cv2.cvtColor(img, cv2.COLOR_BGR2GRAY)</a:t>
            </a:r>
            <a:endParaRPr sz="1200">
              <a:solidFill>
                <a:srgbClr val="188038"/>
              </a:solidFill>
              <a:latin typeface="Roboto Mono"/>
              <a:ea typeface="Roboto Mono"/>
              <a:cs typeface="Roboto Mono"/>
              <a:sym typeface="Roboto Mono"/>
            </a:endParaRPr>
          </a:p>
          <a:p>
            <a:pPr indent="-304800" lvl="0" marL="457200" rtl="0" algn="l">
              <a:lnSpc>
                <a:spcPct val="115000"/>
              </a:lnSpc>
              <a:spcBef>
                <a:spcPts val="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Gaussian Blurring: </a:t>
            </a:r>
            <a:r>
              <a:rPr lang="en-GB">
                <a:solidFill>
                  <a:srgbClr val="000000"/>
                </a:solidFill>
                <a:latin typeface="Lato"/>
                <a:ea typeface="Lato"/>
                <a:cs typeface="Lato"/>
                <a:sym typeface="Lato"/>
              </a:rPr>
              <a:t>Reduces noise and detail, enhancing edge detection.</a:t>
            </a:r>
            <a:endParaRPr>
              <a:solidFill>
                <a:srgbClr val="000000"/>
              </a:solidFill>
              <a:latin typeface="Lato"/>
              <a:ea typeface="Lato"/>
              <a:cs typeface="Lato"/>
              <a:sym typeface="Lato"/>
            </a:endParaRPr>
          </a:p>
          <a:p>
            <a:pPr indent="-304800" lvl="1" marL="914400" rtl="0" algn="l">
              <a:lnSpc>
                <a:spcPct val="115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Code</a:t>
            </a:r>
            <a:r>
              <a:rPr lang="en-GB" sz="1200">
                <a:solidFill>
                  <a:srgbClr val="000000"/>
                </a:solidFill>
                <a:latin typeface="Arial"/>
                <a:ea typeface="Arial"/>
                <a:cs typeface="Arial"/>
                <a:sym typeface="Arial"/>
              </a:rPr>
              <a:t>: </a:t>
            </a:r>
            <a:r>
              <a:rPr lang="en-GB" sz="1200">
                <a:solidFill>
                  <a:srgbClr val="188038"/>
                </a:solidFill>
                <a:latin typeface="Roboto Mono"/>
                <a:ea typeface="Roboto Mono"/>
                <a:cs typeface="Roboto Mono"/>
                <a:sym typeface="Roboto Mono"/>
              </a:rPr>
              <a:t>blurred_gray = cv2.GaussianBlur(gray, (7,7), 0)</a:t>
            </a:r>
            <a:endParaRPr sz="1200">
              <a:solidFill>
                <a:srgbClr val="188038"/>
              </a:solidFill>
              <a:latin typeface="Roboto Mono"/>
              <a:ea typeface="Roboto Mono"/>
              <a:cs typeface="Roboto Mono"/>
              <a:sym typeface="Roboto Mono"/>
            </a:endParaRPr>
          </a:p>
          <a:p>
            <a:pPr indent="-304800" lvl="0" marL="457200" rtl="0" algn="l">
              <a:lnSpc>
                <a:spcPct val="115000"/>
              </a:lnSpc>
              <a:spcBef>
                <a:spcPts val="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Edge Detection: </a:t>
            </a:r>
            <a:r>
              <a:rPr lang="en-GB">
                <a:solidFill>
                  <a:srgbClr val="000000"/>
                </a:solidFill>
                <a:latin typeface="Lato"/>
                <a:ea typeface="Lato"/>
                <a:cs typeface="Lato"/>
                <a:sym typeface="Lato"/>
              </a:rPr>
              <a:t>Identifies edges in the blurred image.</a:t>
            </a:r>
            <a:endParaRPr>
              <a:solidFill>
                <a:srgbClr val="000000"/>
              </a:solidFill>
              <a:latin typeface="Lato"/>
              <a:ea typeface="Lato"/>
              <a:cs typeface="Lato"/>
              <a:sym typeface="Lato"/>
            </a:endParaRPr>
          </a:p>
          <a:p>
            <a:pPr indent="-304800" lvl="1" marL="914400" rtl="0" algn="l">
              <a:lnSpc>
                <a:spcPct val="115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Code</a:t>
            </a:r>
            <a:r>
              <a:rPr lang="en-GB" sz="1200">
                <a:solidFill>
                  <a:srgbClr val="000000"/>
                </a:solidFill>
                <a:latin typeface="Arial"/>
                <a:ea typeface="Arial"/>
                <a:cs typeface="Arial"/>
                <a:sym typeface="Arial"/>
              </a:rPr>
              <a:t>: </a:t>
            </a:r>
            <a:r>
              <a:rPr lang="en-GB" sz="1200">
                <a:solidFill>
                  <a:srgbClr val="188038"/>
                </a:solidFill>
                <a:latin typeface="Roboto Mono"/>
                <a:ea typeface="Roboto Mono"/>
                <a:cs typeface="Roboto Mono"/>
                <a:sym typeface="Roboto Mono"/>
              </a:rPr>
              <a:t>edges = cv2.Canny(blurred_gray, 30, 150)</a:t>
            </a:r>
            <a:endParaRPr sz="1200">
              <a:solidFill>
                <a:srgbClr val="188038"/>
              </a:solidFill>
              <a:latin typeface="Roboto Mono"/>
              <a:ea typeface="Roboto Mono"/>
              <a:cs typeface="Roboto Mono"/>
              <a:sym typeface="Roboto Mono"/>
            </a:endParaRPr>
          </a:p>
          <a:p>
            <a:pPr indent="-304800" lvl="0" marL="457200" rtl="0" algn="l">
              <a:lnSpc>
                <a:spcPct val="115000"/>
              </a:lnSpc>
              <a:spcBef>
                <a:spcPts val="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Contour Detection: </a:t>
            </a:r>
            <a:r>
              <a:rPr lang="en-GB">
                <a:solidFill>
                  <a:srgbClr val="000000"/>
                </a:solidFill>
                <a:latin typeface="Lato"/>
                <a:ea typeface="Lato"/>
                <a:cs typeface="Lato"/>
                <a:sym typeface="Lato"/>
              </a:rPr>
              <a:t>Finds the boundaries of objects in the image.</a:t>
            </a:r>
            <a:endParaRPr>
              <a:solidFill>
                <a:srgbClr val="000000"/>
              </a:solidFill>
              <a:latin typeface="Lato"/>
              <a:ea typeface="Lato"/>
              <a:cs typeface="Lato"/>
              <a:sym typeface="Lato"/>
            </a:endParaRPr>
          </a:p>
          <a:p>
            <a:pPr indent="-304800" lvl="1" marL="914400" rtl="0" algn="l">
              <a:lnSpc>
                <a:spcPct val="115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Code</a:t>
            </a:r>
            <a:r>
              <a:rPr lang="en-GB" sz="1200">
                <a:solidFill>
                  <a:srgbClr val="000000"/>
                </a:solidFill>
                <a:latin typeface="Arial"/>
                <a:ea typeface="Arial"/>
                <a:cs typeface="Arial"/>
                <a:sym typeface="Arial"/>
              </a:rPr>
              <a:t>: </a:t>
            </a:r>
            <a:r>
              <a:rPr lang="en-GB" sz="1200">
                <a:solidFill>
                  <a:srgbClr val="188038"/>
                </a:solidFill>
                <a:latin typeface="Roboto Mono"/>
                <a:ea typeface="Roboto Mono"/>
                <a:cs typeface="Roboto Mono"/>
                <a:sym typeface="Roboto Mono"/>
              </a:rPr>
              <a:t>contours, _ = cv2.findContours(edges, cv2.RETR_EXTERNAL, cv2.CHAIN_APPROX_SIMPLE)</a:t>
            </a:r>
            <a:endParaRPr sz="1200">
              <a:solidFill>
                <a:srgbClr val="188038"/>
              </a:solidFill>
              <a:latin typeface="Roboto Mono"/>
              <a:ea typeface="Roboto Mono"/>
              <a:cs typeface="Roboto Mono"/>
              <a:sym typeface="Roboto Mono"/>
            </a:endParaRPr>
          </a:p>
          <a:p>
            <a:pPr indent="-304800" lvl="0" marL="457200" rtl="0" algn="l">
              <a:lnSpc>
                <a:spcPct val="115000"/>
              </a:lnSpc>
              <a:spcBef>
                <a:spcPts val="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Bounding Box Drawing: </a:t>
            </a:r>
            <a:r>
              <a:rPr lang="en-GB">
                <a:solidFill>
                  <a:srgbClr val="000000"/>
                </a:solidFill>
                <a:latin typeface="Lato"/>
                <a:ea typeface="Lato"/>
                <a:cs typeface="Lato"/>
                <a:sym typeface="Lato"/>
              </a:rPr>
              <a:t>Draws rectangles around detected contours that meet criteria.</a:t>
            </a:r>
            <a:endParaRPr b="1" sz="1600">
              <a:solidFill>
                <a:schemeClr val="accent4"/>
              </a:solidFill>
            </a:endParaRPr>
          </a:p>
        </p:txBody>
      </p:sp>
      <p:grpSp>
        <p:nvGrpSpPr>
          <p:cNvPr id="648" name="Google Shape;648;p45"/>
          <p:cNvGrpSpPr/>
          <p:nvPr/>
        </p:nvGrpSpPr>
        <p:grpSpPr>
          <a:xfrm>
            <a:off x="7209058" y="4168689"/>
            <a:ext cx="1618453" cy="481622"/>
            <a:chOff x="6166774" y="3325217"/>
            <a:chExt cx="3519141" cy="1047233"/>
          </a:xfrm>
        </p:grpSpPr>
        <p:sp>
          <p:nvSpPr>
            <p:cNvPr id="649" name="Google Shape;649;p45"/>
            <p:cNvSpPr/>
            <p:nvPr/>
          </p:nvSpPr>
          <p:spPr>
            <a:xfrm>
              <a:off x="6345269" y="3703129"/>
              <a:ext cx="3084385" cy="425195"/>
            </a:xfrm>
            <a:custGeom>
              <a:rect b="b" l="l" r="r" t="t"/>
              <a:pathLst>
                <a:path extrusionOk="0" h="425195" w="3084385">
                  <a:moveTo>
                    <a:pt x="0" y="0"/>
                  </a:moveTo>
                  <a:lnTo>
                    <a:pt x="3084386" y="0"/>
                  </a:lnTo>
                  <a:lnTo>
                    <a:pt x="3084386" y="425196"/>
                  </a:lnTo>
                  <a:lnTo>
                    <a:pt x="0" y="42519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0" name="Google Shape;650;p45"/>
            <p:cNvSpPr/>
            <p:nvPr/>
          </p:nvSpPr>
          <p:spPr>
            <a:xfrm>
              <a:off x="6166774" y="3325217"/>
              <a:ext cx="3519141" cy="807680"/>
            </a:xfrm>
            <a:custGeom>
              <a:rect b="b" l="l" r="r" t="t"/>
              <a:pathLst>
                <a:path extrusionOk="0" h="807680" w="3519141">
                  <a:moveTo>
                    <a:pt x="3511388" y="483926"/>
                  </a:moveTo>
                  <a:cubicBezTo>
                    <a:pt x="3482813" y="372483"/>
                    <a:pt x="2797013" y="247705"/>
                    <a:pt x="2750435" y="257230"/>
                  </a:cubicBezTo>
                  <a:cubicBezTo>
                    <a:pt x="2703858" y="266755"/>
                    <a:pt x="2173125" y="247705"/>
                    <a:pt x="2173125" y="247705"/>
                  </a:cubicBezTo>
                  <a:cubicBezTo>
                    <a:pt x="2173125" y="247705"/>
                    <a:pt x="1890233" y="135311"/>
                    <a:pt x="1696875" y="66730"/>
                  </a:cubicBezTo>
                  <a:cubicBezTo>
                    <a:pt x="1414839" y="-33282"/>
                    <a:pt x="1196813" y="-4707"/>
                    <a:pt x="920587" y="47680"/>
                  </a:cubicBezTo>
                  <a:cubicBezTo>
                    <a:pt x="644362" y="100068"/>
                    <a:pt x="49050" y="257230"/>
                    <a:pt x="49050" y="257230"/>
                  </a:cubicBezTo>
                  <a:cubicBezTo>
                    <a:pt x="-12863" y="462018"/>
                    <a:pt x="1425" y="807680"/>
                    <a:pt x="1425" y="807680"/>
                  </a:cubicBezTo>
                  <a:lnTo>
                    <a:pt x="261172" y="807680"/>
                  </a:lnTo>
                  <a:cubicBezTo>
                    <a:pt x="260981" y="803108"/>
                    <a:pt x="260791" y="798536"/>
                    <a:pt x="260791" y="793869"/>
                  </a:cubicBezTo>
                  <a:cubicBezTo>
                    <a:pt x="260791" y="614990"/>
                    <a:pt x="405761" y="470019"/>
                    <a:pt x="584641" y="470019"/>
                  </a:cubicBezTo>
                  <a:cubicBezTo>
                    <a:pt x="763520" y="470019"/>
                    <a:pt x="908491" y="614990"/>
                    <a:pt x="908491" y="793869"/>
                  </a:cubicBezTo>
                  <a:cubicBezTo>
                    <a:pt x="908491" y="798536"/>
                    <a:pt x="908300" y="803108"/>
                    <a:pt x="908110" y="807680"/>
                  </a:cubicBezTo>
                  <a:lnTo>
                    <a:pt x="2584224" y="807680"/>
                  </a:lnTo>
                  <a:cubicBezTo>
                    <a:pt x="2584033" y="803108"/>
                    <a:pt x="2583843" y="798536"/>
                    <a:pt x="2583843" y="793869"/>
                  </a:cubicBezTo>
                  <a:cubicBezTo>
                    <a:pt x="2583843" y="614990"/>
                    <a:pt x="2728813" y="470019"/>
                    <a:pt x="2907693" y="470019"/>
                  </a:cubicBezTo>
                  <a:cubicBezTo>
                    <a:pt x="3086572" y="470019"/>
                    <a:pt x="3231543" y="614990"/>
                    <a:pt x="3231543" y="793869"/>
                  </a:cubicBezTo>
                  <a:cubicBezTo>
                    <a:pt x="3231543" y="798536"/>
                    <a:pt x="3231352" y="803108"/>
                    <a:pt x="3231162" y="807680"/>
                  </a:cubicBezTo>
                  <a:lnTo>
                    <a:pt x="3415947" y="807680"/>
                  </a:lnTo>
                  <a:cubicBezTo>
                    <a:pt x="3487385" y="767580"/>
                    <a:pt x="3539772" y="595368"/>
                    <a:pt x="3511197" y="48392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51" name="Google Shape;651;p45"/>
            <p:cNvGrpSpPr/>
            <p:nvPr/>
          </p:nvGrpSpPr>
          <p:grpSpPr>
            <a:xfrm>
              <a:off x="6182296" y="3358518"/>
              <a:ext cx="3502342" cy="1013932"/>
              <a:chOff x="6182296" y="3358518"/>
              <a:chExt cx="3502342" cy="1013932"/>
            </a:xfrm>
          </p:grpSpPr>
          <p:grpSp>
            <p:nvGrpSpPr>
              <p:cNvPr id="652" name="Google Shape;652;p45"/>
              <p:cNvGrpSpPr/>
              <p:nvPr/>
            </p:nvGrpSpPr>
            <p:grpSpPr>
              <a:xfrm>
                <a:off x="6484715" y="3847814"/>
                <a:ext cx="2854451" cy="524636"/>
                <a:chOff x="6484715" y="3847814"/>
                <a:chExt cx="2854451" cy="524636"/>
              </a:xfrm>
            </p:grpSpPr>
            <p:grpSp>
              <p:nvGrpSpPr>
                <p:cNvPr id="653" name="Google Shape;653;p45"/>
                <p:cNvGrpSpPr/>
                <p:nvPr/>
              </p:nvGrpSpPr>
              <p:grpSpPr>
                <a:xfrm>
                  <a:off x="6484715" y="3847814"/>
                  <a:ext cx="524637" cy="524636"/>
                  <a:chOff x="6484715" y="3847814"/>
                  <a:chExt cx="524637" cy="524636"/>
                </a:xfrm>
              </p:grpSpPr>
              <p:sp>
                <p:nvSpPr>
                  <p:cNvPr id="654" name="Google Shape;654;p45"/>
                  <p:cNvSpPr/>
                  <p:nvPr/>
                </p:nvSpPr>
                <p:spPr>
                  <a:xfrm>
                    <a:off x="6484715" y="3847814"/>
                    <a:ext cx="524637" cy="524636"/>
                  </a:xfrm>
                  <a:custGeom>
                    <a:rect b="b" l="l" r="r" t="t"/>
                    <a:pathLst>
                      <a:path extrusionOk="0" h="524636" w="524637">
                        <a:moveTo>
                          <a:pt x="524637" y="262319"/>
                        </a:moveTo>
                        <a:cubicBezTo>
                          <a:pt x="524637" y="407194"/>
                          <a:pt x="407194" y="524637"/>
                          <a:pt x="262319" y="524637"/>
                        </a:cubicBezTo>
                        <a:cubicBezTo>
                          <a:pt x="117443" y="524637"/>
                          <a:pt x="0" y="407194"/>
                          <a:pt x="0" y="262319"/>
                        </a:cubicBezTo>
                        <a:cubicBezTo>
                          <a:pt x="0" y="117443"/>
                          <a:pt x="117443" y="0"/>
                          <a:pt x="262319" y="0"/>
                        </a:cubicBezTo>
                        <a:cubicBezTo>
                          <a:pt x="407194" y="0"/>
                          <a:pt x="524637" y="117443"/>
                          <a:pt x="524637" y="2623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5" name="Google Shape;655;p45"/>
                  <p:cNvSpPr/>
                  <p:nvPr/>
                </p:nvSpPr>
                <p:spPr>
                  <a:xfrm>
                    <a:off x="6619875" y="3979640"/>
                    <a:ext cx="260984" cy="260984"/>
                  </a:xfrm>
                  <a:custGeom>
                    <a:rect b="b" l="l" r="r" t="t"/>
                    <a:pathLst>
                      <a:path extrusionOk="0" h="260984" w="260984">
                        <a:moveTo>
                          <a:pt x="260985" y="130493"/>
                        </a:moveTo>
                        <a:cubicBezTo>
                          <a:pt x="260985" y="202502"/>
                          <a:pt x="202597" y="260985"/>
                          <a:pt x="130493" y="260985"/>
                        </a:cubicBezTo>
                        <a:cubicBezTo>
                          <a:pt x="58388" y="260985"/>
                          <a:pt x="0" y="202597"/>
                          <a:pt x="0" y="130493"/>
                        </a:cubicBezTo>
                        <a:cubicBezTo>
                          <a:pt x="0" y="58388"/>
                          <a:pt x="58388" y="0"/>
                          <a:pt x="130493" y="0"/>
                        </a:cubicBezTo>
                        <a:cubicBezTo>
                          <a:pt x="202597" y="0"/>
                          <a:pt x="260985" y="58388"/>
                          <a:pt x="260985" y="13049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56" name="Google Shape;656;p45"/>
                <p:cNvGrpSpPr/>
                <p:nvPr/>
              </p:nvGrpSpPr>
              <p:grpSpPr>
                <a:xfrm>
                  <a:off x="8814529" y="3847814"/>
                  <a:ext cx="524637" cy="524636"/>
                  <a:chOff x="8814529" y="3847814"/>
                  <a:chExt cx="524637" cy="524636"/>
                </a:xfrm>
              </p:grpSpPr>
              <p:sp>
                <p:nvSpPr>
                  <p:cNvPr id="657" name="Google Shape;657;p45"/>
                  <p:cNvSpPr/>
                  <p:nvPr/>
                </p:nvSpPr>
                <p:spPr>
                  <a:xfrm>
                    <a:off x="8814529" y="3847814"/>
                    <a:ext cx="524637" cy="524636"/>
                  </a:xfrm>
                  <a:custGeom>
                    <a:rect b="b" l="l" r="r" t="t"/>
                    <a:pathLst>
                      <a:path extrusionOk="0" h="524636" w="524637">
                        <a:moveTo>
                          <a:pt x="524637" y="262319"/>
                        </a:moveTo>
                        <a:cubicBezTo>
                          <a:pt x="524637" y="407194"/>
                          <a:pt x="407194" y="524637"/>
                          <a:pt x="262319" y="524637"/>
                        </a:cubicBezTo>
                        <a:cubicBezTo>
                          <a:pt x="117443" y="524637"/>
                          <a:pt x="0" y="407194"/>
                          <a:pt x="0" y="262319"/>
                        </a:cubicBezTo>
                        <a:cubicBezTo>
                          <a:pt x="0" y="117443"/>
                          <a:pt x="117443" y="0"/>
                          <a:pt x="262319" y="0"/>
                        </a:cubicBezTo>
                        <a:cubicBezTo>
                          <a:pt x="407194" y="0"/>
                          <a:pt x="524637" y="117443"/>
                          <a:pt x="524637" y="2623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8" name="Google Shape;658;p45"/>
                  <p:cNvSpPr/>
                  <p:nvPr/>
                </p:nvSpPr>
                <p:spPr>
                  <a:xfrm>
                    <a:off x="8949785" y="3979640"/>
                    <a:ext cx="260985" cy="260984"/>
                  </a:xfrm>
                  <a:custGeom>
                    <a:rect b="b" l="l" r="r" t="t"/>
                    <a:pathLst>
                      <a:path extrusionOk="0" h="260984" w="260985">
                        <a:moveTo>
                          <a:pt x="260985" y="130493"/>
                        </a:moveTo>
                        <a:cubicBezTo>
                          <a:pt x="260985" y="202502"/>
                          <a:pt x="202597" y="260985"/>
                          <a:pt x="130493" y="260985"/>
                        </a:cubicBezTo>
                        <a:cubicBezTo>
                          <a:pt x="58388" y="260985"/>
                          <a:pt x="0" y="202597"/>
                          <a:pt x="0" y="130493"/>
                        </a:cubicBezTo>
                        <a:cubicBezTo>
                          <a:pt x="0" y="58388"/>
                          <a:pt x="58388" y="0"/>
                          <a:pt x="130493" y="0"/>
                        </a:cubicBezTo>
                        <a:cubicBezTo>
                          <a:pt x="202597" y="0"/>
                          <a:pt x="260985" y="58388"/>
                          <a:pt x="260985" y="13049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659" name="Google Shape;659;p45"/>
              <p:cNvGrpSpPr/>
              <p:nvPr/>
            </p:nvGrpSpPr>
            <p:grpSpPr>
              <a:xfrm>
                <a:off x="6182296" y="3634835"/>
                <a:ext cx="3502342" cy="214530"/>
                <a:chOff x="6182296" y="3634835"/>
                <a:chExt cx="3502342" cy="214530"/>
              </a:xfrm>
            </p:grpSpPr>
            <p:sp>
              <p:nvSpPr>
                <p:cNvPr id="660" name="Google Shape;660;p45"/>
                <p:cNvSpPr/>
                <p:nvPr/>
              </p:nvSpPr>
              <p:spPr>
                <a:xfrm>
                  <a:off x="6182296" y="3634835"/>
                  <a:ext cx="162945" cy="119253"/>
                </a:xfrm>
                <a:custGeom>
                  <a:rect b="b" l="l" r="r" t="t"/>
                  <a:pathLst>
                    <a:path extrusionOk="0" h="119253" w="162945">
                      <a:moveTo>
                        <a:pt x="19907" y="0"/>
                      </a:moveTo>
                      <a:cubicBezTo>
                        <a:pt x="11525" y="37719"/>
                        <a:pt x="4953" y="78105"/>
                        <a:pt x="0" y="119253"/>
                      </a:cubicBezTo>
                      <a:lnTo>
                        <a:pt x="0" y="119253"/>
                      </a:lnTo>
                      <a:cubicBezTo>
                        <a:pt x="0" y="119253"/>
                        <a:pt x="147733" y="80963"/>
                        <a:pt x="162020" y="42863"/>
                      </a:cubicBezTo>
                      <a:cubicBezTo>
                        <a:pt x="176308" y="4858"/>
                        <a:pt x="20479" y="0"/>
                        <a:pt x="1990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1" name="Google Shape;661;p45"/>
                <p:cNvSpPr/>
                <p:nvPr/>
              </p:nvSpPr>
              <p:spPr>
                <a:xfrm>
                  <a:off x="9514912" y="3722560"/>
                  <a:ext cx="169726" cy="126805"/>
                </a:xfrm>
                <a:custGeom>
                  <a:rect b="b" l="l" r="r" t="t"/>
                  <a:pathLst>
                    <a:path extrusionOk="0" h="126805" w="169726">
                      <a:moveTo>
                        <a:pt x="163249" y="86582"/>
                      </a:moveTo>
                      <a:cubicBezTo>
                        <a:pt x="155820" y="57721"/>
                        <a:pt x="104385" y="28004"/>
                        <a:pt x="31519" y="0"/>
                      </a:cubicBezTo>
                      <a:cubicBezTo>
                        <a:pt x="31423" y="0"/>
                        <a:pt x="-24869" y="36195"/>
                        <a:pt x="13231" y="88487"/>
                      </a:cubicBezTo>
                      <a:cubicBezTo>
                        <a:pt x="51331" y="140875"/>
                        <a:pt x="157153" y="123825"/>
                        <a:pt x="169726" y="125254"/>
                      </a:cubicBezTo>
                      <a:cubicBezTo>
                        <a:pt x="168488" y="111823"/>
                        <a:pt x="166392" y="98870"/>
                        <a:pt x="163249" y="865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62" name="Google Shape;662;p45"/>
              <p:cNvGrpSpPr/>
              <p:nvPr/>
            </p:nvGrpSpPr>
            <p:grpSpPr>
              <a:xfrm>
                <a:off x="6827710" y="3358518"/>
                <a:ext cx="1415986" cy="774379"/>
                <a:chOff x="6827710" y="3358518"/>
                <a:chExt cx="1415986" cy="774379"/>
              </a:xfrm>
            </p:grpSpPr>
            <p:sp>
              <p:nvSpPr>
                <p:cNvPr id="663" name="Google Shape;663;p45"/>
                <p:cNvSpPr/>
                <p:nvPr/>
              </p:nvSpPr>
              <p:spPr>
                <a:xfrm>
                  <a:off x="7296816" y="3589115"/>
                  <a:ext cx="284702" cy="543782"/>
                </a:xfrm>
                <a:custGeom>
                  <a:rect b="b" l="l" r="r" t="t"/>
                  <a:pathLst>
                    <a:path extrusionOk="0" h="543782" w="284702">
                      <a:moveTo>
                        <a:pt x="255556" y="543782"/>
                      </a:moveTo>
                      <a:cubicBezTo>
                        <a:pt x="55436" y="358330"/>
                        <a:pt x="667" y="4096"/>
                        <a:pt x="0" y="476"/>
                      </a:cubicBezTo>
                      <a:lnTo>
                        <a:pt x="19431" y="0"/>
                      </a:lnTo>
                      <a:cubicBezTo>
                        <a:pt x="20003" y="3524"/>
                        <a:pt x="89440" y="362807"/>
                        <a:pt x="284702" y="543782"/>
                      </a:cubicBezTo>
                      <a:lnTo>
                        <a:pt x="255556" y="54378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4" name="Google Shape;664;p45"/>
                <p:cNvSpPr/>
                <p:nvPr/>
              </p:nvSpPr>
              <p:spPr>
                <a:xfrm>
                  <a:off x="7431500" y="3703095"/>
                  <a:ext cx="185546" cy="50955"/>
                </a:xfrm>
                <a:custGeom>
                  <a:rect b="b" l="l" r="r" t="t"/>
                  <a:pathLst>
                    <a:path extrusionOk="0" h="50955" w="185546">
                      <a:moveTo>
                        <a:pt x="135255" y="49564"/>
                      </a:moveTo>
                      <a:cubicBezTo>
                        <a:pt x="185547" y="49564"/>
                        <a:pt x="185547" y="25465"/>
                        <a:pt x="185547" y="25465"/>
                      </a:cubicBezTo>
                      <a:lnTo>
                        <a:pt x="185547" y="25465"/>
                      </a:lnTo>
                      <a:cubicBezTo>
                        <a:pt x="185547" y="25465"/>
                        <a:pt x="185547" y="1367"/>
                        <a:pt x="135255" y="1367"/>
                      </a:cubicBezTo>
                      <a:cubicBezTo>
                        <a:pt x="84963" y="1367"/>
                        <a:pt x="0" y="-8634"/>
                        <a:pt x="0" y="25465"/>
                      </a:cubicBezTo>
                      <a:lnTo>
                        <a:pt x="0" y="25465"/>
                      </a:lnTo>
                      <a:cubicBezTo>
                        <a:pt x="0" y="59660"/>
                        <a:pt x="84867" y="49564"/>
                        <a:pt x="135255" y="4956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65" name="Google Shape;665;p45"/>
                <p:cNvGrpSpPr/>
                <p:nvPr/>
              </p:nvGrpSpPr>
              <p:grpSpPr>
                <a:xfrm>
                  <a:off x="6827710" y="3358518"/>
                  <a:ext cx="1415986" cy="240692"/>
                  <a:chOff x="6827710" y="3358518"/>
                  <a:chExt cx="1415986" cy="240692"/>
                </a:xfrm>
              </p:grpSpPr>
              <p:sp>
                <p:nvSpPr>
                  <p:cNvPr id="666" name="Google Shape;666;p45"/>
                  <p:cNvSpPr/>
                  <p:nvPr/>
                </p:nvSpPr>
                <p:spPr>
                  <a:xfrm>
                    <a:off x="6846855" y="3368053"/>
                    <a:ext cx="1354931" cy="221538"/>
                  </a:xfrm>
                  <a:custGeom>
                    <a:rect b="b" l="l" r="r" t="t"/>
                    <a:pathLst>
                      <a:path extrusionOk="0" h="221538" w="1354931">
                        <a:moveTo>
                          <a:pt x="0" y="100094"/>
                        </a:moveTo>
                        <a:cubicBezTo>
                          <a:pt x="0" y="100094"/>
                          <a:pt x="445294" y="4844"/>
                          <a:pt x="673894" y="82"/>
                        </a:cubicBezTo>
                        <a:cubicBezTo>
                          <a:pt x="902494" y="-4681"/>
                          <a:pt x="1354932" y="200107"/>
                          <a:pt x="1354932" y="200107"/>
                        </a:cubicBezTo>
                        <a:lnTo>
                          <a:pt x="450056" y="221538"/>
                        </a:lnTo>
                        <a:cubicBezTo>
                          <a:pt x="450056" y="221538"/>
                          <a:pt x="233363" y="140576"/>
                          <a:pt x="54769" y="154863"/>
                        </a:cubicBezTo>
                        <a:lnTo>
                          <a:pt x="0" y="10009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7" name="Google Shape;667;p45"/>
                  <p:cNvSpPr/>
                  <p:nvPr/>
                </p:nvSpPr>
                <p:spPr>
                  <a:xfrm>
                    <a:off x="6827710" y="3358518"/>
                    <a:ext cx="1415986" cy="240692"/>
                  </a:xfrm>
                  <a:custGeom>
                    <a:rect b="b" l="l" r="r" t="t"/>
                    <a:pathLst>
                      <a:path extrusionOk="0" h="240692" w="1415986">
                        <a:moveTo>
                          <a:pt x="467582" y="240693"/>
                        </a:moveTo>
                        <a:lnTo>
                          <a:pt x="465868" y="240026"/>
                        </a:lnTo>
                        <a:cubicBezTo>
                          <a:pt x="464058" y="239359"/>
                          <a:pt x="282512" y="172208"/>
                          <a:pt x="117920" y="172208"/>
                        </a:cubicBezTo>
                        <a:cubicBezTo>
                          <a:pt x="102965" y="172208"/>
                          <a:pt x="88392" y="172780"/>
                          <a:pt x="74676" y="173827"/>
                        </a:cubicBezTo>
                        <a:lnTo>
                          <a:pt x="70295" y="174209"/>
                        </a:lnTo>
                        <a:lnTo>
                          <a:pt x="0" y="103914"/>
                        </a:lnTo>
                        <a:lnTo>
                          <a:pt x="17145" y="100294"/>
                        </a:lnTo>
                        <a:cubicBezTo>
                          <a:pt x="21622" y="99342"/>
                          <a:pt x="465963" y="4759"/>
                          <a:pt x="692848" y="91"/>
                        </a:cubicBezTo>
                        <a:cubicBezTo>
                          <a:pt x="790004" y="-2004"/>
                          <a:pt x="936117" y="32000"/>
                          <a:pt x="1127379" y="100580"/>
                        </a:cubicBezTo>
                        <a:cubicBezTo>
                          <a:pt x="1265491" y="150205"/>
                          <a:pt x="1376934" y="200402"/>
                          <a:pt x="1377982" y="200878"/>
                        </a:cubicBezTo>
                        <a:lnTo>
                          <a:pt x="1415986" y="218119"/>
                        </a:lnTo>
                        <a:lnTo>
                          <a:pt x="467582" y="240598"/>
                        </a:lnTo>
                        <a:close/>
                        <a:moveTo>
                          <a:pt x="117920" y="153158"/>
                        </a:moveTo>
                        <a:cubicBezTo>
                          <a:pt x="277178" y="153158"/>
                          <a:pt x="451390" y="214499"/>
                          <a:pt x="470725" y="221452"/>
                        </a:cubicBezTo>
                        <a:lnTo>
                          <a:pt x="1330643" y="201069"/>
                        </a:lnTo>
                        <a:cubicBezTo>
                          <a:pt x="1215771" y="152015"/>
                          <a:pt x="878014" y="14760"/>
                          <a:pt x="693134" y="19046"/>
                        </a:cubicBezTo>
                        <a:cubicBezTo>
                          <a:pt x="493395" y="23237"/>
                          <a:pt x="122301" y="97818"/>
                          <a:pt x="38195" y="115249"/>
                        </a:cubicBezTo>
                        <a:lnTo>
                          <a:pt x="77438" y="154492"/>
                        </a:lnTo>
                        <a:cubicBezTo>
                          <a:pt x="90392" y="153539"/>
                          <a:pt x="104013" y="153063"/>
                          <a:pt x="117824" y="15306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46"/>
          <p:cNvSpPr txBox="1"/>
          <p:nvPr>
            <p:ph type="title"/>
          </p:nvPr>
        </p:nvSpPr>
        <p:spPr>
          <a:xfrm>
            <a:off x="2217400" y="263250"/>
            <a:ext cx="6429900" cy="48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solidFill>
                  <a:schemeClr val="accent4"/>
                </a:solidFill>
              </a:rPr>
              <a:t>Implementation</a:t>
            </a:r>
            <a:endParaRPr>
              <a:solidFill>
                <a:schemeClr val="accent4"/>
              </a:solidFill>
            </a:endParaRPr>
          </a:p>
        </p:txBody>
      </p:sp>
      <p:sp>
        <p:nvSpPr>
          <p:cNvPr id="673" name="Google Shape;673;p46"/>
          <p:cNvSpPr txBox="1"/>
          <p:nvPr>
            <p:ph idx="1" type="subTitle"/>
          </p:nvPr>
        </p:nvSpPr>
        <p:spPr>
          <a:xfrm>
            <a:off x="555325" y="831050"/>
            <a:ext cx="8159400" cy="24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Sora SemiBold"/>
                <a:ea typeface="Sora SemiBold"/>
                <a:cs typeface="Sora SemiBold"/>
                <a:sym typeface="Sora SemiBold"/>
              </a:rPr>
              <a:t>2. Manual annotation</a:t>
            </a:r>
            <a:endParaRPr b="1" sz="100">
              <a:latin typeface="Arial"/>
              <a:ea typeface="Arial"/>
              <a:cs typeface="Arial"/>
              <a:sym typeface="Arial"/>
            </a:endParaRPr>
          </a:p>
          <a:p>
            <a:pPr indent="0" lvl="0" marL="0" rtl="0" algn="l">
              <a:lnSpc>
                <a:spcPct val="115000"/>
              </a:lnSpc>
              <a:spcBef>
                <a:spcPts val="1200"/>
              </a:spcBef>
              <a:spcAft>
                <a:spcPts val="0"/>
              </a:spcAft>
              <a:buNone/>
            </a:pPr>
            <a:r>
              <a:rPr b="1" lang="en-GB">
                <a:solidFill>
                  <a:srgbClr val="000000"/>
                </a:solidFill>
                <a:latin typeface="Arial"/>
                <a:ea typeface="Arial"/>
                <a:cs typeface="Arial"/>
                <a:sym typeface="Arial"/>
              </a:rPr>
              <a:t>Purpose:</a:t>
            </a:r>
            <a:endParaRPr b="1">
              <a:solidFill>
                <a:srgbClr val="000000"/>
              </a:solidFill>
              <a:latin typeface="Arial"/>
              <a:ea typeface="Arial"/>
              <a:cs typeface="Arial"/>
              <a:sym typeface="Arial"/>
            </a:endParaRPr>
          </a:p>
          <a:p>
            <a:pPr indent="-304800" lvl="0" marL="457200" rtl="0" algn="l">
              <a:lnSpc>
                <a:spcPct val="115000"/>
              </a:lnSpc>
              <a:spcBef>
                <a:spcPts val="1200"/>
              </a:spcBef>
              <a:spcAft>
                <a:spcPts val="0"/>
              </a:spcAft>
              <a:buClr>
                <a:srgbClr val="000000"/>
              </a:buClr>
              <a:buSzPts val="1200"/>
              <a:buFont typeface="Arial"/>
              <a:buChar char="●"/>
            </a:pPr>
            <a:r>
              <a:rPr lang="en-GB">
                <a:solidFill>
                  <a:srgbClr val="000000"/>
                </a:solidFill>
                <a:latin typeface="Arial"/>
                <a:ea typeface="Arial"/>
                <a:cs typeface="Arial"/>
                <a:sym typeface="Arial"/>
              </a:rPr>
              <a:t>Define parking spot coordinates manually for training and validation purposes.</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GB">
                <a:solidFill>
                  <a:srgbClr val="000000"/>
                </a:solidFill>
                <a:latin typeface="Arial"/>
                <a:ea typeface="Arial"/>
                <a:cs typeface="Arial"/>
                <a:sym typeface="Arial"/>
              </a:rPr>
              <a:t>Key Techniques:</a:t>
            </a:r>
            <a:endParaRPr b="1">
              <a:solidFill>
                <a:srgbClr val="000000"/>
              </a:solidFill>
              <a:latin typeface="Arial"/>
              <a:ea typeface="Arial"/>
              <a:cs typeface="Arial"/>
              <a:sym typeface="Arial"/>
            </a:endParaRPr>
          </a:p>
          <a:p>
            <a:pPr indent="-304800" lvl="0" marL="457200" rtl="0" algn="l">
              <a:lnSpc>
                <a:spcPct val="115000"/>
              </a:lnSpc>
              <a:spcBef>
                <a:spcPts val="120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Mouse Event Handling:</a:t>
            </a:r>
            <a:endParaRPr b="1">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Captures mouse events to draw rectangles.</a:t>
            </a:r>
            <a:endParaRPr sz="12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188038"/>
                </a:solidFill>
                <a:latin typeface="Roboto Mono"/>
                <a:ea typeface="Roboto Mono"/>
                <a:cs typeface="Roboto Mono"/>
                <a:sym typeface="Roboto Mono"/>
              </a:rPr>
              <a:t>cv2.setMouseCallback('image', draw_rectangle)</a:t>
            </a:r>
            <a:endParaRPr sz="1200">
              <a:solidFill>
                <a:srgbClr val="188038"/>
              </a:solidFill>
              <a:latin typeface="Roboto Mono"/>
              <a:ea typeface="Roboto Mono"/>
              <a:cs typeface="Roboto Mono"/>
              <a:sym typeface="Roboto Mono"/>
            </a:endParaRPr>
          </a:p>
          <a:p>
            <a:pPr indent="-304800" lvl="0" marL="457200" rtl="0" algn="l">
              <a:lnSpc>
                <a:spcPct val="115000"/>
              </a:lnSpc>
              <a:spcBef>
                <a:spcPts val="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Drawing Rectangles:</a:t>
            </a:r>
            <a:endParaRPr b="1">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Allows users to click and drag to define parking spot boundaries.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b="1" lang="en-GB">
                <a:solidFill>
                  <a:srgbClr val="000000"/>
                </a:solidFill>
                <a:latin typeface="Arial"/>
                <a:ea typeface="Arial"/>
                <a:cs typeface="Arial"/>
                <a:sym typeface="Arial"/>
              </a:rPr>
              <a:t>Display and Update Image:</a:t>
            </a:r>
            <a:endParaRPr b="1">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Shows real-time updates as rectangles are drawn.</a:t>
            </a:r>
            <a:endParaRPr sz="12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GB" sz="1200">
                <a:solidFill>
                  <a:srgbClr val="188038"/>
                </a:solidFill>
                <a:latin typeface="Roboto Mono"/>
                <a:ea typeface="Roboto Mono"/>
                <a:cs typeface="Roboto Mono"/>
                <a:sym typeface="Roboto Mono"/>
              </a:rPr>
              <a:t>cv2.imshow('image', img)</a:t>
            </a:r>
            <a:endParaRPr b="1" sz="1300">
              <a:latin typeface="Sora SemiBold"/>
              <a:ea typeface="Sora SemiBold"/>
              <a:cs typeface="Sora SemiBold"/>
              <a:sym typeface="Sora SemiBold"/>
            </a:endParaRPr>
          </a:p>
        </p:txBody>
      </p:sp>
      <p:grpSp>
        <p:nvGrpSpPr>
          <p:cNvPr id="674" name="Google Shape;674;p46"/>
          <p:cNvGrpSpPr/>
          <p:nvPr/>
        </p:nvGrpSpPr>
        <p:grpSpPr>
          <a:xfrm>
            <a:off x="7209058" y="4168689"/>
            <a:ext cx="1618453" cy="481622"/>
            <a:chOff x="6166774" y="3325217"/>
            <a:chExt cx="3519141" cy="1047233"/>
          </a:xfrm>
        </p:grpSpPr>
        <p:sp>
          <p:nvSpPr>
            <p:cNvPr id="675" name="Google Shape;675;p46"/>
            <p:cNvSpPr/>
            <p:nvPr/>
          </p:nvSpPr>
          <p:spPr>
            <a:xfrm>
              <a:off x="6345269" y="3703129"/>
              <a:ext cx="3084385" cy="425195"/>
            </a:xfrm>
            <a:custGeom>
              <a:rect b="b" l="l" r="r" t="t"/>
              <a:pathLst>
                <a:path extrusionOk="0" h="425195" w="3084385">
                  <a:moveTo>
                    <a:pt x="0" y="0"/>
                  </a:moveTo>
                  <a:lnTo>
                    <a:pt x="3084386" y="0"/>
                  </a:lnTo>
                  <a:lnTo>
                    <a:pt x="3084386" y="425196"/>
                  </a:lnTo>
                  <a:lnTo>
                    <a:pt x="0" y="42519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6" name="Google Shape;676;p46"/>
            <p:cNvSpPr/>
            <p:nvPr/>
          </p:nvSpPr>
          <p:spPr>
            <a:xfrm>
              <a:off x="6166774" y="3325217"/>
              <a:ext cx="3519141" cy="807680"/>
            </a:xfrm>
            <a:custGeom>
              <a:rect b="b" l="l" r="r" t="t"/>
              <a:pathLst>
                <a:path extrusionOk="0" h="807680" w="3519141">
                  <a:moveTo>
                    <a:pt x="3511388" y="483926"/>
                  </a:moveTo>
                  <a:cubicBezTo>
                    <a:pt x="3482813" y="372483"/>
                    <a:pt x="2797013" y="247705"/>
                    <a:pt x="2750435" y="257230"/>
                  </a:cubicBezTo>
                  <a:cubicBezTo>
                    <a:pt x="2703858" y="266755"/>
                    <a:pt x="2173125" y="247705"/>
                    <a:pt x="2173125" y="247705"/>
                  </a:cubicBezTo>
                  <a:cubicBezTo>
                    <a:pt x="2173125" y="247705"/>
                    <a:pt x="1890233" y="135311"/>
                    <a:pt x="1696875" y="66730"/>
                  </a:cubicBezTo>
                  <a:cubicBezTo>
                    <a:pt x="1414839" y="-33282"/>
                    <a:pt x="1196813" y="-4707"/>
                    <a:pt x="920587" y="47680"/>
                  </a:cubicBezTo>
                  <a:cubicBezTo>
                    <a:pt x="644362" y="100068"/>
                    <a:pt x="49050" y="257230"/>
                    <a:pt x="49050" y="257230"/>
                  </a:cubicBezTo>
                  <a:cubicBezTo>
                    <a:pt x="-12863" y="462018"/>
                    <a:pt x="1425" y="807680"/>
                    <a:pt x="1425" y="807680"/>
                  </a:cubicBezTo>
                  <a:lnTo>
                    <a:pt x="261172" y="807680"/>
                  </a:lnTo>
                  <a:cubicBezTo>
                    <a:pt x="260981" y="803108"/>
                    <a:pt x="260791" y="798536"/>
                    <a:pt x="260791" y="793869"/>
                  </a:cubicBezTo>
                  <a:cubicBezTo>
                    <a:pt x="260791" y="614990"/>
                    <a:pt x="405761" y="470019"/>
                    <a:pt x="584641" y="470019"/>
                  </a:cubicBezTo>
                  <a:cubicBezTo>
                    <a:pt x="763520" y="470019"/>
                    <a:pt x="908491" y="614990"/>
                    <a:pt x="908491" y="793869"/>
                  </a:cubicBezTo>
                  <a:cubicBezTo>
                    <a:pt x="908491" y="798536"/>
                    <a:pt x="908300" y="803108"/>
                    <a:pt x="908110" y="807680"/>
                  </a:cubicBezTo>
                  <a:lnTo>
                    <a:pt x="2584224" y="807680"/>
                  </a:lnTo>
                  <a:cubicBezTo>
                    <a:pt x="2584033" y="803108"/>
                    <a:pt x="2583843" y="798536"/>
                    <a:pt x="2583843" y="793869"/>
                  </a:cubicBezTo>
                  <a:cubicBezTo>
                    <a:pt x="2583843" y="614990"/>
                    <a:pt x="2728813" y="470019"/>
                    <a:pt x="2907693" y="470019"/>
                  </a:cubicBezTo>
                  <a:cubicBezTo>
                    <a:pt x="3086572" y="470019"/>
                    <a:pt x="3231543" y="614990"/>
                    <a:pt x="3231543" y="793869"/>
                  </a:cubicBezTo>
                  <a:cubicBezTo>
                    <a:pt x="3231543" y="798536"/>
                    <a:pt x="3231352" y="803108"/>
                    <a:pt x="3231162" y="807680"/>
                  </a:cubicBezTo>
                  <a:lnTo>
                    <a:pt x="3415947" y="807680"/>
                  </a:lnTo>
                  <a:cubicBezTo>
                    <a:pt x="3487385" y="767580"/>
                    <a:pt x="3539772" y="595368"/>
                    <a:pt x="3511197" y="48392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77" name="Google Shape;677;p46"/>
            <p:cNvGrpSpPr/>
            <p:nvPr/>
          </p:nvGrpSpPr>
          <p:grpSpPr>
            <a:xfrm>
              <a:off x="6182296" y="3358518"/>
              <a:ext cx="3502342" cy="1013932"/>
              <a:chOff x="6182296" y="3358518"/>
              <a:chExt cx="3502342" cy="1013932"/>
            </a:xfrm>
          </p:grpSpPr>
          <p:grpSp>
            <p:nvGrpSpPr>
              <p:cNvPr id="678" name="Google Shape;678;p46"/>
              <p:cNvGrpSpPr/>
              <p:nvPr/>
            </p:nvGrpSpPr>
            <p:grpSpPr>
              <a:xfrm>
                <a:off x="6484715" y="3847814"/>
                <a:ext cx="2854451" cy="524636"/>
                <a:chOff x="6484715" y="3847814"/>
                <a:chExt cx="2854451" cy="524636"/>
              </a:xfrm>
            </p:grpSpPr>
            <p:grpSp>
              <p:nvGrpSpPr>
                <p:cNvPr id="679" name="Google Shape;679;p46"/>
                <p:cNvGrpSpPr/>
                <p:nvPr/>
              </p:nvGrpSpPr>
              <p:grpSpPr>
                <a:xfrm>
                  <a:off x="6484715" y="3847814"/>
                  <a:ext cx="524637" cy="524636"/>
                  <a:chOff x="6484715" y="3847814"/>
                  <a:chExt cx="524637" cy="524636"/>
                </a:xfrm>
              </p:grpSpPr>
              <p:sp>
                <p:nvSpPr>
                  <p:cNvPr id="680" name="Google Shape;680;p46"/>
                  <p:cNvSpPr/>
                  <p:nvPr/>
                </p:nvSpPr>
                <p:spPr>
                  <a:xfrm>
                    <a:off x="6484715" y="3847814"/>
                    <a:ext cx="524637" cy="524636"/>
                  </a:xfrm>
                  <a:custGeom>
                    <a:rect b="b" l="l" r="r" t="t"/>
                    <a:pathLst>
                      <a:path extrusionOk="0" h="524636" w="524637">
                        <a:moveTo>
                          <a:pt x="524637" y="262319"/>
                        </a:moveTo>
                        <a:cubicBezTo>
                          <a:pt x="524637" y="407194"/>
                          <a:pt x="407194" y="524637"/>
                          <a:pt x="262319" y="524637"/>
                        </a:cubicBezTo>
                        <a:cubicBezTo>
                          <a:pt x="117443" y="524637"/>
                          <a:pt x="0" y="407194"/>
                          <a:pt x="0" y="262319"/>
                        </a:cubicBezTo>
                        <a:cubicBezTo>
                          <a:pt x="0" y="117443"/>
                          <a:pt x="117443" y="0"/>
                          <a:pt x="262319" y="0"/>
                        </a:cubicBezTo>
                        <a:cubicBezTo>
                          <a:pt x="407194" y="0"/>
                          <a:pt x="524637" y="117443"/>
                          <a:pt x="524637" y="2623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1" name="Google Shape;681;p46"/>
                  <p:cNvSpPr/>
                  <p:nvPr/>
                </p:nvSpPr>
                <p:spPr>
                  <a:xfrm>
                    <a:off x="6619875" y="3979640"/>
                    <a:ext cx="260984" cy="260984"/>
                  </a:xfrm>
                  <a:custGeom>
                    <a:rect b="b" l="l" r="r" t="t"/>
                    <a:pathLst>
                      <a:path extrusionOk="0" h="260984" w="260984">
                        <a:moveTo>
                          <a:pt x="260985" y="130493"/>
                        </a:moveTo>
                        <a:cubicBezTo>
                          <a:pt x="260985" y="202502"/>
                          <a:pt x="202597" y="260985"/>
                          <a:pt x="130493" y="260985"/>
                        </a:cubicBezTo>
                        <a:cubicBezTo>
                          <a:pt x="58388" y="260985"/>
                          <a:pt x="0" y="202597"/>
                          <a:pt x="0" y="130493"/>
                        </a:cubicBezTo>
                        <a:cubicBezTo>
                          <a:pt x="0" y="58388"/>
                          <a:pt x="58388" y="0"/>
                          <a:pt x="130493" y="0"/>
                        </a:cubicBezTo>
                        <a:cubicBezTo>
                          <a:pt x="202597" y="0"/>
                          <a:pt x="260985" y="58388"/>
                          <a:pt x="260985" y="13049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82" name="Google Shape;682;p46"/>
                <p:cNvGrpSpPr/>
                <p:nvPr/>
              </p:nvGrpSpPr>
              <p:grpSpPr>
                <a:xfrm>
                  <a:off x="8814529" y="3847814"/>
                  <a:ext cx="524637" cy="524636"/>
                  <a:chOff x="8814529" y="3847814"/>
                  <a:chExt cx="524637" cy="524636"/>
                </a:xfrm>
              </p:grpSpPr>
              <p:sp>
                <p:nvSpPr>
                  <p:cNvPr id="683" name="Google Shape;683;p46"/>
                  <p:cNvSpPr/>
                  <p:nvPr/>
                </p:nvSpPr>
                <p:spPr>
                  <a:xfrm>
                    <a:off x="8814529" y="3847814"/>
                    <a:ext cx="524637" cy="524636"/>
                  </a:xfrm>
                  <a:custGeom>
                    <a:rect b="b" l="l" r="r" t="t"/>
                    <a:pathLst>
                      <a:path extrusionOk="0" h="524636" w="524637">
                        <a:moveTo>
                          <a:pt x="524637" y="262319"/>
                        </a:moveTo>
                        <a:cubicBezTo>
                          <a:pt x="524637" y="407194"/>
                          <a:pt x="407194" y="524637"/>
                          <a:pt x="262319" y="524637"/>
                        </a:cubicBezTo>
                        <a:cubicBezTo>
                          <a:pt x="117443" y="524637"/>
                          <a:pt x="0" y="407194"/>
                          <a:pt x="0" y="262319"/>
                        </a:cubicBezTo>
                        <a:cubicBezTo>
                          <a:pt x="0" y="117443"/>
                          <a:pt x="117443" y="0"/>
                          <a:pt x="262319" y="0"/>
                        </a:cubicBezTo>
                        <a:cubicBezTo>
                          <a:pt x="407194" y="0"/>
                          <a:pt x="524637" y="117443"/>
                          <a:pt x="524637" y="2623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4" name="Google Shape;684;p46"/>
                  <p:cNvSpPr/>
                  <p:nvPr/>
                </p:nvSpPr>
                <p:spPr>
                  <a:xfrm>
                    <a:off x="8949785" y="3979640"/>
                    <a:ext cx="260985" cy="260984"/>
                  </a:xfrm>
                  <a:custGeom>
                    <a:rect b="b" l="l" r="r" t="t"/>
                    <a:pathLst>
                      <a:path extrusionOk="0" h="260984" w="260985">
                        <a:moveTo>
                          <a:pt x="260985" y="130493"/>
                        </a:moveTo>
                        <a:cubicBezTo>
                          <a:pt x="260985" y="202502"/>
                          <a:pt x="202597" y="260985"/>
                          <a:pt x="130493" y="260985"/>
                        </a:cubicBezTo>
                        <a:cubicBezTo>
                          <a:pt x="58388" y="260985"/>
                          <a:pt x="0" y="202597"/>
                          <a:pt x="0" y="130493"/>
                        </a:cubicBezTo>
                        <a:cubicBezTo>
                          <a:pt x="0" y="58388"/>
                          <a:pt x="58388" y="0"/>
                          <a:pt x="130493" y="0"/>
                        </a:cubicBezTo>
                        <a:cubicBezTo>
                          <a:pt x="202597" y="0"/>
                          <a:pt x="260985" y="58388"/>
                          <a:pt x="260985" y="13049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685" name="Google Shape;685;p46"/>
              <p:cNvGrpSpPr/>
              <p:nvPr/>
            </p:nvGrpSpPr>
            <p:grpSpPr>
              <a:xfrm>
                <a:off x="6182296" y="3634835"/>
                <a:ext cx="3502342" cy="214530"/>
                <a:chOff x="6182296" y="3634835"/>
                <a:chExt cx="3502342" cy="214530"/>
              </a:xfrm>
            </p:grpSpPr>
            <p:sp>
              <p:nvSpPr>
                <p:cNvPr id="686" name="Google Shape;686;p46"/>
                <p:cNvSpPr/>
                <p:nvPr/>
              </p:nvSpPr>
              <p:spPr>
                <a:xfrm>
                  <a:off x="6182296" y="3634835"/>
                  <a:ext cx="162945" cy="119253"/>
                </a:xfrm>
                <a:custGeom>
                  <a:rect b="b" l="l" r="r" t="t"/>
                  <a:pathLst>
                    <a:path extrusionOk="0" h="119253" w="162945">
                      <a:moveTo>
                        <a:pt x="19907" y="0"/>
                      </a:moveTo>
                      <a:cubicBezTo>
                        <a:pt x="11525" y="37719"/>
                        <a:pt x="4953" y="78105"/>
                        <a:pt x="0" y="119253"/>
                      </a:cubicBezTo>
                      <a:lnTo>
                        <a:pt x="0" y="119253"/>
                      </a:lnTo>
                      <a:cubicBezTo>
                        <a:pt x="0" y="119253"/>
                        <a:pt x="147733" y="80963"/>
                        <a:pt x="162020" y="42863"/>
                      </a:cubicBezTo>
                      <a:cubicBezTo>
                        <a:pt x="176308" y="4858"/>
                        <a:pt x="20479" y="0"/>
                        <a:pt x="1990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7" name="Google Shape;687;p46"/>
                <p:cNvSpPr/>
                <p:nvPr/>
              </p:nvSpPr>
              <p:spPr>
                <a:xfrm>
                  <a:off x="9514912" y="3722560"/>
                  <a:ext cx="169726" cy="126805"/>
                </a:xfrm>
                <a:custGeom>
                  <a:rect b="b" l="l" r="r" t="t"/>
                  <a:pathLst>
                    <a:path extrusionOk="0" h="126805" w="169726">
                      <a:moveTo>
                        <a:pt x="163249" y="86582"/>
                      </a:moveTo>
                      <a:cubicBezTo>
                        <a:pt x="155820" y="57721"/>
                        <a:pt x="104385" y="28004"/>
                        <a:pt x="31519" y="0"/>
                      </a:cubicBezTo>
                      <a:cubicBezTo>
                        <a:pt x="31423" y="0"/>
                        <a:pt x="-24869" y="36195"/>
                        <a:pt x="13231" y="88487"/>
                      </a:cubicBezTo>
                      <a:cubicBezTo>
                        <a:pt x="51331" y="140875"/>
                        <a:pt x="157153" y="123825"/>
                        <a:pt x="169726" y="125254"/>
                      </a:cubicBezTo>
                      <a:cubicBezTo>
                        <a:pt x="168488" y="111823"/>
                        <a:pt x="166392" y="98870"/>
                        <a:pt x="163249" y="8658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88" name="Google Shape;688;p46"/>
              <p:cNvGrpSpPr/>
              <p:nvPr/>
            </p:nvGrpSpPr>
            <p:grpSpPr>
              <a:xfrm>
                <a:off x="6827710" y="3358518"/>
                <a:ext cx="1415986" cy="774379"/>
                <a:chOff x="6827710" y="3358518"/>
                <a:chExt cx="1415986" cy="774379"/>
              </a:xfrm>
            </p:grpSpPr>
            <p:sp>
              <p:nvSpPr>
                <p:cNvPr id="689" name="Google Shape;689;p46"/>
                <p:cNvSpPr/>
                <p:nvPr/>
              </p:nvSpPr>
              <p:spPr>
                <a:xfrm>
                  <a:off x="7296816" y="3589115"/>
                  <a:ext cx="284702" cy="543782"/>
                </a:xfrm>
                <a:custGeom>
                  <a:rect b="b" l="l" r="r" t="t"/>
                  <a:pathLst>
                    <a:path extrusionOk="0" h="543782" w="284702">
                      <a:moveTo>
                        <a:pt x="255556" y="543782"/>
                      </a:moveTo>
                      <a:cubicBezTo>
                        <a:pt x="55436" y="358330"/>
                        <a:pt x="667" y="4096"/>
                        <a:pt x="0" y="476"/>
                      </a:cubicBezTo>
                      <a:lnTo>
                        <a:pt x="19431" y="0"/>
                      </a:lnTo>
                      <a:cubicBezTo>
                        <a:pt x="20003" y="3524"/>
                        <a:pt x="89440" y="362807"/>
                        <a:pt x="284702" y="543782"/>
                      </a:cubicBezTo>
                      <a:lnTo>
                        <a:pt x="255556" y="54378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0" name="Google Shape;690;p46"/>
                <p:cNvSpPr/>
                <p:nvPr/>
              </p:nvSpPr>
              <p:spPr>
                <a:xfrm>
                  <a:off x="7431500" y="3703095"/>
                  <a:ext cx="185546" cy="50955"/>
                </a:xfrm>
                <a:custGeom>
                  <a:rect b="b" l="l" r="r" t="t"/>
                  <a:pathLst>
                    <a:path extrusionOk="0" h="50955" w="185546">
                      <a:moveTo>
                        <a:pt x="135255" y="49564"/>
                      </a:moveTo>
                      <a:cubicBezTo>
                        <a:pt x="185547" y="49564"/>
                        <a:pt x="185547" y="25465"/>
                        <a:pt x="185547" y="25465"/>
                      </a:cubicBezTo>
                      <a:lnTo>
                        <a:pt x="185547" y="25465"/>
                      </a:lnTo>
                      <a:cubicBezTo>
                        <a:pt x="185547" y="25465"/>
                        <a:pt x="185547" y="1367"/>
                        <a:pt x="135255" y="1367"/>
                      </a:cubicBezTo>
                      <a:cubicBezTo>
                        <a:pt x="84963" y="1367"/>
                        <a:pt x="0" y="-8634"/>
                        <a:pt x="0" y="25465"/>
                      </a:cubicBezTo>
                      <a:lnTo>
                        <a:pt x="0" y="25465"/>
                      </a:lnTo>
                      <a:cubicBezTo>
                        <a:pt x="0" y="59660"/>
                        <a:pt x="84867" y="49564"/>
                        <a:pt x="135255" y="4956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91" name="Google Shape;691;p46"/>
                <p:cNvGrpSpPr/>
                <p:nvPr/>
              </p:nvGrpSpPr>
              <p:grpSpPr>
                <a:xfrm>
                  <a:off x="6827710" y="3358518"/>
                  <a:ext cx="1415986" cy="240692"/>
                  <a:chOff x="6827710" y="3358518"/>
                  <a:chExt cx="1415986" cy="240692"/>
                </a:xfrm>
              </p:grpSpPr>
              <p:sp>
                <p:nvSpPr>
                  <p:cNvPr id="692" name="Google Shape;692;p46"/>
                  <p:cNvSpPr/>
                  <p:nvPr/>
                </p:nvSpPr>
                <p:spPr>
                  <a:xfrm>
                    <a:off x="6846855" y="3368053"/>
                    <a:ext cx="1354931" cy="221538"/>
                  </a:xfrm>
                  <a:custGeom>
                    <a:rect b="b" l="l" r="r" t="t"/>
                    <a:pathLst>
                      <a:path extrusionOk="0" h="221538" w="1354931">
                        <a:moveTo>
                          <a:pt x="0" y="100094"/>
                        </a:moveTo>
                        <a:cubicBezTo>
                          <a:pt x="0" y="100094"/>
                          <a:pt x="445294" y="4844"/>
                          <a:pt x="673894" y="82"/>
                        </a:cubicBezTo>
                        <a:cubicBezTo>
                          <a:pt x="902494" y="-4681"/>
                          <a:pt x="1354932" y="200107"/>
                          <a:pt x="1354932" y="200107"/>
                        </a:cubicBezTo>
                        <a:lnTo>
                          <a:pt x="450056" y="221538"/>
                        </a:lnTo>
                        <a:cubicBezTo>
                          <a:pt x="450056" y="221538"/>
                          <a:pt x="233363" y="140576"/>
                          <a:pt x="54769" y="154863"/>
                        </a:cubicBezTo>
                        <a:lnTo>
                          <a:pt x="0" y="10009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3" name="Google Shape;693;p46"/>
                  <p:cNvSpPr/>
                  <p:nvPr/>
                </p:nvSpPr>
                <p:spPr>
                  <a:xfrm>
                    <a:off x="6827710" y="3358518"/>
                    <a:ext cx="1415986" cy="240692"/>
                  </a:xfrm>
                  <a:custGeom>
                    <a:rect b="b" l="l" r="r" t="t"/>
                    <a:pathLst>
                      <a:path extrusionOk="0" h="240692" w="1415986">
                        <a:moveTo>
                          <a:pt x="467582" y="240693"/>
                        </a:moveTo>
                        <a:lnTo>
                          <a:pt x="465868" y="240026"/>
                        </a:lnTo>
                        <a:cubicBezTo>
                          <a:pt x="464058" y="239359"/>
                          <a:pt x="282512" y="172208"/>
                          <a:pt x="117920" y="172208"/>
                        </a:cubicBezTo>
                        <a:cubicBezTo>
                          <a:pt x="102965" y="172208"/>
                          <a:pt x="88392" y="172780"/>
                          <a:pt x="74676" y="173827"/>
                        </a:cubicBezTo>
                        <a:lnTo>
                          <a:pt x="70295" y="174209"/>
                        </a:lnTo>
                        <a:lnTo>
                          <a:pt x="0" y="103914"/>
                        </a:lnTo>
                        <a:lnTo>
                          <a:pt x="17145" y="100294"/>
                        </a:lnTo>
                        <a:cubicBezTo>
                          <a:pt x="21622" y="99342"/>
                          <a:pt x="465963" y="4759"/>
                          <a:pt x="692848" y="91"/>
                        </a:cubicBezTo>
                        <a:cubicBezTo>
                          <a:pt x="790004" y="-2004"/>
                          <a:pt x="936117" y="32000"/>
                          <a:pt x="1127379" y="100580"/>
                        </a:cubicBezTo>
                        <a:cubicBezTo>
                          <a:pt x="1265491" y="150205"/>
                          <a:pt x="1376934" y="200402"/>
                          <a:pt x="1377982" y="200878"/>
                        </a:cubicBezTo>
                        <a:lnTo>
                          <a:pt x="1415986" y="218119"/>
                        </a:lnTo>
                        <a:lnTo>
                          <a:pt x="467582" y="240598"/>
                        </a:lnTo>
                        <a:close/>
                        <a:moveTo>
                          <a:pt x="117920" y="153158"/>
                        </a:moveTo>
                        <a:cubicBezTo>
                          <a:pt x="277178" y="153158"/>
                          <a:pt x="451390" y="214499"/>
                          <a:pt x="470725" y="221452"/>
                        </a:cubicBezTo>
                        <a:lnTo>
                          <a:pt x="1330643" y="201069"/>
                        </a:lnTo>
                        <a:cubicBezTo>
                          <a:pt x="1215771" y="152015"/>
                          <a:pt x="878014" y="14760"/>
                          <a:pt x="693134" y="19046"/>
                        </a:cubicBezTo>
                        <a:cubicBezTo>
                          <a:pt x="493395" y="23237"/>
                          <a:pt x="122301" y="97818"/>
                          <a:pt x="38195" y="115249"/>
                        </a:cubicBezTo>
                        <a:lnTo>
                          <a:pt x="77438" y="154492"/>
                        </a:lnTo>
                        <a:cubicBezTo>
                          <a:pt x="90392" y="153539"/>
                          <a:pt x="104013" y="153063"/>
                          <a:pt x="117824" y="15306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utomotive Industry in Social Media by Slidesgo">
  <a:themeElements>
    <a:clrScheme name="Simple Light">
      <a:dk1>
        <a:srgbClr val="412C3B"/>
      </a:dk1>
      <a:lt1>
        <a:srgbClr val="FFFFFF"/>
      </a:lt1>
      <a:dk2>
        <a:srgbClr val="FF9E00"/>
      </a:dk2>
      <a:lt2>
        <a:srgbClr val="FF643D"/>
      </a:lt2>
      <a:accent1>
        <a:srgbClr val="FF3161"/>
      </a:accent1>
      <a:accent2>
        <a:srgbClr val="C2BFF2"/>
      </a:accent2>
      <a:accent3>
        <a:srgbClr val="8283D9"/>
      </a:accent3>
      <a:accent4>
        <a:srgbClr val="4E48AB"/>
      </a:accent4>
      <a:accent5>
        <a:srgbClr val="01A99C"/>
      </a:accent5>
      <a:accent6>
        <a:srgbClr val="4587EF"/>
      </a:accent6>
      <a:hlink>
        <a:srgbClr val="412C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