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4" r:id="rId1"/>
  </p:sldMasterIdLst>
  <p:notesMasterIdLst>
    <p:notesMasterId r:id="rId18"/>
  </p:notesMasterIdLst>
  <p:sldIdLst>
    <p:sldId id="256" r:id="rId2"/>
    <p:sldId id="262" r:id="rId3"/>
    <p:sldId id="264" r:id="rId4"/>
    <p:sldId id="320" r:id="rId5"/>
    <p:sldId id="321" r:id="rId6"/>
    <p:sldId id="261" r:id="rId7"/>
    <p:sldId id="260" r:id="rId8"/>
    <p:sldId id="319" r:id="rId9"/>
    <p:sldId id="266" r:id="rId10"/>
    <p:sldId id="258" r:id="rId11"/>
    <p:sldId id="322" r:id="rId12"/>
    <p:sldId id="271" r:id="rId13"/>
    <p:sldId id="327" r:id="rId14"/>
    <p:sldId id="272" r:id="rId15"/>
    <p:sldId id="273" r:id="rId16"/>
    <p:sldId id="277" r:id="rId1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3" autoAdjust="0"/>
    <p:restoredTop sz="94759" autoAdjust="0"/>
  </p:normalViewPr>
  <p:slideViewPr>
    <p:cSldViewPr>
      <p:cViewPr varScale="1">
        <p:scale>
          <a:sx n="85" d="100"/>
          <a:sy n="85" d="100"/>
        </p:scale>
        <p:origin x="115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mad altamimi" userId="55667a1f-2397-4796-b697-ff4dc78683ee" providerId="ADAL" clId="{ABD752DF-1720-41DD-8A5F-B7FEC190470D}"/>
    <pc:docChg chg="modSld">
      <pc:chgData name="ahmad altamimi" userId="55667a1f-2397-4796-b697-ff4dc78683ee" providerId="ADAL" clId="{ABD752DF-1720-41DD-8A5F-B7FEC190470D}" dt="2021-03-01T20:28:01.819" v="50" actId="6549"/>
      <pc:docMkLst>
        <pc:docMk/>
      </pc:docMkLst>
      <pc:sldChg chg="modSp mod">
        <pc:chgData name="ahmad altamimi" userId="55667a1f-2397-4796-b697-ff4dc78683ee" providerId="ADAL" clId="{ABD752DF-1720-41DD-8A5F-B7FEC190470D}" dt="2021-03-01T20:28:01.819" v="50" actId="6549"/>
        <pc:sldMkLst>
          <pc:docMk/>
          <pc:sldMk cId="0" sldId="264"/>
        </pc:sldMkLst>
        <pc:spChg chg="mod">
          <ac:chgData name="ahmad altamimi" userId="55667a1f-2397-4796-b697-ff4dc78683ee" providerId="ADAL" clId="{ABD752DF-1720-41DD-8A5F-B7FEC190470D}" dt="2021-03-01T20:28:01.819" v="50" actId="6549"/>
          <ac:spMkLst>
            <pc:docMk/>
            <pc:sldMk cId="0" sldId="264"/>
            <ac:spMk id="133123" creationId="{00000000-0000-0000-0000-000000000000}"/>
          </ac:spMkLst>
        </pc:spChg>
      </pc:sldChg>
    </pc:docChg>
  </pc:docChgLst>
  <pc:docChgLst>
    <pc:chgData name="Ahmad Altamimi" userId="a1baad31b1e8bd20" providerId="LiveId" clId="{F3E628EA-DBE1-43A5-AAFF-37A39C53D063}"/>
    <pc:docChg chg="undo custSel addSld delSld modSld">
      <pc:chgData name="Ahmad Altamimi" userId="a1baad31b1e8bd20" providerId="LiveId" clId="{F3E628EA-DBE1-43A5-AAFF-37A39C53D063}" dt="2020-10-23T21:32:00.593" v="906" actId="1038"/>
      <pc:docMkLst>
        <pc:docMk/>
      </pc:docMkLst>
      <pc:sldChg chg="modSp">
        <pc:chgData name="Ahmad Altamimi" userId="a1baad31b1e8bd20" providerId="LiveId" clId="{F3E628EA-DBE1-43A5-AAFF-37A39C53D063}" dt="2020-10-19T22:03:52.352" v="667" actId="403"/>
        <pc:sldMkLst>
          <pc:docMk/>
          <pc:sldMk cId="0" sldId="260"/>
        </pc:sldMkLst>
        <pc:spChg chg="mod">
          <ac:chgData name="Ahmad Altamimi" userId="a1baad31b1e8bd20" providerId="LiveId" clId="{F3E628EA-DBE1-43A5-AAFF-37A39C53D063}" dt="2020-10-19T22:03:52.352" v="667" actId="403"/>
          <ac:spMkLst>
            <pc:docMk/>
            <pc:sldMk cId="0" sldId="260"/>
            <ac:spMk id="30723" creationId="{00000000-0000-0000-0000-000000000000}"/>
          </ac:spMkLst>
        </pc:spChg>
      </pc:sldChg>
      <pc:sldChg chg="modSp modTransition">
        <pc:chgData name="Ahmad Altamimi" userId="a1baad31b1e8bd20" providerId="LiveId" clId="{F3E628EA-DBE1-43A5-AAFF-37A39C53D063}" dt="2020-10-19T22:01:49.085" v="654" actId="14100"/>
        <pc:sldMkLst>
          <pc:docMk/>
          <pc:sldMk cId="0" sldId="261"/>
        </pc:sldMkLst>
        <pc:spChg chg="mod">
          <ac:chgData name="Ahmad Altamimi" userId="a1baad31b1e8bd20" providerId="LiveId" clId="{F3E628EA-DBE1-43A5-AAFF-37A39C53D063}" dt="2020-10-19T22:01:49.085" v="654" actId="14100"/>
          <ac:spMkLst>
            <pc:docMk/>
            <pc:sldMk cId="0" sldId="261"/>
            <ac:spMk id="130051" creationId="{00000000-0000-0000-0000-000000000000}"/>
          </ac:spMkLst>
        </pc:spChg>
      </pc:sldChg>
      <pc:sldChg chg="modSp">
        <pc:chgData name="Ahmad Altamimi" userId="a1baad31b1e8bd20" providerId="LiveId" clId="{F3E628EA-DBE1-43A5-AAFF-37A39C53D063}" dt="2020-10-19T21:49:46.201" v="511" actId="27636"/>
        <pc:sldMkLst>
          <pc:docMk/>
          <pc:sldMk cId="0" sldId="262"/>
        </pc:sldMkLst>
        <pc:spChg chg="mod">
          <ac:chgData name="Ahmad Altamimi" userId="a1baad31b1e8bd20" providerId="LiveId" clId="{F3E628EA-DBE1-43A5-AAFF-37A39C53D063}" dt="2020-10-19T21:49:46.201" v="511" actId="27636"/>
          <ac:spMkLst>
            <pc:docMk/>
            <pc:sldMk cId="0" sldId="262"/>
            <ac:spMk id="131075" creationId="{00000000-0000-0000-0000-000000000000}"/>
          </ac:spMkLst>
        </pc:spChg>
      </pc:sldChg>
      <pc:sldChg chg="delSp modSp">
        <pc:chgData name="Ahmad Altamimi" userId="a1baad31b1e8bd20" providerId="LiveId" clId="{F3E628EA-DBE1-43A5-AAFF-37A39C53D063}" dt="2020-10-19T21:47:28.302" v="508" actId="948"/>
        <pc:sldMkLst>
          <pc:docMk/>
          <pc:sldMk cId="0" sldId="264"/>
        </pc:sldMkLst>
        <pc:spChg chg="mod">
          <ac:chgData name="Ahmad Altamimi" userId="a1baad31b1e8bd20" providerId="LiveId" clId="{F3E628EA-DBE1-43A5-AAFF-37A39C53D063}" dt="2020-10-19T21:47:28.302" v="508" actId="948"/>
          <ac:spMkLst>
            <pc:docMk/>
            <pc:sldMk cId="0" sldId="264"/>
            <ac:spMk id="133123" creationId="{00000000-0000-0000-0000-000000000000}"/>
          </ac:spMkLst>
        </pc:spChg>
        <pc:picChg chg="del mod">
          <ac:chgData name="Ahmad Altamimi" userId="a1baad31b1e8bd20" providerId="LiveId" clId="{F3E628EA-DBE1-43A5-AAFF-37A39C53D063}" dt="2020-10-17T13:10:47.080" v="264"/>
          <ac:picMkLst>
            <pc:docMk/>
            <pc:sldMk cId="0" sldId="264"/>
            <ac:picMk id="6" creationId="{00000000-0000-0000-0000-000000000000}"/>
          </ac:picMkLst>
        </pc:picChg>
      </pc:sldChg>
      <pc:sldChg chg="modSp modTransition">
        <pc:chgData name="Ahmad Altamimi" userId="a1baad31b1e8bd20" providerId="LiveId" clId="{F3E628EA-DBE1-43A5-AAFF-37A39C53D063}" dt="2020-10-03T18:50:05.170" v="181"/>
        <pc:sldMkLst>
          <pc:docMk/>
          <pc:sldMk cId="0" sldId="265"/>
        </pc:sldMkLst>
        <pc:spChg chg="mod">
          <ac:chgData name="Ahmad Altamimi" userId="a1baad31b1e8bd20" providerId="LiveId" clId="{F3E628EA-DBE1-43A5-AAFF-37A39C53D063}" dt="2020-10-03T18:27:28.344" v="60" actId="27636"/>
          <ac:spMkLst>
            <pc:docMk/>
            <pc:sldMk cId="0" sldId="265"/>
            <ac:spMk id="134147" creationId="{00000000-0000-0000-0000-000000000000}"/>
          </ac:spMkLst>
        </pc:spChg>
      </pc:sldChg>
      <pc:sldChg chg="modSp">
        <pc:chgData name="Ahmad Altamimi" userId="a1baad31b1e8bd20" providerId="LiveId" clId="{F3E628EA-DBE1-43A5-AAFF-37A39C53D063}" dt="2020-10-19T21:35:11.681" v="449" actId="20577"/>
        <pc:sldMkLst>
          <pc:docMk/>
          <pc:sldMk cId="0" sldId="266"/>
        </pc:sldMkLst>
        <pc:spChg chg="mod">
          <ac:chgData name="Ahmad Altamimi" userId="a1baad31b1e8bd20" providerId="LiveId" clId="{F3E628EA-DBE1-43A5-AAFF-37A39C53D063}" dt="2020-10-19T21:35:11.681" v="449" actId="20577"/>
          <ac:spMkLst>
            <pc:docMk/>
            <pc:sldMk cId="0" sldId="266"/>
            <ac:spMk id="135171" creationId="{00000000-0000-0000-0000-000000000000}"/>
          </ac:spMkLst>
        </pc:spChg>
      </pc:sldChg>
      <pc:sldChg chg="modSp">
        <pc:chgData name="Ahmad Altamimi" userId="a1baad31b1e8bd20" providerId="LiveId" clId="{F3E628EA-DBE1-43A5-AAFF-37A39C53D063}" dt="2020-10-03T18:52:11.761" v="195" actId="27636"/>
        <pc:sldMkLst>
          <pc:docMk/>
          <pc:sldMk cId="0" sldId="267"/>
        </pc:sldMkLst>
        <pc:spChg chg="mod">
          <ac:chgData name="Ahmad Altamimi" userId="a1baad31b1e8bd20" providerId="LiveId" clId="{F3E628EA-DBE1-43A5-AAFF-37A39C53D063}" dt="2020-10-03T18:52:11.761" v="195" actId="27636"/>
          <ac:spMkLst>
            <pc:docMk/>
            <pc:sldMk cId="0" sldId="267"/>
            <ac:spMk id="136195" creationId="{00000000-0000-0000-0000-000000000000}"/>
          </ac:spMkLst>
        </pc:spChg>
      </pc:sldChg>
      <pc:sldChg chg="modTransition">
        <pc:chgData name="Ahmad Altamimi" userId="a1baad31b1e8bd20" providerId="LiveId" clId="{F3E628EA-DBE1-43A5-AAFF-37A39C53D063}" dt="2020-10-03T18:35:53.243" v="61"/>
        <pc:sldMkLst>
          <pc:docMk/>
          <pc:sldMk cId="0" sldId="268"/>
        </pc:sldMkLst>
      </pc:sldChg>
      <pc:sldChg chg="modTransition">
        <pc:chgData name="Ahmad Altamimi" userId="a1baad31b1e8bd20" providerId="LiveId" clId="{F3E628EA-DBE1-43A5-AAFF-37A39C53D063}" dt="2020-10-03T18:35:57.717" v="62"/>
        <pc:sldMkLst>
          <pc:docMk/>
          <pc:sldMk cId="0" sldId="269"/>
        </pc:sldMkLst>
      </pc:sldChg>
      <pc:sldChg chg="modTransition">
        <pc:chgData name="Ahmad Altamimi" userId="a1baad31b1e8bd20" providerId="LiveId" clId="{F3E628EA-DBE1-43A5-AAFF-37A39C53D063}" dt="2020-10-03T18:53:10.152" v="196"/>
        <pc:sldMkLst>
          <pc:docMk/>
          <pc:sldMk cId="0" sldId="270"/>
        </pc:sldMkLst>
      </pc:sldChg>
      <pc:sldChg chg="modSp">
        <pc:chgData name="Ahmad Altamimi" userId="a1baad31b1e8bd20" providerId="LiveId" clId="{F3E628EA-DBE1-43A5-AAFF-37A39C53D063}" dt="2020-10-19T22:24:44.683" v="755" actId="115"/>
        <pc:sldMkLst>
          <pc:docMk/>
          <pc:sldMk cId="0" sldId="271"/>
        </pc:sldMkLst>
        <pc:spChg chg="mod">
          <ac:chgData name="Ahmad Altamimi" userId="a1baad31b1e8bd20" providerId="LiveId" clId="{F3E628EA-DBE1-43A5-AAFF-37A39C53D063}" dt="2020-10-19T22:24:44.683" v="755" actId="115"/>
          <ac:spMkLst>
            <pc:docMk/>
            <pc:sldMk cId="0" sldId="271"/>
            <ac:spMk id="141315" creationId="{00000000-0000-0000-0000-000000000000}"/>
          </ac:spMkLst>
        </pc:spChg>
      </pc:sldChg>
      <pc:sldChg chg="modSp">
        <pc:chgData name="Ahmad Altamimi" userId="a1baad31b1e8bd20" providerId="LiveId" clId="{F3E628EA-DBE1-43A5-AAFF-37A39C53D063}" dt="2020-10-03T18:54:51.399" v="199" actId="6549"/>
        <pc:sldMkLst>
          <pc:docMk/>
          <pc:sldMk cId="0" sldId="272"/>
        </pc:sldMkLst>
        <pc:spChg chg="mod">
          <ac:chgData name="Ahmad Altamimi" userId="a1baad31b1e8bd20" providerId="LiveId" clId="{F3E628EA-DBE1-43A5-AAFF-37A39C53D063}" dt="2020-10-03T18:54:51.399" v="199" actId="6549"/>
          <ac:spMkLst>
            <pc:docMk/>
            <pc:sldMk cId="0" sldId="272"/>
            <ac:spMk id="39938" creationId="{00000000-0000-0000-0000-000000000000}"/>
          </ac:spMkLst>
        </pc:spChg>
      </pc:sldChg>
      <pc:sldChg chg="modSp">
        <pc:chgData name="Ahmad Altamimi" userId="a1baad31b1e8bd20" providerId="LiveId" clId="{F3E628EA-DBE1-43A5-AAFF-37A39C53D063}" dt="2020-10-03T18:55:33.343" v="207" actId="1035"/>
        <pc:sldMkLst>
          <pc:docMk/>
          <pc:sldMk cId="0" sldId="273"/>
        </pc:sldMkLst>
        <pc:picChg chg="mod">
          <ac:chgData name="Ahmad Altamimi" userId="a1baad31b1e8bd20" providerId="LiveId" clId="{F3E628EA-DBE1-43A5-AAFF-37A39C53D063}" dt="2020-10-03T18:55:33.343" v="207" actId="1035"/>
          <ac:picMkLst>
            <pc:docMk/>
            <pc:sldMk cId="0" sldId="273"/>
            <ac:picMk id="11" creationId="{00000000-0000-0000-0000-000000000000}"/>
          </ac:picMkLst>
        </pc:picChg>
      </pc:sldChg>
      <pc:sldChg chg="modSp">
        <pc:chgData name="Ahmad Altamimi" userId="a1baad31b1e8bd20" providerId="LiveId" clId="{F3E628EA-DBE1-43A5-AAFF-37A39C53D063}" dt="2020-10-03T18:55:48.505" v="221" actId="1038"/>
        <pc:sldMkLst>
          <pc:docMk/>
          <pc:sldMk cId="0" sldId="278"/>
        </pc:sldMkLst>
        <pc:picChg chg="mod">
          <ac:chgData name="Ahmad Altamimi" userId="a1baad31b1e8bd20" providerId="LiveId" clId="{F3E628EA-DBE1-43A5-AAFF-37A39C53D063}" dt="2020-10-03T18:55:48.505" v="221" actId="1038"/>
          <ac:picMkLst>
            <pc:docMk/>
            <pc:sldMk cId="0" sldId="278"/>
            <ac:picMk id="43011" creationId="{00000000-0000-0000-0000-000000000000}"/>
          </ac:picMkLst>
        </pc:picChg>
      </pc:sldChg>
      <pc:sldChg chg="modSp">
        <pc:chgData name="Ahmad Altamimi" userId="a1baad31b1e8bd20" providerId="LiveId" clId="{F3E628EA-DBE1-43A5-AAFF-37A39C53D063}" dt="2020-10-03T18:55:59.507" v="231" actId="1037"/>
        <pc:sldMkLst>
          <pc:docMk/>
          <pc:sldMk cId="0" sldId="279"/>
        </pc:sldMkLst>
        <pc:picChg chg="mod">
          <ac:chgData name="Ahmad Altamimi" userId="a1baad31b1e8bd20" providerId="LiveId" clId="{F3E628EA-DBE1-43A5-AAFF-37A39C53D063}" dt="2020-10-03T18:55:59.507" v="231" actId="1037"/>
          <ac:picMkLst>
            <pc:docMk/>
            <pc:sldMk cId="0" sldId="279"/>
            <ac:picMk id="44035" creationId="{00000000-0000-0000-0000-000000000000}"/>
          </ac:picMkLst>
        </pc:picChg>
      </pc:sldChg>
      <pc:sldChg chg="addSp modSp">
        <pc:chgData name="Ahmad Altamimi" userId="a1baad31b1e8bd20" providerId="LiveId" clId="{F3E628EA-DBE1-43A5-AAFF-37A39C53D063}" dt="2020-10-03T18:57:04.103" v="252" actId="1038"/>
        <pc:sldMkLst>
          <pc:docMk/>
          <pc:sldMk cId="0" sldId="280"/>
        </pc:sldMkLst>
        <pc:spChg chg="mod">
          <ac:chgData name="Ahmad Altamimi" userId="a1baad31b1e8bd20" providerId="LiveId" clId="{F3E628EA-DBE1-43A5-AAFF-37A39C53D063}" dt="2020-10-03T18:45:19.042" v="80" actId="1035"/>
          <ac:spMkLst>
            <pc:docMk/>
            <pc:sldMk cId="0" sldId="280"/>
            <ac:spMk id="44034" creationId="{00000000-0000-0000-0000-000000000000}"/>
          </ac:spMkLst>
        </pc:spChg>
        <pc:spChg chg="mod">
          <ac:chgData name="Ahmad Altamimi" userId="a1baad31b1e8bd20" providerId="LiveId" clId="{F3E628EA-DBE1-43A5-AAFF-37A39C53D063}" dt="2020-10-03T18:45:53.069" v="129" actId="1035"/>
          <ac:spMkLst>
            <pc:docMk/>
            <pc:sldMk cId="0" sldId="280"/>
            <ac:spMk id="46084" creationId="{00000000-0000-0000-0000-000000000000}"/>
          </ac:spMkLst>
        </pc:spChg>
        <pc:picChg chg="mod">
          <ac:chgData name="Ahmad Altamimi" userId="a1baad31b1e8bd20" providerId="LiveId" clId="{F3E628EA-DBE1-43A5-AAFF-37A39C53D063}" dt="2020-10-03T18:57:04.103" v="252" actId="1038"/>
          <ac:picMkLst>
            <pc:docMk/>
            <pc:sldMk cId="0" sldId="280"/>
            <ac:picMk id="7" creationId="{00000000-0000-0000-0000-000000000000}"/>
          </ac:picMkLst>
        </pc:picChg>
        <pc:picChg chg="add mod">
          <ac:chgData name="Ahmad Altamimi" userId="a1baad31b1e8bd20" providerId="LiveId" clId="{F3E628EA-DBE1-43A5-AAFF-37A39C53D063}" dt="2020-10-03T18:45:40.884" v="125" actId="1036"/>
          <ac:picMkLst>
            <pc:docMk/>
            <pc:sldMk cId="0" sldId="280"/>
            <ac:picMk id="8" creationId="{D56EE589-464C-4F31-961D-483E82D5BD9C}"/>
          </ac:picMkLst>
        </pc:picChg>
      </pc:sldChg>
      <pc:sldChg chg="modSp modTransition">
        <pc:chgData name="Ahmad Altamimi" userId="a1baad31b1e8bd20" providerId="LiveId" clId="{F3E628EA-DBE1-43A5-AAFF-37A39C53D063}" dt="2020-10-03T18:47:33.865" v="177"/>
        <pc:sldMkLst>
          <pc:docMk/>
          <pc:sldMk cId="0" sldId="316"/>
        </pc:sldMkLst>
        <pc:picChg chg="mod">
          <ac:chgData name="Ahmad Altamimi" userId="a1baad31b1e8bd20" providerId="LiveId" clId="{F3E628EA-DBE1-43A5-AAFF-37A39C53D063}" dt="2020-10-03T18:47:20.586" v="176" actId="1038"/>
          <ac:picMkLst>
            <pc:docMk/>
            <pc:sldMk cId="0" sldId="316"/>
            <ac:picMk id="17410" creationId="{00000000-0000-0000-0000-000000000000}"/>
          </ac:picMkLst>
        </pc:picChg>
      </pc:sldChg>
      <pc:sldChg chg="modSp">
        <pc:chgData name="Ahmad Altamimi" userId="a1baad31b1e8bd20" providerId="LiveId" clId="{F3E628EA-DBE1-43A5-AAFF-37A39C53D063}" dt="2020-10-03T18:23:11.731" v="49" actId="1038"/>
        <pc:sldMkLst>
          <pc:docMk/>
          <pc:sldMk cId="0" sldId="317"/>
        </pc:sldMkLst>
        <pc:picChg chg="mod">
          <ac:chgData name="Ahmad Altamimi" userId="a1baad31b1e8bd20" providerId="LiveId" clId="{F3E628EA-DBE1-43A5-AAFF-37A39C53D063}" dt="2020-10-03T18:23:11.731" v="49" actId="1038"/>
          <ac:picMkLst>
            <pc:docMk/>
            <pc:sldMk cId="0" sldId="317"/>
            <ac:picMk id="27652" creationId="{00000000-0000-0000-0000-000000000000}"/>
          </ac:picMkLst>
        </pc:picChg>
      </pc:sldChg>
      <pc:sldChg chg="modSp add">
        <pc:chgData name="Ahmad Altamimi" userId="a1baad31b1e8bd20" providerId="LiveId" clId="{F3E628EA-DBE1-43A5-AAFF-37A39C53D063}" dt="2020-10-03T18:50:12.120" v="183" actId="27636"/>
        <pc:sldMkLst>
          <pc:docMk/>
          <pc:sldMk cId="1704379587" sldId="319"/>
        </pc:sldMkLst>
        <pc:spChg chg="mod">
          <ac:chgData name="Ahmad Altamimi" userId="a1baad31b1e8bd20" providerId="LiveId" clId="{F3E628EA-DBE1-43A5-AAFF-37A39C53D063}" dt="2020-10-03T18:50:12.120" v="183" actId="27636"/>
          <ac:spMkLst>
            <pc:docMk/>
            <pc:sldMk cId="1704379587" sldId="319"/>
            <ac:spMk id="134147" creationId="{00000000-0000-0000-0000-000000000000}"/>
          </ac:spMkLst>
        </pc:spChg>
      </pc:sldChg>
      <pc:sldChg chg="addSp modSp add">
        <pc:chgData name="Ahmad Altamimi" userId="a1baad31b1e8bd20" providerId="LiveId" clId="{F3E628EA-DBE1-43A5-AAFF-37A39C53D063}" dt="2020-10-17T13:11:05.172" v="318" actId="1035"/>
        <pc:sldMkLst>
          <pc:docMk/>
          <pc:sldMk cId="298397561" sldId="320"/>
        </pc:sldMkLst>
        <pc:picChg chg="add mod">
          <ac:chgData name="Ahmad Altamimi" userId="a1baad31b1e8bd20" providerId="LiveId" clId="{F3E628EA-DBE1-43A5-AAFF-37A39C53D063}" dt="2020-10-17T13:11:05.172" v="318" actId="1035"/>
          <ac:picMkLst>
            <pc:docMk/>
            <pc:sldMk cId="298397561" sldId="320"/>
            <ac:picMk id="6" creationId="{9789CC2D-560F-4592-835A-02462E5E2473}"/>
          </ac:picMkLst>
        </pc:picChg>
      </pc:sldChg>
      <pc:sldChg chg="modSp add">
        <pc:chgData name="Ahmad Altamimi" userId="a1baad31b1e8bd20" providerId="LiveId" clId="{F3E628EA-DBE1-43A5-AAFF-37A39C53D063}" dt="2020-10-19T21:55:42.093" v="604"/>
        <pc:sldMkLst>
          <pc:docMk/>
          <pc:sldMk cId="3507550356" sldId="321"/>
        </pc:sldMkLst>
        <pc:spChg chg="mod">
          <ac:chgData name="Ahmad Altamimi" userId="a1baad31b1e8bd20" providerId="LiveId" clId="{F3E628EA-DBE1-43A5-AAFF-37A39C53D063}" dt="2020-10-19T21:52:20.531" v="559" actId="20577"/>
          <ac:spMkLst>
            <pc:docMk/>
            <pc:sldMk cId="3507550356" sldId="321"/>
            <ac:spMk id="2" creationId="{36D13CF0-1E41-4A90-AA3A-02820F75042C}"/>
          </ac:spMkLst>
        </pc:spChg>
        <pc:spChg chg="mod">
          <ac:chgData name="Ahmad Altamimi" userId="a1baad31b1e8bd20" providerId="LiveId" clId="{F3E628EA-DBE1-43A5-AAFF-37A39C53D063}" dt="2020-10-19T21:55:42.093" v="604"/>
          <ac:spMkLst>
            <pc:docMk/>
            <pc:sldMk cId="3507550356" sldId="321"/>
            <ac:spMk id="3" creationId="{A382B79C-F7EF-401E-8AC7-5EC0BE28AAF2}"/>
          </ac:spMkLst>
        </pc:spChg>
      </pc:sldChg>
      <pc:sldChg chg="modSp add">
        <pc:chgData name="Ahmad Altamimi" userId="a1baad31b1e8bd20" providerId="LiveId" clId="{F3E628EA-DBE1-43A5-AAFF-37A39C53D063}" dt="2020-10-19T22:23:40.033" v="751" actId="6549"/>
        <pc:sldMkLst>
          <pc:docMk/>
          <pc:sldMk cId="277552477" sldId="322"/>
        </pc:sldMkLst>
        <pc:spChg chg="mod">
          <ac:chgData name="Ahmad Altamimi" userId="a1baad31b1e8bd20" providerId="LiveId" clId="{F3E628EA-DBE1-43A5-AAFF-37A39C53D063}" dt="2020-10-19T22:23:40.033" v="751" actId="6549"/>
          <ac:spMkLst>
            <pc:docMk/>
            <pc:sldMk cId="277552477" sldId="322"/>
            <ac:spMk id="2" creationId="{82EAFE1F-9A3E-40DC-833C-9DA882CFA1CF}"/>
          </ac:spMkLst>
        </pc:spChg>
        <pc:spChg chg="mod">
          <ac:chgData name="Ahmad Altamimi" userId="a1baad31b1e8bd20" providerId="LiveId" clId="{F3E628EA-DBE1-43A5-AAFF-37A39C53D063}" dt="2020-10-19T22:22:51.020" v="748" actId="20577"/>
          <ac:spMkLst>
            <pc:docMk/>
            <pc:sldMk cId="277552477" sldId="322"/>
            <ac:spMk id="3" creationId="{4F617E88-F3DE-4737-A5B6-265A7C9BA42C}"/>
          </ac:spMkLst>
        </pc:spChg>
      </pc:sldChg>
      <pc:sldChg chg="addSp delSp modSp add">
        <pc:chgData name="Ahmad Altamimi" userId="a1baad31b1e8bd20" providerId="LiveId" clId="{F3E628EA-DBE1-43A5-AAFF-37A39C53D063}" dt="2020-10-23T21:28:31.723" v="863" actId="1038"/>
        <pc:sldMkLst>
          <pc:docMk/>
          <pc:sldMk cId="2978043197" sldId="323"/>
        </pc:sldMkLst>
        <pc:spChg chg="mod">
          <ac:chgData name="Ahmad Altamimi" userId="a1baad31b1e8bd20" providerId="LiveId" clId="{F3E628EA-DBE1-43A5-AAFF-37A39C53D063}" dt="2020-10-23T21:25:28.050" v="814" actId="1076"/>
          <ac:spMkLst>
            <pc:docMk/>
            <pc:sldMk cId="2978043197" sldId="323"/>
            <ac:spMk id="2" creationId="{3CA557DA-E1FE-4933-87D4-732F55031C9C}"/>
          </ac:spMkLst>
        </pc:spChg>
        <pc:picChg chg="add del mod modCrop">
          <ac:chgData name="Ahmad Altamimi" userId="a1baad31b1e8bd20" providerId="LiveId" clId="{F3E628EA-DBE1-43A5-AAFF-37A39C53D063}" dt="2020-10-23T21:24:54.770" v="786" actId="478"/>
          <ac:picMkLst>
            <pc:docMk/>
            <pc:sldMk cId="2978043197" sldId="323"/>
            <ac:picMk id="5" creationId="{86BE6198-18FD-42B6-8EA3-40C169AFE260}"/>
          </ac:picMkLst>
        </pc:picChg>
        <pc:picChg chg="add del mod modCrop">
          <ac:chgData name="Ahmad Altamimi" userId="a1baad31b1e8bd20" providerId="LiveId" clId="{F3E628EA-DBE1-43A5-AAFF-37A39C53D063}" dt="2020-10-23T21:28:06.385" v="846" actId="478"/>
          <ac:picMkLst>
            <pc:docMk/>
            <pc:sldMk cId="2978043197" sldId="323"/>
            <ac:picMk id="6" creationId="{66A669E2-1B75-4412-9382-E1A969C7DF62}"/>
          </ac:picMkLst>
        </pc:picChg>
        <pc:picChg chg="add mod modCrop">
          <ac:chgData name="Ahmad Altamimi" userId="a1baad31b1e8bd20" providerId="LiveId" clId="{F3E628EA-DBE1-43A5-AAFF-37A39C53D063}" dt="2020-10-23T21:28:31.723" v="863" actId="1038"/>
          <ac:picMkLst>
            <pc:docMk/>
            <pc:sldMk cId="2978043197" sldId="323"/>
            <ac:picMk id="7" creationId="{28076A29-1697-4678-9771-F500B1EF7856}"/>
          </ac:picMkLst>
        </pc:picChg>
      </pc:sldChg>
      <pc:sldChg chg="addSp delSp modSp add">
        <pc:chgData name="Ahmad Altamimi" userId="a1baad31b1e8bd20" providerId="LiveId" clId="{F3E628EA-DBE1-43A5-AAFF-37A39C53D063}" dt="2020-10-23T21:27:10.157" v="845" actId="1037"/>
        <pc:sldMkLst>
          <pc:docMk/>
          <pc:sldMk cId="2642830747" sldId="324"/>
        </pc:sldMkLst>
        <pc:picChg chg="add mod modCrop">
          <ac:chgData name="Ahmad Altamimi" userId="a1baad31b1e8bd20" providerId="LiveId" clId="{F3E628EA-DBE1-43A5-AAFF-37A39C53D063}" dt="2020-10-23T21:27:10.157" v="845" actId="1037"/>
          <ac:picMkLst>
            <pc:docMk/>
            <pc:sldMk cId="2642830747" sldId="324"/>
            <ac:picMk id="5" creationId="{54407ABA-EFEA-4C53-83EB-90DCCCA7C90F}"/>
          </ac:picMkLst>
        </pc:picChg>
        <pc:picChg chg="del">
          <ac:chgData name="Ahmad Altamimi" userId="a1baad31b1e8bd20" providerId="LiveId" clId="{F3E628EA-DBE1-43A5-AAFF-37A39C53D063}" dt="2020-10-23T21:25:48.073" v="820" actId="478"/>
          <ac:picMkLst>
            <pc:docMk/>
            <pc:sldMk cId="2642830747" sldId="324"/>
            <ac:picMk id="6" creationId="{66A669E2-1B75-4412-9382-E1A969C7DF62}"/>
          </ac:picMkLst>
        </pc:picChg>
      </pc:sldChg>
      <pc:sldChg chg="addSp delSp modSp add">
        <pc:chgData name="Ahmad Altamimi" userId="a1baad31b1e8bd20" providerId="LiveId" clId="{F3E628EA-DBE1-43A5-AAFF-37A39C53D063}" dt="2020-10-23T21:30:25.273" v="880" actId="1076"/>
        <pc:sldMkLst>
          <pc:docMk/>
          <pc:sldMk cId="4244622563" sldId="325"/>
        </pc:sldMkLst>
        <pc:picChg chg="del">
          <ac:chgData name="Ahmad Altamimi" userId="a1baad31b1e8bd20" providerId="LiveId" clId="{F3E628EA-DBE1-43A5-AAFF-37A39C53D063}" dt="2020-10-23T21:30:00.153" v="865" actId="478"/>
          <ac:picMkLst>
            <pc:docMk/>
            <pc:sldMk cId="4244622563" sldId="325"/>
            <ac:picMk id="5" creationId="{54407ABA-EFEA-4C53-83EB-90DCCCA7C90F}"/>
          </ac:picMkLst>
        </pc:picChg>
        <pc:picChg chg="add mod modCrop">
          <ac:chgData name="Ahmad Altamimi" userId="a1baad31b1e8bd20" providerId="LiveId" clId="{F3E628EA-DBE1-43A5-AAFF-37A39C53D063}" dt="2020-10-23T21:30:25.273" v="880" actId="1076"/>
          <ac:picMkLst>
            <pc:docMk/>
            <pc:sldMk cId="4244622563" sldId="325"/>
            <ac:picMk id="6" creationId="{0CBDD175-C418-4810-9FEE-C12B8BF57FD4}"/>
          </ac:picMkLst>
        </pc:picChg>
      </pc:sldChg>
      <pc:sldChg chg="addSp delSp modSp add">
        <pc:chgData name="Ahmad Altamimi" userId="a1baad31b1e8bd20" providerId="LiveId" clId="{F3E628EA-DBE1-43A5-AAFF-37A39C53D063}" dt="2020-10-23T21:32:00.593" v="906" actId="1038"/>
        <pc:sldMkLst>
          <pc:docMk/>
          <pc:sldMk cId="2167970992" sldId="326"/>
        </pc:sldMkLst>
        <pc:picChg chg="add mod modCrop">
          <ac:chgData name="Ahmad Altamimi" userId="a1baad31b1e8bd20" providerId="LiveId" clId="{F3E628EA-DBE1-43A5-AAFF-37A39C53D063}" dt="2020-10-23T21:32:00.593" v="906" actId="1038"/>
          <ac:picMkLst>
            <pc:docMk/>
            <pc:sldMk cId="2167970992" sldId="326"/>
            <ac:picMk id="5" creationId="{D0BDA8CA-B53E-4F79-9E54-C592A15C5983}"/>
          </ac:picMkLst>
        </pc:picChg>
        <pc:picChg chg="del">
          <ac:chgData name="Ahmad Altamimi" userId="a1baad31b1e8bd20" providerId="LiveId" clId="{F3E628EA-DBE1-43A5-AAFF-37A39C53D063}" dt="2020-10-23T21:30:39.965" v="884" actId="478"/>
          <ac:picMkLst>
            <pc:docMk/>
            <pc:sldMk cId="2167970992" sldId="326"/>
            <ac:picMk id="6" creationId="{0CBDD175-C418-4810-9FEE-C12B8BF57FD4}"/>
          </ac:picMkLst>
        </pc:picChg>
      </pc:sldChg>
      <pc:sldChg chg="add del">
        <pc:chgData name="Ahmad Altamimi" userId="a1baad31b1e8bd20" providerId="LiveId" clId="{F3E628EA-DBE1-43A5-AAFF-37A39C53D063}" dt="2020-10-23T21:30:32.161" v="882" actId="2696"/>
        <pc:sldMkLst>
          <pc:docMk/>
          <pc:sldMk cId="2488866299" sldId="326"/>
        </pc:sldMkLst>
      </pc:sldChg>
    </pc:docChg>
  </pc:docChgLst>
  <pc:docChgLst>
    <pc:chgData name="ahmad altamimi" userId="55667a1f-2397-4796-b697-ff4dc78683ee" providerId="ADAL" clId="{BDBEDEE7-CB36-4341-A239-BF878FEC9FB8}"/>
    <pc:docChg chg="modSld">
      <pc:chgData name="ahmad altamimi" userId="55667a1f-2397-4796-b697-ff4dc78683ee" providerId="ADAL" clId="{BDBEDEE7-CB36-4341-A239-BF878FEC9FB8}" dt="2020-11-04T19:40:21.566" v="3" actId="1036"/>
      <pc:docMkLst>
        <pc:docMk/>
      </pc:docMkLst>
      <pc:sldChg chg="modSp">
        <pc:chgData name="ahmad altamimi" userId="55667a1f-2397-4796-b697-ff4dc78683ee" providerId="ADAL" clId="{BDBEDEE7-CB36-4341-A239-BF878FEC9FB8}" dt="2020-11-04T19:40:21.566" v="3" actId="1036"/>
        <pc:sldMkLst>
          <pc:docMk/>
          <pc:sldMk cId="2642830747" sldId="324"/>
        </pc:sldMkLst>
        <pc:picChg chg="mod">
          <ac:chgData name="ahmad altamimi" userId="55667a1f-2397-4796-b697-ff4dc78683ee" providerId="ADAL" clId="{BDBEDEE7-CB36-4341-A239-BF878FEC9FB8}" dt="2020-11-04T19:40:21.566" v="3" actId="1036"/>
          <ac:picMkLst>
            <pc:docMk/>
            <pc:sldMk cId="2642830747" sldId="324"/>
            <ac:picMk id="5" creationId="{54407ABA-EFEA-4C53-83EB-90DCCCA7C90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US" altLang="en-US"/>
          </a:p>
        </p:txBody>
      </p:sp>
      <p:sp>
        <p:nvSpPr>
          <p:cNvPr id="1638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4FAE5AE-199E-41E4-B615-8184C618791A}" type="slidenum">
              <a:rPr lang="en-US" altLang="en-US"/>
              <a:pPr>
                <a:defRPr/>
              </a:pPr>
              <a:t>‹#›</a:t>
            </a:fld>
            <a:endParaRPr lang="en-US" altLang="en-US"/>
          </a:p>
        </p:txBody>
      </p:sp>
    </p:spTree>
    <p:extLst>
      <p:ext uri="{BB962C8B-B14F-4D97-AF65-F5344CB8AC3E}">
        <p14:creationId xmlns:p14="http://schemas.microsoft.com/office/powerpoint/2010/main" val="378750267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Also known as </a:t>
            </a:r>
          </a:p>
        </p:txBody>
      </p:sp>
      <p:sp>
        <p:nvSpPr>
          <p:cNvPr id="4" name="Slide Number Placeholder 3"/>
          <p:cNvSpPr>
            <a:spLocks noGrp="1"/>
          </p:cNvSpPr>
          <p:nvPr>
            <p:ph type="sldNum" sz="quarter" idx="10"/>
          </p:nvPr>
        </p:nvSpPr>
        <p:spPr/>
        <p:txBody>
          <a:bodyPr/>
          <a:lstStyle/>
          <a:p>
            <a:pPr>
              <a:defRPr/>
            </a:pPr>
            <a:fld id="{24FAE5AE-199E-41E4-B615-8184C618791A}" type="slidenum">
              <a:rPr lang="en-US" altLang="en-US" smtClean="0"/>
              <a:pPr>
                <a:defRPr/>
              </a:pPr>
              <a:t>8</a:t>
            </a:fld>
            <a:endParaRPr lang="en-US" altLang="en-US"/>
          </a:p>
        </p:txBody>
      </p:sp>
    </p:spTree>
    <p:extLst>
      <p:ext uri="{BB962C8B-B14F-4D97-AF65-F5344CB8AC3E}">
        <p14:creationId xmlns:p14="http://schemas.microsoft.com/office/powerpoint/2010/main" val="26800891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11"/>
          <p:cNvGrpSpPr>
            <a:grpSpLocks/>
          </p:cNvGrpSpPr>
          <p:nvPr/>
        </p:nvGrpSpPr>
        <p:grpSpPr bwMode="auto">
          <a:xfrm>
            <a:off x="0" y="0"/>
            <a:ext cx="9144000" cy="6858000"/>
            <a:chOff x="0" y="0"/>
            <a:chExt cx="9144677" cy="6858000"/>
          </a:xfrm>
        </p:grpSpPr>
        <p:pic>
          <p:nvPicPr>
            <p:cNvPr id="5" name="Picture 12" descr="SD-PanelTitle-R1.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p:cNvSpPr/>
            <p:nvPr/>
          </p:nvSpPr>
          <p:spPr>
            <a:xfrm>
              <a:off x="1515532" y="1520422"/>
              <a:ext cx="6112935" cy="3818468"/>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7" name="Picture 14"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0"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5" descr="HDRibbonTitle-UniformTrim.png"/>
            <p:cNvPicPr>
              <a:picLocks noChangeAspect="1"/>
            </p:cNvPicPr>
            <p:nvPr/>
          </p:nvPicPr>
          <p:blipFill>
            <a:blip r:embed="rId3">
              <a:extLst>
                <a:ext uri="{28A0092B-C50C-407E-A947-70E740481C1C}">
                  <a14:useLocalDpi xmlns:a14="http://schemas.microsoft.com/office/drawing/2010/main" val="0"/>
                </a:ext>
              </a:extLst>
            </a:blip>
            <a:srcRect l="-2" r="47958"/>
            <a:stretch>
              <a:fillRect/>
            </a:stretch>
          </p:blipFill>
          <p:spPr bwMode="auto">
            <a:xfrm>
              <a:off x="7480469" y="3128434"/>
              <a:ext cx="1664208" cy="612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cxnSp>
        <p:nvCxnSpPr>
          <p:cNvPr id="9" name="Straight Connector 8"/>
          <p:cNvCxnSpPr/>
          <p:nvPr/>
        </p:nvCxnSpPr>
        <p:spPr>
          <a:xfrm>
            <a:off x="2019300" y="3471863"/>
            <a:ext cx="511333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ctrTitle"/>
          </p:nvPr>
        </p:nvSpPr>
        <p:spPr>
          <a:xfrm>
            <a:off x="1921934" y="1811863"/>
            <a:ext cx="5308866" cy="1515533"/>
          </a:xfrm>
        </p:spPr>
        <p:txBody>
          <a:bodyPr anchor="b">
            <a:noAutofit/>
          </a:bodyPr>
          <a:lstStyle>
            <a:lvl1pPr algn="ct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1921934" y="3598327"/>
            <a:ext cx="5308866" cy="1377651"/>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3"/>
          <p:cNvSpPr>
            <a:spLocks noGrp="1"/>
          </p:cNvSpPr>
          <p:nvPr>
            <p:ph type="dt" sz="half" idx="10"/>
          </p:nvPr>
        </p:nvSpPr>
        <p:spPr>
          <a:xfrm>
            <a:off x="6065838" y="5054600"/>
            <a:ext cx="673100" cy="279400"/>
          </a:xfrm>
        </p:spPr>
        <p:txBody>
          <a:bodyPr/>
          <a:lstStyle>
            <a:lvl1pPr>
              <a:defRPr/>
            </a:lvl1pPr>
          </a:lstStyle>
          <a:p>
            <a:pPr>
              <a:defRPr/>
            </a:pPr>
            <a:endParaRPr lang="en-US" altLang="en-US"/>
          </a:p>
        </p:txBody>
      </p:sp>
      <p:sp>
        <p:nvSpPr>
          <p:cNvPr id="11" name="Footer Placeholder 4"/>
          <p:cNvSpPr>
            <a:spLocks noGrp="1"/>
          </p:cNvSpPr>
          <p:nvPr>
            <p:ph type="ftr" sz="quarter" idx="11"/>
          </p:nvPr>
        </p:nvSpPr>
        <p:spPr>
          <a:xfrm>
            <a:off x="1922463" y="5054600"/>
            <a:ext cx="4064000" cy="279400"/>
          </a:xfrm>
        </p:spPr>
        <p:txBody>
          <a:bodyPr/>
          <a:lstStyle>
            <a:lvl1pPr>
              <a:defRPr/>
            </a:lvl1pPr>
          </a:lstStyle>
          <a:p>
            <a:pPr>
              <a:defRPr/>
            </a:pPr>
            <a:r>
              <a:rPr lang="en-US" altLang="en-US"/>
              <a:t>Systems Analysis and Design in a Changing World, 7th Edition - Chapter 1                                                                </a:t>
            </a:r>
          </a:p>
        </p:txBody>
      </p:sp>
      <p:sp>
        <p:nvSpPr>
          <p:cNvPr id="12" name="Slide Number Placeholder 5"/>
          <p:cNvSpPr>
            <a:spLocks noGrp="1"/>
          </p:cNvSpPr>
          <p:nvPr>
            <p:ph type="sldNum" sz="quarter" idx="12"/>
          </p:nvPr>
        </p:nvSpPr>
        <p:spPr>
          <a:xfrm>
            <a:off x="6816725" y="5054600"/>
            <a:ext cx="414338" cy="279400"/>
          </a:xfrm>
        </p:spPr>
        <p:txBody>
          <a:bodyPr/>
          <a:lstStyle>
            <a:lvl1pPr>
              <a:defRPr/>
            </a:lvl1pPr>
          </a:lstStyle>
          <a:p>
            <a:pPr>
              <a:defRPr/>
            </a:pPr>
            <a:fld id="{F9EF407F-DDA4-4E60-BC8C-46961B3554A6}" type="slidenum">
              <a:rPr lang="en-US" altLang="en-US"/>
              <a:pPr>
                <a:defRPr/>
              </a:pPr>
              <a:t>‹#›</a:t>
            </a:fld>
            <a:endParaRPr lang="en-US" altLang="en-US"/>
          </a:p>
        </p:txBody>
      </p:sp>
    </p:spTree>
    <p:extLst>
      <p:ext uri="{BB962C8B-B14F-4D97-AF65-F5344CB8AC3E}">
        <p14:creationId xmlns:p14="http://schemas.microsoft.com/office/powerpoint/2010/main" val="3409637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6" y="4815415"/>
            <a:ext cx="6798734"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26260" y="1032933"/>
            <a:ext cx="7091482" cy="3361269"/>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6" y="5382153"/>
            <a:ext cx="6798734" cy="49371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F1176920-FA67-4197-B1C8-C7E2E7D671D5}" type="slidenum">
              <a:rPr lang="en-US" altLang="en-US"/>
              <a:pPr>
                <a:defRPr/>
              </a:pPr>
              <a:t>‹#›</a:t>
            </a:fld>
            <a:endParaRPr lang="en-US" altLang="en-US"/>
          </a:p>
        </p:txBody>
      </p:sp>
    </p:spTree>
    <p:extLst>
      <p:ext uri="{BB962C8B-B14F-4D97-AF65-F5344CB8AC3E}">
        <p14:creationId xmlns:p14="http://schemas.microsoft.com/office/powerpoint/2010/main" val="3885822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cxnSp>
        <p:nvCxnSpPr>
          <p:cNvPr id="4" name="Straight Connector 3"/>
          <p:cNvCxnSpPr/>
          <p:nvPr/>
        </p:nvCxnSpPr>
        <p:spPr>
          <a:xfrm>
            <a:off x="1277938" y="41402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06873"/>
            <a:ext cx="6798734" cy="3097860"/>
          </a:xfrm>
        </p:spPr>
        <p:txBody>
          <a:bodyP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5" y="4275666"/>
            <a:ext cx="6798736" cy="1600202"/>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9521BA97-E53C-4F1B-8136-062090F2CCC6}" type="slidenum">
              <a:rPr lang="en-US" altLang="en-US"/>
              <a:pPr>
                <a:defRPr/>
              </a:pPr>
              <a:t>‹#›</a:t>
            </a:fld>
            <a:endParaRPr lang="en-US" altLang="en-US"/>
          </a:p>
        </p:txBody>
      </p:sp>
    </p:spTree>
    <p:extLst>
      <p:ext uri="{BB962C8B-B14F-4D97-AF65-F5344CB8AC3E}">
        <p14:creationId xmlns:p14="http://schemas.microsoft.com/office/powerpoint/2010/main" val="35541507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49313" y="904875"/>
            <a:ext cx="4572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7200"/>
              <a:t>“</a:t>
            </a:r>
          </a:p>
        </p:txBody>
      </p:sp>
      <p:sp>
        <p:nvSpPr>
          <p:cNvPr id="6" name="TextBox 5"/>
          <p:cNvSpPr txBox="1">
            <a:spLocks noChangeArrowheads="1"/>
          </p:cNvSpPr>
          <p:nvPr/>
        </p:nvSpPr>
        <p:spPr bwMode="auto">
          <a:xfrm>
            <a:off x="7634288" y="2827338"/>
            <a:ext cx="45720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7200"/>
              <a:t>”</a:t>
            </a:r>
          </a:p>
        </p:txBody>
      </p:sp>
      <p:cxnSp>
        <p:nvCxnSpPr>
          <p:cNvPr id="7" name="Straight Connector 6"/>
          <p:cNvCxnSpPr/>
          <p:nvPr/>
        </p:nvCxnSpPr>
        <p:spPr>
          <a:xfrm>
            <a:off x="1277938" y="41402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334333" y="982132"/>
            <a:ext cx="6400250" cy="2370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00200" y="3352799"/>
            <a:ext cx="5892798" cy="651933"/>
          </a:xfrm>
        </p:spPr>
        <p:txBody>
          <a:bodyPr anchor="ctr">
            <a:normAutofit/>
          </a:bodyPr>
          <a:lstStyle>
            <a:lvl1pPr marL="0" indent="0" algn="r">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76863" y="4343400"/>
            <a:ext cx="6798738"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lang="en-US" altLang="en-US"/>
          </a:p>
        </p:txBody>
      </p:sp>
      <p:sp>
        <p:nvSpPr>
          <p:cNvPr id="9" name="Footer Placeholder 4"/>
          <p:cNvSpPr>
            <a:spLocks noGrp="1"/>
          </p:cNvSpPr>
          <p:nvPr>
            <p:ph type="ftr" sz="quarter" idx="15"/>
          </p:nvPr>
        </p:nvSpPr>
        <p:spPr/>
        <p:txBody>
          <a:bodyPr/>
          <a:lstStyle>
            <a:lvl1pPr>
              <a:defRPr/>
            </a:lvl1pPr>
          </a:lstStyle>
          <a:p>
            <a:pPr>
              <a:defRPr/>
            </a:pPr>
            <a:r>
              <a:rPr lang="en-US" altLang="en-US"/>
              <a:t>Systems Analysis and Design in a Changing World, 7th Edition - Chapter 1                                                                </a:t>
            </a:r>
          </a:p>
        </p:txBody>
      </p:sp>
      <p:sp>
        <p:nvSpPr>
          <p:cNvPr id="11" name="Slide Number Placeholder 5"/>
          <p:cNvSpPr>
            <a:spLocks noGrp="1"/>
          </p:cNvSpPr>
          <p:nvPr>
            <p:ph type="sldNum" sz="quarter" idx="16"/>
          </p:nvPr>
        </p:nvSpPr>
        <p:spPr/>
        <p:txBody>
          <a:bodyPr/>
          <a:lstStyle>
            <a:lvl1pPr>
              <a:defRPr/>
            </a:lvl1pPr>
          </a:lstStyle>
          <a:p>
            <a:pPr>
              <a:defRPr/>
            </a:pPr>
            <a:fld id="{1D36CC70-E6D3-4B3E-92F3-8B92CA8361E1}" type="slidenum">
              <a:rPr lang="en-US" altLang="en-US"/>
              <a:pPr>
                <a:defRPr/>
              </a:pPr>
              <a:t>‹#›</a:t>
            </a:fld>
            <a:endParaRPr lang="en-US" altLang="en-US"/>
          </a:p>
        </p:txBody>
      </p:sp>
    </p:spTree>
    <p:extLst>
      <p:ext uri="{BB962C8B-B14F-4D97-AF65-F5344CB8AC3E}">
        <p14:creationId xmlns:p14="http://schemas.microsoft.com/office/powerpoint/2010/main" val="10506794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76869" y="3308581"/>
            <a:ext cx="679872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76868" y="4777381"/>
            <a:ext cx="6798730" cy="860400"/>
          </a:xfrm>
        </p:spPr>
        <p:txBody>
          <a:bodyPr>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ltLang="en-US"/>
          </a:p>
        </p:txBody>
      </p:sp>
      <p:sp>
        <p:nvSpPr>
          <p:cNvPr id="5"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6" name="Slide Number Placeholder 5"/>
          <p:cNvSpPr>
            <a:spLocks noGrp="1"/>
          </p:cNvSpPr>
          <p:nvPr>
            <p:ph type="sldNum" sz="quarter" idx="12"/>
          </p:nvPr>
        </p:nvSpPr>
        <p:spPr/>
        <p:txBody>
          <a:bodyPr/>
          <a:lstStyle>
            <a:lvl1pPr>
              <a:defRPr/>
            </a:lvl1pPr>
          </a:lstStyle>
          <a:p>
            <a:pPr>
              <a:defRPr/>
            </a:pPr>
            <a:fld id="{C69B2995-490F-4E02-ABFE-69405FB1E629}" type="slidenum">
              <a:rPr lang="en-US" altLang="en-US"/>
              <a:pPr>
                <a:defRPr/>
              </a:pPr>
              <a:t>‹#›</a:t>
            </a:fld>
            <a:endParaRPr lang="en-US" altLang="en-US"/>
          </a:p>
        </p:txBody>
      </p:sp>
    </p:spTree>
    <p:extLst>
      <p:ext uri="{BB962C8B-B14F-4D97-AF65-F5344CB8AC3E}">
        <p14:creationId xmlns:p14="http://schemas.microsoft.com/office/powerpoint/2010/main" val="9576179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877888" y="896938"/>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defRPr/>
            </a:pPr>
            <a:r>
              <a:rPr lang="en-US" altLang="en-US" sz="8000"/>
              <a:t>“</a:t>
            </a:r>
          </a:p>
        </p:txBody>
      </p:sp>
      <p:sp>
        <p:nvSpPr>
          <p:cNvPr id="6" name="TextBox 5"/>
          <p:cNvSpPr txBox="1">
            <a:spLocks noChangeArrowheads="1"/>
          </p:cNvSpPr>
          <p:nvPr/>
        </p:nvSpPr>
        <p:spPr bwMode="auto">
          <a:xfrm>
            <a:off x="7650163" y="2608263"/>
            <a:ext cx="457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defRPr/>
            </a:pPr>
            <a:r>
              <a:rPr lang="en-US" altLang="en-US" sz="8000"/>
              <a:t>”</a:t>
            </a:r>
          </a:p>
        </p:txBody>
      </p:sp>
      <p:cxnSp>
        <p:nvCxnSpPr>
          <p:cNvPr id="7" name="Straight Connector 6"/>
          <p:cNvCxnSpPr/>
          <p:nvPr/>
        </p:nvCxnSpPr>
        <p:spPr>
          <a:xfrm>
            <a:off x="1277938" y="342900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409416" y="982132"/>
            <a:ext cx="6325168" cy="2243668"/>
          </a:xfrm>
        </p:spPr>
        <p:txBody>
          <a:bodyPr>
            <a:normAutofit/>
          </a:bodyPr>
          <a:lstStyle>
            <a:lvl1pPr algn="ctr">
              <a:defRPr sz="3200" b="0" cap="none">
                <a:solidFill>
                  <a:schemeClr val="tx1"/>
                </a:solidFill>
              </a:defRPr>
            </a:lvl1pPr>
          </a:lstStyle>
          <a:p>
            <a:r>
              <a:rPr lang="en-US"/>
              <a:t>Click to edit Master title style</a:t>
            </a:r>
            <a:endParaRPr lang="en-US" dirty="0"/>
          </a:p>
        </p:txBody>
      </p:sp>
      <p:sp>
        <p:nvSpPr>
          <p:cNvPr id="18" name="Text Placeholder 2"/>
          <p:cNvSpPr>
            <a:spLocks noGrp="1"/>
          </p:cNvSpPr>
          <p:nvPr>
            <p:ph type="body" idx="13"/>
          </p:nvPr>
        </p:nvSpPr>
        <p:spPr>
          <a:xfrm>
            <a:off x="1176868" y="3639312"/>
            <a:ext cx="6798730" cy="886968"/>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5" y="4529667"/>
            <a:ext cx="6798736" cy="1346200"/>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8" name="Date Placeholder 3"/>
          <p:cNvSpPr>
            <a:spLocks noGrp="1"/>
          </p:cNvSpPr>
          <p:nvPr>
            <p:ph type="dt" sz="half" idx="14"/>
          </p:nvPr>
        </p:nvSpPr>
        <p:spPr/>
        <p:txBody>
          <a:bodyPr/>
          <a:lstStyle>
            <a:lvl1pPr>
              <a:defRPr/>
            </a:lvl1pPr>
          </a:lstStyle>
          <a:p>
            <a:pPr>
              <a:defRPr/>
            </a:pPr>
            <a:endParaRPr lang="en-US" altLang="en-US"/>
          </a:p>
        </p:txBody>
      </p:sp>
      <p:sp>
        <p:nvSpPr>
          <p:cNvPr id="9" name="Footer Placeholder 4"/>
          <p:cNvSpPr>
            <a:spLocks noGrp="1"/>
          </p:cNvSpPr>
          <p:nvPr>
            <p:ph type="ftr" sz="quarter" idx="15"/>
          </p:nvPr>
        </p:nvSpPr>
        <p:spPr/>
        <p:txBody>
          <a:bodyPr/>
          <a:lstStyle>
            <a:lvl1pPr>
              <a:defRPr/>
            </a:lvl1pPr>
          </a:lstStyle>
          <a:p>
            <a:pPr>
              <a:defRPr/>
            </a:pPr>
            <a:r>
              <a:rPr lang="en-US" altLang="en-US"/>
              <a:t>Systems Analysis and Design in a Changing World, 7th Edition - Chapter 1                                                                </a:t>
            </a:r>
          </a:p>
        </p:txBody>
      </p:sp>
      <p:sp>
        <p:nvSpPr>
          <p:cNvPr id="10" name="Slide Number Placeholder 5"/>
          <p:cNvSpPr>
            <a:spLocks noGrp="1"/>
          </p:cNvSpPr>
          <p:nvPr>
            <p:ph type="sldNum" sz="quarter" idx="16"/>
          </p:nvPr>
        </p:nvSpPr>
        <p:spPr/>
        <p:txBody>
          <a:bodyPr/>
          <a:lstStyle>
            <a:lvl1pPr>
              <a:defRPr/>
            </a:lvl1pPr>
          </a:lstStyle>
          <a:p>
            <a:pPr>
              <a:defRPr/>
            </a:pPr>
            <a:fld id="{87CB1721-A460-4C2F-837E-AE073D58BA85}" type="slidenum">
              <a:rPr lang="en-US" altLang="en-US"/>
              <a:pPr>
                <a:defRPr/>
              </a:pPr>
              <a:t>‹#›</a:t>
            </a:fld>
            <a:endParaRPr lang="en-US" altLang="en-US"/>
          </a:p>
        </p:txBody>
      </p:sp>
    </p:spTree>
    <p:extLst>
      <p:ext uri="{BB962C8B-B14F-4D97-AF65-F5344CB8AC3E}">
        <p14:creationId xmlns:p14="http://schemas.microsoft.com/office/powerpoint/2010/main" val="17633535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cxnSp>
        <p:nvCxnSpPr>
          <p:cNvPr id="5" name="Straight Connector 4"/>
          <p:cNvCxnSpPr/>
          <p:nvPr/>
        </p:nvCxnSpPr>
        <p:spPr>
          <a:xfrm>
            <a:off x="1277938" y="3429000"/>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82131"/>
            <a:ext cx="6798734" cy="2294467"/>
          </a:xfrm>
        </p:spPr>
        <p:txBody>
          <a:bodyPr rtlCol="0">
            <a:normAutofit/>
          </a:bodyPr>
          <a:lstStyle>
            <a:lvl1pPr>
              <a:defRPr lang="en-US" sz="3200" b="0" dirty="0"/>
            </a:lvl1pPr>
          </a:lstStyle>
          <a:p>
            <a:pPr lvl="0"/>
            <a:r>
              <a:rPr lang="en-US"/>
              <a:t>Click to edit Master title style</a:t>
            </a:r>
            <a:endParaRPr lang="en-US" dirty="0"/>
          </a:p>
        </p:txBody>
      </p:sp>
      <p:sp>
        <p:nvSpPr>
          <p:cNvPr id="14" name="Text Placeholder 2"/>
          <p:cNvSpPr>
            <a:spLocks noGrp="1"/>
          </p:cNvSpPr>
          <p:nvPr>
            <p:ph type="body" idx="13"/>
          </p:nvPr>
        </p:nvSpPr>
        <p:spPr>
          <a:xfrm>
            <a:off x="1176868" y="3566160"/>
            <a:ext cx="6798730" cy="905256"/>
          </a:xfrm>
        </p:spPr>
        <p:txBody>
          <a:bodyPr anchor="b">
            <a:normAutofit/>
          </a:bodyPr>
          <a:lstStyle>
            <a:lvl1pPr marL="0" indent="0" algn="l">
              <a:spcBef>
                <a:spcPts val="0"/>
              </a:spcBef>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176866" y="4470400"/>
            <a:ext cx="6798734" cy="1405467"/>
          </a:xfrm>
        </p:spPr>
        <p:txBody>
          <a:bodyPr>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Date Placeholder 3"/>
          <p:cNvSpPr>
            <a:spLocks noGrp="1"/>
          </p:cNvSpPr>
          <p:nvPr>
            <p:ph type="dt" sz="half" idx="14"/>
          </p:nvPr>
        </p:nvSpPr>
        <p:spPr/>
        <p:txBody>
          <a:bodyPr/>
          <a:lstStyle>
            <a:lvl1pPr>
              <a:defRPr/>
            </a:lvl1pPr>
          </a:lstStyle>
          <a:p>
            <a:pPr>
              <a:defRPr/>
            </a:pPr>
            <a:endParaRPr lang="en-US" altLang="en-US"/>
          </a:p>
        </p:txBody>
      </p:sp>
      <p:sp>
        <p:nvSpPr>
          <p:cNvPr id="7" name="Footer Placeholder 4"/>
          <p:cNvSpPr>
            <a:spLocks noGrp="1"/>
          </p:cNvSpPr>
          <p:nvPr>
            <p:ph type="ftr" sz="quarter" idx="15"/>
          </p:nvPr>
        </p:nvSpPr>
        <p:spPr/>
        <p:txBody>
          <a:bodyPr/>
          <a:lstStyle>
            <a:lvl1pPr>
              <a:defRPr/>
            </a:lvl1pPr>
          </a:lstStyle>
          <a:p>
            <a:pPr>
              <a:defRPr/>
            </a:pPr>
            <a:r>
              <a:rPr lang="en-US" altLang="en-US"/>
              <a:t>Systems Analysis and Design in a Changing World, 7th Edition - Chapter 1                                                                </a:t>
            </a:r>
          </a:p>
        </p:txBody>
      </p:sp>
      <p:sp>
        <p:nvSpPr>
          <p:cNvPr id="8" name="Slide Number Placeholder 5"/>
          <p:cNvSpPr>
            <a:spLocks noGrp="1"/>
          </p:cNvSpPr>
          <p:nvPr>
            <p:ph type="sldNum" sz="quarter" idx="16"/>
          </p:nvPr>
        </p:nvSpPr>
        <p:spPr/>
        <p:txBody>
          <a:bodyPr/>
          <a:lstStyle>
            <a:lvl1pPr>
              <a:defRPr/>
            </a:lvl1pPr>
          </a:lstStyle>
          <a:p>
            <a:pPr>
              <a:defRPr/>
            </a:pPr>
            <a:fld id="{C641E01A-E4D5-4A2E-8FCA-5497D53C7162}" type="slidenum">
              <a:rPr lang="en-US" altLang="en-US"/>
              <a:pPr>
                <a:defRPr/>
              </a:pPr>
              <a:t>‹#›</a:t>
            </a:fld>
            <a:endParaRPr lang="en-US" altLang="en-US"/>
          </a:p>
        </p:txBody>
      </p:sp>
    </p:spTree>
    <p:extLst>
      <p:ext uri="{BB962C8B-B14F-4D97-AF65-F5344CB8AC3E}">
        <p14:creationId xmlns:p14="http://schemas.microsoft.com/office/powerpoint/2010/main" val="16231187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p:cNvCxnSpPr/>
          <p:nvPr/>
        </p:nvCxnSpPr>
        <p:spPr>
          <a:xfrm>
            <a:off x="1277938" y="2354263"/>
            <a:ext cx="660717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76865" y="2490135"/>
            <a:ext cx="6798736" cy="33857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41EBA4BC-61B6-4DDE-879A-685FBEE9D99E}" type="slidenum">
              <a:rPr lang="en-US" altLang="en-US"/>
              <a:pPr>
                <a:defRPr/>
              </a:pPr>
              <a:t>‹#›</a:t>
            </a:fld>
            <a:endParaRPr lang="en-US" altLang="en-US"/>
          </a:p>
        </p:txBody>
      </p:sp>
    </p:spTree>
    <p:extLst>
      <p:ext uri="{BB962C8B-B14F-4D97-AF65-F5344CB8AC3E}">
        <p14:creationId xmlns:p14="http://schemas.microsoft.com/office/powerpoint/2010/main" val="3374425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cxnSp>
        <p:nvCxnSpPr>
          <p:cNvPr id="4" name="Straight Connector 3"/>
          <p:cNvCxnSpPr/>
          <p:nvPr/>
        </p:nvCxnSpPr>
        <p:spPr>
          <a:xfrm>
            <a:off x="6245225" y="906463"/>
            <a:ext cx="0" cy="4968875"/>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Vertical Title 1"/>
          <p:cNvSpPr>
            <a:spLocks noGrp="1"/>
          </p:cNvSpPr>
          <p:nvPr>
            <p:ph type="title" orient="vert"/>
          </p:nvPr>
        </p:nvSpPr>
        <p:spPr>
          <a:xfrm>
            <a:off x="6356667" y="906873"/>
            <a:ext cx="1618930" cy="496899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76867" y="906873"/>
            <a:ext cx="4915509" cy="496899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EC8419CC-99B7-408E-8836-92A8319DD743}" type="slidenum">
              <a:rPr lang="en-US" altLang="en-US"/>
              <a:pPr>
                <a:defRPr/>
              </a:pPr>
              <a:t>‹#›</a:t>
            </a:fld>
            <a:endParaRPr lang="en-US" altLang="en-US"/>
          </a:p>
        </p:txBody>
      </p:sp>
    </p:spTree>
    <p:extLst>
      <p:ext uri="{BB962C8B-B14F-4D97-AF65-F5344CB8AC3E}">
        <p14:creationId xmlns:p14="http://schemas.microsoft.com/office/powerpoint/2010/main" val="32841303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0F8CBAA9-90DB-4660-AD4B-6F6D2D3C1D65}" type="slidenum">
              <a:rPr lang="en-US" altLang="en-US"/>
              <a:pPr>
                <a:defRPr/>
              </a:pPr>
              <a:t>‹#›</a:t>
            </a:fld>
            <a:endParaRPr lang="en-US" altLang="en-US"/>
          </a:p>
        </p:txBody>
      </p:sp>
    </p:spTree>
    <p:extLst>
      <p:ext uri="{BB962C8B-B14F-4D97-AF65-F5344CB8AC3E}">
        <p14:creationId xmlns:p14="http://schemas.microsoft.com/office/powerpoint/2010/main" val="340034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cxnSp>
        <p:nvCxnSpPr>
          <p:cNvPr id="4" name="Straight Connector 3"/>
          <p:cNvCxnSpPr/>
          <p:nvPr/>
        </p:nvCxnSpPr>
        <p:spPr>
          <a:xfrm>
            <a:off x="1277938" y="35988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78465" y="1641413"/>
            <a:ext cx="6595534" cy="1822514"/>
          </a:xfrm>
        </p:spPr>
        <p:txBody>
          <a:bodyPr anchor="b">
            <a:normAutofit/>
          </a:bodyPr>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78465" y="3734859"/>
            <a:ext cx="6595534" cy="1090015"/>
          </a:xfrm>
        </p:spPr>
        <p:txBody>
          <a:bodyPr>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CCC5493C-886D-4BA7-B2C6-053E6FE46707}" type="slidenum">
              <a:rPr lang="en-US" altLang="en-US"/>
              <a:pPr>
                <a:defRPr/>
              </a:pPr>
              <a:t>‹#›</a:t>
            </a:fld>
            <a:endParaRPr lang="en-US" altLang="en-US"/>
          </a:p>
        </p:txBody>
      </p:sp>
    </p:spTree>
    <p:extLst>
      <p:ext uri="{BB962C8B-B14F-4D97-AF65-F5344CB8AC3E}">
        <p14:creationId xmlns:p14="http://schemas.microsoft.com/office/powerpoint/2010/main" val="3815463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p:nvCxnSpPr>
        <p:spPr>
          <a:xfrm>
            <a:off x="1277938" y="2355850"/>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6" y="915337"/>
            <a:ext cx="6798734"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76866"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5152" y="2487168"/>
            <a:ext cx="3337560" cy="34472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8" name="Slide Number Placeholder 6"/>
          <p:cNvSpPr>
            <a:spLocks noGrp="1"/>
          </p:cNvSpPr>
          <p:nvPr>
            <p:ph type="sldNum" sz="quarter" idx="12"/>
          </p:nvPr>
        </p:nvSpPr>
        <p:spPr/>
        <p:txBody>
          <a:bodyPr/>
          <a:lstStyle>
            <a:lvl1pPr>
              <a:defRPr/>
            </a:lvl1pPr>
          </a:lstStyle>
          <a:p>
            <a:pPr>
              <a:defRPr/>
            </a:pPr>
            <a:fld id="{DC2F0FBF-0306-47D5-9259-A3A00077503B}" type="slidenum">
              <a:rPr lang="en-US" altLang="en-US"/>
              <a:pPr>
                <a:defRPr/>
              </a:pPr>
              <a:t>‹#›</a:t>
            </a:fld>
            <a:endParaRPr lang="en-US" altLang="en-US"/>
          </a:p>
        </p:txBody>
      </p:sp>
    </p:spTree>
    <p:extLst>
      <p:ext uri="{BB962C8B-B14F-4D97-AF65-F5344CB8AC3E}">
        <p14:creationId xmlns:p14="http://schemas.microsoft.com/office/powerpoint/2010/main" val="2288638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7" name="Straight Connector 6"/>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76868"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76868"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1832" y="2658533"/>
            <a:ext cx="333756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1832" y="3243263"/>
            <a:ext cx="3337560" cy="270662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6"/>
          <p:cNvSpPr>
            <a:spLocks noGrp="1"/>
          </p:cNvSpPr>
          <p:nvPr>
            <p:ph type="dt" sz="half" idx="10"/>
          </p:nvPr>
        </p:nvSpPr>
        <p:spPr/>
        <p:txBody>
          <a:bodyPr/>
          <a:lstStyle>
            <a:lvl1pPr>
              <a:defRPr/>
            </a:lvl1pPr>
          </a:lstStyle>
          <a:p>
            <a:pPr>
              <a:defRPr/>
            </a:pPr>
            <a:endParaRPr lang="en-US" altLang="en-US"/>
          </a:p>
        </p:txBody>
      </p:sp>
      <p:sp>
        <p:nvSpPr>
          <p:cNvPr id="9" name="Footer Placeholder 7"/>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10" name="Slide Number Placeholder 8"/>
          <p:cNvSpPr>
            <a:spLocks noGrp="1"/>
          </p:cNvSpPr>
          <p:nvPr>
            <p:ph type="sldNum" sz="quarter" idx="12"/>
          </p:nvPr>
        </p:nvSpPr>
        <p:spPr/>
        <p:txBody>
          <a:bodyPr/>
          <a:lstStyle>
            <a:lvl1pPr>
              <a:defRPr/>
            </a:lvl1pPr>
          </a:lstStyle>
          <a:p>
            <a:pPr>
              <a:defRPr/>
            </a:pPr>
            <a:fld id="{6E5A3CAE-8045-447A-8D35-B3796E1D789D}" type="slidenum">
              <a:rPr lang="en-US" altLang="en-US"/>
              <a:pPr>
                <a:defRPr/>
              </a:pPr>
              <a:t>‹#›</a:t>
            </a:fld>
            <a:endParaRPr lang="en-US" altLang="en-US"/>
          </a:p>
        </p:txBody>
      </p:sp>
    </p:spTree>
    <p:extLst>
      <p:ext uri="{BB962C8B-B14F-4D97-AF65-F5344CB8AC3E}">
        <p14:creationId xmlns:p14="http://schemas.microsoft.com/office/powerpoint/2010/main" val="1113074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 name="Straight Connector 2"/>
          <p:cNvCxnSpPr/>
          <p:nvPr/>
        </p:nvCxnSpPr>
        <p:spPr>
          <a:xfrm>
            <a:off x="1277938" y="2354263"/>
            <a:ext cx="6596062"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915337"/>
            <a:ext cx="6798735" cy="1303867"/>
          </a:xfrm>
        </p:spPr>
        <p:txBody>
          <a:bodyPr/>
          <a:lstStyle/>
          <a:p>
            <a:r>
              <a:rPr lang="en-US"/>
              <a:t>Click to edit Master title style</a:t>
            </a:r>
            <a:endParaRPr lang="en-US" dirty="0"/>
          </a:p>
        </p:txBody>
      </p:sp>
      <p:sp>
        <p:nvSpPr>
          <p:cNvPr id="4" name="Date Placeholder 2"/>
          <p:cNvSpPr>
            <a:spLocks noGrp="1"/>
          </p:cNvSpPr>
          <p:nvPr>
            <p:ph type="dt" sz="half" idx="10"/>
          </p:nvPr>
        </p:nvSpPr>
        <p:spPr/>
        <p:txBody>
          <a:bodyPr/>
          <a:lstStyle>
            <a:lvl1pPr>
              <a:defRPr/>
            </a:lvl1pPr>
          </a:lstStyle>
          <a:p>
            <a:pPr>
              <a:defRPr/>
            </a:pPr>
            <a:endParaRPr lang="en-US" altLang="en-US"/>
          </a:p>
        </p:txBody>
      </p:sp>
      <p:sp>
        <p:nvSpPr>
          <p:cNvPr id="5" name="Footer Placeholder 3"/>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6" name="Slide Number Placeholder 4"/>
          <p:cNvSpPr>
            <a:spLocks noGrp="1"/>
          </p:cNvSpPr>
          <p:nvPr>
            <p:ph type="sldNum" sz="quarter" idx="12"/>
          </p:nvPr>
        </p:nvSpPr>
        <p:spPr/>
        <p:txBody>
          <a:bodyPr/>
          <a:lstStyle>
            <a:lvl1pPr>
              <a:defRPr/>
            </a:lvl1pPr>
          </a:lstStyle>
          <a:p>
            <a:pPr>
              <a:defRPr/>
            </a:pPr>
            <a:fld id="{1DF94937-89A4-4661-A090-437E12461BA3}" type="slidenum">
              <a:rPr lang="en-US" altLang="en-US"/>
              <a:pPr>
                <a:defRPr/>
              </a:pPr>
              <a:t>‹#›</a:t>
            </a:fld>
            <a:endParaRPr lang="en-US" altLang="en-US"/>
          </a:p>
        </p:txBody>
      </p:sp>
    </p:spTree>
    <p:extLst>
      <p:ext uri="{BB962C8B-B14F-4D97-AF65-F5344CB8AC3E}">
        <p14:creationId xmlns:p14="http://schemas.microsoft.com/office/powerpoint/2010/main" val="3042201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ltLang="en-US"/>
          </a:p>
        </p:txBody>
      </p:sp>
      <p:sp>
        <p:nvSpPr>
          <p:cNvPr id="3"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4" name="Slide Number Placeholder 5"/>
          <p:cNvSpPr>
            <a:spLocks noGrp="1"/>
          </p:cNvSpPr>
          <p:nvPr>
            <p:ph type="sldNum" sz="quarter" idx="12"/>
          </p:nvPr>
        </p:nvSpPr>
        <p:spPr/>
        <p:txBody>
          <a:bodyPr/>
          <a:lstStyle>
            <a:lvl1pPr>
              <a:defRPr/>
            </a:lvl1pPr>
          </a:lstStyle>
          <a:p>
            <a:pPr>
              <a:defRPr/>
            </a:pPr>
            <a:fld id="{99A88556-8B44-441E-B19E-EA5EBCFF330D}" type="slidenum">
              <a:rPr lang="en-US" altLang="en-US"/>
              <a:pPr>
                <a:defRPr/>
              </a:pPr>
              <a:t>‹#›</a:t>
            </a:fld>
            <a:endParaRPr lang="en-US" altLang="en-US"/>
          </a:p>
        </p:txBody>
      </p:sp>
    </p:spTree>
    <p:extLst>
      <p:ext uri="{BB962C8B-B14F-4D97-AF65-F5344CB8AC3E}">
        <p14:creationId xmlns:p14="http://schemas.microsoft.com/office/powerpoint/2010/main" val="215731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cxnSp>
        <p:nvCxnSpPr>
          <p:cNvPr id="5" name="Straight Connector 4"/>
          <p:cNvCxnSpPr/>
          <p:nvPr/>
        </p:nvCxnSpPr>
        <p:spPr>
          <a:xfrm>
            <a:off x="1277938" y="2913063"/>
            <a:ext cx="2333625"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76865" y="1388534"/>
            <a:ext cx="2536798"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120062" y="982132"/>
            <a:ext cx="3855539"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76865" y="3031065"/>
            <a:ext cx="2536798" cy="2438404"/>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Date Placeholder 4"/>
          <p:cNvSpPr>
            <a:spLocks noGrp="1"/>
          </p:cNvSpPr>
          <p:nvPr>
            <p:ph type="dt" sz="half" idx="10"/>
          </p:nvPr>
        </p:nvSpPr>
        <p:spPr/>
        <p:txBody>
          <a:bodyPr/>
          <a:lstStyle>
            <a:lvl1pPr>
              <a:defRPr/>
            </a:lvl1pPr>
          </a:lstStyle>
          <a:p>
            <a:pPr>
              <a:defRPr/>
            </a:pPr>
            <a:endParaRPr lang="en-US" altLang="en-US"/>
          </a:p>
        </p:txBody>
      </p:sp>
      <p:sp>
        <p:nvSpPr>
          <p:cNvPr id="7" name="Footer Placeholder 5"/>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8" name="Slide Number Placeholder 6"/>
          <p:cNvSpPr>
            <a:spLocks noGrp="1"/>
          </p:cNvSpPr>
          <p:nvPr>
            <p:ph type="sldNum" sz="quarter" idx="12"/>
          </p:nvPr>
        </p:nvSpPr>
        <p:spPr/>
        <p:txBody>
          <a:bodyPr/>
          <a:lstStyle>
            <a:lvl1pPr>
              <a:defRPr/>
            </a:lvl1pPr>
          </a:lstStyle>
          <a:p>
            <a:pPr>
              <a:defRPr/>
            </a:pPr>
            <a:fld id="{205F13D2-DA53-4C5E-B243-BD5354B55924}" type="slidenum">
              <a:rPr lang="en-US" altLang="en-US"/>
              <a:pPr>
                <a:defRPr/>
              </a:pPr>
              <a:t>‹#›</a:t>
            </a:fld>
            <a:endParaRPr lang="en-US" altLang="en-US"/>
          </a:p>
        </p:txBody>
      </p:sp>
    </p:spTree>
    <p:extLst>
      <p:ext uri="{BB962C8B-B14F-4D97-AF65-F5344CB8AC3E}">
        <p14:creationId xmlns:p14="http://schemas.microsoft.com/office/powerpoint/2010/main" val="17447875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76865" y="1883832"/>
            <a:ext cx="3632202" cy="1371600"/>
          </a:xfrm>
        </p:spPr>
        <p:txBody>
          <a:bodyPr anchor="b">
            <a:normAutofit/>
          </a:bodyPr>
          <a:lstStyle>
            <a:lvl1pPr algn="ctr">
              <a:defRPr sz="24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5183069" y="1032933"/>
            <a:ext cx="2929463" cy="4792136"/>
          </a:xfrm>
          <a:prstGeom prst="roundRect">
            <a:avLst>
              <a:gd name="adj" fmla="val 0"/>
            </a:avLst>
          </a:prstGeom>
          <a:ln w="57150" cmpd="thickThin">
            <a:solidFill>
              <a:schemeClr val="tx1">
                <a:lumMod val="50000"/>
                <a:lumOff val="50000"/>
              </a:schemeClr>
            </a:solidFill>
          </a:ln>
          <a:effectLst>
            <a:innerShdw blurRad="57150" dist="38100" dir="14460000">
              <a:srgbClr val="000000">
                <a:alpha val="70000"/>
              </a:srgbClr>
            </a:innerShdw>
          </a:effectLst>
        </p:spPr>
        <p:txBody>
          <a:bodyPr rtlCol="0">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176865" y="3255432"/>
            <a:ext cx="363220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ltLang="en-US"/>
          </a:p>
        </p:txBody>
      </p:sp>
      <p:sp>
        <p:nvSpPr>
          <p:cNvPr id="6" name="Footer Placeholder 4"/>
          <p:cNvSpPr>
            <a:spLocks noGrp="1"/>
          </p:cNvSpPr>
          <p:nvPr>
            <p:ph type="ftr" sz="quarter" idx="11"/>
          </p:nvPr>
        </p:nvSpPr>
        <p:spPr/>
        <p:txBody>
          <a:bodyPr/>
          <a:lstStyle>
            <a:lvl1pPr>
              <a:defRPr/>
            </a:lvl1pPr>
          </a:lstStyle>
          <a:p>
            <a:pPr>
              <a:defRPr/>
            </a:pPr>
            <a:r>
              <a:rPr lang="en-US" altLang="en-US"/>
              <a:t>Systems Analysis and Design in a Changing World, 7th Edition - Chapter 1                                                                </a:t>
            </a:r>
          </a:p>
        </p:txBody>
      </p:sp>
      <p:sp>
        <p:nvSpPr>
          <p:cNvPr id="7" name="Slide Number Placeholder 5"/>
          <p:cNvSpPr>
            <a:spLocks noGrp="1"/>
          </p:cNvSpPr>
          <p:nvPr>
            <p:ph type="sldNum" sz="quarter" idx="12"/>
          </p:nvPr>
        </p:nvSpPr>
        <p:spPr/>
        <p:txBody>
          <a:bodyPr/>
          <a:lstStyle>
            <a:lvl1pPr>
              <a:defRPr/>
            </a:lvl1pPr>
          </a:lstStyle>
          <a:p>
            <a:pPr>
              <a:defRPr/>
            </a:pPr>
            <a:fld id="{744C3369-930F-4143-B27F-E56CD56A9A7E}" type="slidenum">
              <a:rPr lang="en-US" altLang="en-US"/>
              <a:pPr>
                <a:defRPr/>
              </a:pPr>
              <a:t>‹#›</a:t>
            </a:fld>
            <a:endParaRPr lang="en-US" altLang="en-US"/>
          </a:p>
        </p:txBody>
      </p:sp>
    </p:spTree>
    <p:extLst>
      <p:ext uri="{BB962C8B-B14F-4D97-AF65-F5344CB8AC3E}">
        <p14:creationId xmlns:p14="http://schemas.microsoft.com/office/powerpoint/2010/main" val="1714697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9"/>
          <a:srcRect/>
          <a:stretch>
            <a:fillRect/>
          </a:stretch>
        </a:blipFill>
        <a:effectLst/>
      </p:bgPr>
    </p:bg>
    <p:spTree>
      <p:nvGrpSpPr>
        <p:cNvPr id="1" name=""/>
        <p:cNvGrpSpPr/>
        <p:nvPr/>
      </p:nvGrpSpPr>
      <p:grpSpPr>
        <a:xfrm>
          <a:off x="0" y="0"/>
          <a:ext cx="0" cy="0"/>
          <a:chOff x="0" y="0"/>
          <a:chExt cx="0" cy="0"/>
        </a:xfrm>
      </p:grpSpPr>
      <p:grpSp>
        <p:nvGrpSpPr>
          <p:cNvPr id="1026" name="Group 6"/>
          <p:cNvGrpSpPr>
            <a:grpSpLocks/>
          </p:cNvGrpSpPr>
          <p:nvPr/>
        </p:nvGrpSpPr>
        <p:grpSpPr bwMode="auto">
          <a:xfrm>
            <a:off x="0" y="0"/>
            <a:ext cx="9151938" cy="6858000"/>
            <a:chOff x="0" y="0"/>
            <a:chExt cx="9152467" cy="6858000"/>
          </a:xfrm>
        </p:grpSpPr>
        <p:pic>
          <p:nvPicPr>
            <p:cNvPr id="1032" name="Picture 7" descr="SD-PanelContent.png"/>
            <p:cNvPicPr>
              <a:picLocks noChangeAspect="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553888" y="542807"/>
              <a:ext cx="8039776" cy="5756392"/>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36" name="Picture 9" descr="HDRibbonContent-UniformTrim.png"/>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0"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0" descr="HDRibbonContent-UniformTrim.png"/>
            <p:cNvPicPr>
              <a:picLocks noChangeAspect="1"/>
            </p:cNvPicPr>
            <p:nvPr/>
          </p:nvPicPr>
          <p:blipFill>
            <a:blip r:embed="rId21">
              <a:extLst>
                <a:ext uri="{28A0092B-C50C-407E-A947-70E740481C1C}">
                  <a14:useLocalDpi xmlns:a14="http://schemas.microsoft.com/office/drawing/2010/main" val="0"/>
                </a:ext>
              </a:extLst>
            </a:blip>
            <a:srcRect l="2" r="14240"/>
            <a:stretch>
              <a:fillRect/>
            </a:stretch>
          </p:blipFill>
          <p:spPr bwMode="auto">
            <a:xfrm>
              <a:off x="8466667" y="3128434"/>
              <a:ext cx="685800" cy="60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027" name="Title Placeholder 1"/>
          <p:cNvSpPr>
            <a:spLocks noGrp="1"/>
          </p:cNvSpPr>
          <p:nvPr>
            <p:ph type="title"/>
          </p:nvPr>
        </p:nvSpPr>
        <p:spPr bwMode="auto">
          <a:xfrm>
            <a:off x="1176338" y="915988"/>
            <a:ext cx="6799262" cy="130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8" name="Text Placeholder 2"/>
          <p:cNvSpPr>
            <a:spLocks noGrp="1"/>
          </p:cNvSpPr>
          <p:nvPr>
            <p:ph type="body" idx="1"/>
          </p:nvPr>
        </p:nvSpPr>
        <p:spPr bwMode="auto">
          <a:xfrm>
            <a:off x="1176338" y="2512605"/>
            <a:ext cx="6799262" cy="344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6356350" y="5961063"/>
            <a:ext cx="1149350" cy="279400"/>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endParaRPr lang="en-US" altLang="en-US"/>
          </a:p>
        </p:txBody>
      </p:sp>
      <p:sp>
        <p:nvSpPr>
          <p:cNvPr id="5" name="Footer Placeholder 4"/>
          <p:cNvSpPr>
            <a:spLocks noGrp="1"/>
          </p:cNvSpPr>
          <p:nvPr>
            <p:ph type="ftr" sz="quarter" idx="3"/>
          </p:nvPr>
        </p:nvSpPr>
        <p:spPr>
          <a:xfrm>
            <a:off x="457200" y="6456000"/>
            <a:ext cx="5105400" cy="279400"/>
          </a:xfrm>
          <a:prstGeom prst="rect">
            <a:avLst/>
          </a:prstGeom>
        </p:spPr>
        <p:txBody>
          <a:bodyPr vert="horz" lIns="91440" tIns="45720" rIns="91440" bIns="45720" rtlCol="0" anchor="ctr"/>
          <a:lstStyle>
            <a:lvl1pPr algn="l" eaLnBrk="1" hangingPunct="1">
              <a:defRPr sz="1000" b="0" i="0">
                <a:solidFill>
                  <a:schemeClr val="tx1"/>
                </a:solidFill>
                <a:effectLst/>
                <a:latin typeface="+mn-lt"/>
              </a:defRPr>
            </a:lvl1pPr>
          </a:lstStyle>
          <a:p>
            <a:pPr>
              <a:defRPr/>
            </a:pPr>
            <a:r>
              <a:rPr lang="en-US" altLang="en-US"/>
              <a:t>Systems Analysis and Design in a Changing World, 7th Edition - Chapter 1                                                                </a:t>
            </a:r>
            <a:endParaRPr lang="en-US" altLang="en-US" dirty="0"/>
          </a:p>
        </p:txBody>
      </p:sp>
      <p:sp>
        <p:nvSpPr>
          <p:cNvPr id="6" name="Slide Number Placeholder 5"/>
          <p:cNvSpPr>
            <a:spLocks noGrp="1"/>
          </p:cNvSpPr>
          <p:nvPr>
            <p:ph type="sldNum" sz="quarter" idx="4"/>
          </p:nvPr>
        </p:nvSpPr>
        <p:spPr>
          <a:xfrm>
            <a:off x="8268534" y="6456000"/>
            <a:ext cx="395287" cy="279400"/>
          </a:xfrm>
          <a:prstGeom prst="rect">
            <a:avLst/>
          </a:prstGeom>
        </p:spPr>
        <p:txBody>
          <a:bodyPr vert="horz" lIns="91440" tIns="45720" rIns="91440" bIns="45720" rtlCol="0" anchor="ctr"/>
          <a:lstStyle>
            <a:lvl1pPr algn="r" eaLnBrk="1" hangingPunct="1">
              <a:defRPr sz="1000" b="0" i="0">
                <a:solidFill>
                  <a:schemeClr val="tx1"/>
                </a:solidFill>
                <a:effectLst/>
                <a:latin typeface="+mn-lt"/>
              </a:defRPr>
            </a:lvl1pPr>
          </a:lstStyle>
          <a:p>
            <a:pPr>
              <a:defRPr/>
            </a:pPr>
            <a:fld id="{9FCA094F-098A-4C8E-B933-BC1877843531}"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953" r:id="rId1"/>
    <p:sldLayoutId id="2147483954" r:id="rId2"/>
    <p:sldLayoutId id="2147483955" r:id="rId3"/>
    <p:sldLayoutId id="2147483956" r:id="rId4"/>
    <p:sldLayoutId id="2147483957" r:id="rId5"/>
    <p:sldLayoutId id="2147483958" r:id="rId6"/>
    <p:sldLayoutId id="2147483949" r:id="rId7"/>
    <p:sldLayoutId id="2147483959" r:id="rId8"/>
    <p:sldLayoutId id="2147483950" r:id="rId9"/>
    <p:sldLayoutId id="2147483951" r:id="rId10"/>
    <p:sldLayoutId id="2147483960" r:id="rId11"/>
    <p:sldLayoutId id="2147483961" r:id="rId12"/>
    <p:sldLayoutId id="2147483952" r:id="rId13"/>
    <p:sldLayoutId id="2147483962" r:id="rId14"/>
    <p:sldLayoutId id="2147483963" r:id="rId15"/>
    <p:sldLayoutId id="2147483964" r:id="rId16"/>
    <p:sldLayoutId id="2147483965" r:id="rId17"/>
  </p:sldLayoutIdLst>
  <p:hf hdr="0" dt="0"/>
  <p:txStyles>
    <p:titleStyle>
      <a:lvl1pPr algn="ctr" defTabSz="457200" rtl="0" eaLnBrk="0" fontAlgn="base" hangingPunct="0">
        <a:spcBef>
          <a:spcPct val="0"/>
        </a:spcBef>
        <a:spcAft>
          <a:spcPct val="0"/>
        </a:spcAft>
        <a:defRPr sz="4000" kern="1200">
          <a:ln w="3175" cmpd="sng">
            <a:noFill/>
          </a:ln>
          <a:solidFill>
            <a:srgbClr val="262626"/>
          </a:solidFill>
          <a:latin typeface="+mj-lt"/>
          <a:ea typeface="+mj-ea"/>
          <a:cs typeface="+mj-cs"/>
        </a:defRPr>
      </a:lvl1pPr>
      <a:lvl2pPr algn="ctr" defTabSz="457200" rtl="0" eaLnBrk="0" fontAlgn="base" hangingPunct="0">
        <a:spcBef>
          <a:spcPct val="0"/>
        </a:spcBef>
        <a:spcAft>
          <a:spcPct val="0"/>
        </a:spcAft>
        <a:defRPr sz="4000">
          <a:solidFill>
            <a:srgbClr val="262626"/>
          </a:solidFill>
          <a:latin typeface="Garamond" panose="02020404030301010803" pitchFamily="18" charset="0"/>
        </a:defRPr>
      </a:lvl2pPr>
      <a:lvl3pPr algn="ctr" defTabSz="457200" rtl="0" eaLnBrk="0" fontAlgn="base" hangingPunct="0">
        <a:spcBef>
          <a:spcPct val="0"/>
        </a:spcBef>
        <a:spcAft>
          <a:spcPct val="0"/>
        </a:spcAft>
        <a:defRPr sz="4000">
          <a:solidFill>
            <a:srgbClr val="262626"/>
          </a:solidFill>
          <a:latin typeface="Garamond" panose="02020404030301010803" pitchFamily="18" charset="0"/>
        </a:defRPr>
      </a:lvl3pPr>
      <a:lvl4pPr algn="ctr" defTabSz="457200" rtl="0" eaLnBrk="0" fontAlgn="base" hangingPunct="0">
        <a:spcBef>
          <a:spcPct val="0"/>
        </a:spcBef>
        <a:spcAft>
          <a:spcPct val="0"/>
        </a:spcAft>
        <a:defRPr sz="4000">
          <a:solidFill>
            <a:srgbClr val="262626"/>
          </a:solidFill>
          <a:latin typeface="Garamond" panose="02020404030301010803" pitchFamily="18" charset="0"/>
        </a:defRPr>
      </a:lvl4pPr>
      <a:lvl5pPr algn="ctr" defTabSz="457200" rtl="0" eaLnBrk="0" fontAlgn="base" hangingPunct="0">
        <a:spcBef>
          <a:spcPct val="0"/>
        </a:spcBef>
        <a:spcAft>
          <a:spcPct val="0"/>
        </a:spcAft>
        <a:defRPr sz="4000">
          <a:solidFill>
            <a:srgbClr val="262626"/>
          </a:solidFill>
          <a:latin typeface="Garamond" panose="02020404030301010803" pitchFamily="18"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400" kern="1200">
          <a:solidFill>
            <a:srgbClr val="262626"/>
          </a:solidFill>
          <a:latin typeface="+mn-lt"/>
          <a:ea typeface="+mn-ea"/>
          <a:cs typeface="+mn-cs"/>
        </a:defRPr>
      </a:lvl1pPr>
      <a:lvl2pPr marL="7429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sz="2000" kern="1200">
          <a:solidFill>
            <a:srgbClr val="262626"/>
          </a:solidFill>
          <a:latin typeface="+mn-lt"/>
          <a:ea typeface="+mn-ea"/>
          <a:cs typeface="+mn-cs"/>
        </a:defRPr>
      </a:lvl2pPr>
      <a:lvl3pPr marL="1200150" indent="-285750" algn="l" defTabSz="457200" rtl="0" eaLnBrk="0" fontAlgn="base" hangingPunct="0">
        <a:spcBef>
          <a:spcPct val="20000"/>
        </a:spcBef>
        <a:spcAft>
          <a:spcPts val="600"/>
        </a:spcAft>
        <a:buClr>
          <a:schemeClr val="accent1"/>
        </a:buClr>
        <a:buSzPct val="115000"/>
        <a:buFont typeface="Arial" panose="020B0604020202020204" pitchFamily="34" charset="0"/>
        <a:buChar char="•"/>
        <a:defRPr kern="1200">
          <a:solidFill>
            <a:srgbClr val="262626"/>
          </a:solidFill>
          <a:latin typeface="+mn-lt"/>
          <a:ea typeface="+mn-ea"/>
          <a:cs typeface="+mn-cs"/>
        </a:defRPr>
      </a:lvl3pPr>
      <a:lvl4pPr marL="15430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600" kern="1200">
          <a:solidFill>
            <a:srgbClr val="262626"/>
          </a:solidFill>
          <a:latin typeface="+mn-lt"/>
          <a:ea typeface="+mn-ea"/>
          <a:cs typeface="+mn-cs"/>
        </a:defRPr>
      </a:lvl4pPr>
      <a:lvl5pPr marL="2000250" indent="-171450" algn="l" defTabSz="457200" rtl="0" eaLnBrk="0" fontAlgn="base" hangingPunct="0">
        <a:spcBef>
          <a:spcPct val="20000"/>
        </a:spcBef>
        <a:spcAft>
          <a:spcPts val="600"/>
        </a:spcAft>
        <a:buClr>
          <a:schemeClr val="accent1"/>
        </a:buClr>
        <a:buSzPct val="115000"/>
        <a:buFont typeface="Arial" panose="020B0604020202020204" pitchFamily="34" charset="0"/>
        <a:buChar char="•"/>
        <a:defRPr sz="1400" kern="1200">
          <a:solidFill>
            <a:srgbClr val="262626"/>
          </a:solidFill>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ctrTitle"/>
          </p:nvPr>
        </p:nvSpPr>
        <p:spPr>
          <a:xfrm>
            <a:off x="1524000" y="1639888"/>
            <a:ext cx="6172200" cy="838200"/>
          </a:xfrm>
        </p:spPr>
        <p:txBody>
          <a:bodyPr rtlCol="0">
            <a:normAutofit fontScale="90000"/>
          </a:bodyPr>
          <a:lstStyle/>
          <a:p>
            <a:pPr algn="l" eaLnBrk="1" fontAlgn="auto" hangingPunct="1">
              <a:spcAft>
                <a:spcPts val="0"/>
              </a:spcAft>
              <a:defRPr/>
            </a:pPr>
            <a:br>
              <a:rPr lang="en-US" altLang="en-US" sz="2000">
                <a:solidFill>
                  <a:schemeClr val="tx1">
                    <a:lumMod val="85000"/>
                    <a:lumOff val="15000"/>
                  </a:schemeClr>
                </a:solidFill>
              </a:rPr>
            </a:br>
            <a:r>
              <a:rPr lang="en-US" altLang="en-US" sz="2800">
                <a:solidFill>
                  <a:schemeClr val="tx1">
                    <a:lumMod val="85000"/>
                    <a:lumOff val="15000"/>
                  </a:schemeClr>
                </a:solidFill>
              </a:rPr>
              <a:t>From Beginning to End: </a:t>
            </a:r>
            <a:br>
              <a:rPr lang="en-US" altLang="en-US" sz="2800">
                <a:solidFill>
                  <a:schemeClr val="tx1">
                    <a:lumMod val="85000"/>
                    <a:lumOff val="15000"/>
                  </a:schemeClr>
                </a:solidFill>
              </a:rPr>
            </a:br>
            <a:r>
              <a:rPr lang="en-US" altLang="en-US" sz="2800">
                <a:solidFill>
                  <a:schemeClr val="tx1">
                    <a:lumMod val="85000"/>
                    <a:lumOff val="15000"/>
                  </a:schemeClr>
                </a:solidFill>
              </a:rPr>
              <a:t>An Overview of Systems Analysis and Design</a:t>
            </a:r>
            <a:endParaRPr lang="en-US" altLang="en-US" sz="2800" dirty="0">
              <a:solidFill>
                <a:schemeClr val="tx1">
                  <a:lumMod val="85000"/>
                  <a:lumOff val="15000"/>
                </a:schemeClr>
              </a:solidFill>
            </a:endParaRPr>
          </a:p>
        </p:txBody>
      </p:sp>
      <p:sp>
        <p:nvSpPr>
          <p:cNvPr id="67587" name="Rectangle 3"/>
          <p:cNvSpPr>
            <a:spLocks noGrp="1" noChangeArrowheads="1"/>
          </p:cNvSpPr>
          <p:nvPr>
            <p:ph type="subTitle" idx="1"/>
          </p:nvPr>
        </p:nvSpPr>
        <p:spPr>
          <a:xfrm>
            <a:off x="1828800" y="3656013"/>
            <a:ext cx="5715000" cy="1522412"/>
          </a:xfrm>
        </p:spPr>
        <p:txBody>
          <a:bodyPr rtlCol="0">
            <a:normAutofit fontScale="92500" lnSpcReduction="10000"/>
          </a:bodyPr>
          <a:lstStyle/>
          <a:p>
            <a:pPr eaLnBrk="1" fontAlgn="auto" hangingPunct="1">
              <a:lnSpc>
                <a:spcPct val="110000"/>
              </a:lnSpc>
              <a:buFont typeface="Arial"/>
              <a:buNone/>
              <a:defRPr/>
            </a:pPr>
            <a:r>
              <a:rPr lang="en-US" altLang="en-US" sz="2400" dirty="0"/>
              <a:t>Systems Analysis and Design in a Changing World 7</a:t>
            </a:r>
            <a:r>
              <a:rPr lang="en-US" altLang="en-US" sz="2400" baseline="30000" dirty="0"/>
              <a:t>th</a:t>
            </a:r>
            <a:r>
              <a:rPr lang="en-US" altLang="en-US" sz="2400" dirty="0"/>
              <a:t> Ed</a:t>
            </a:r>
          </a:p>
          <a:p>
            <a:pPr eaLnBrk="1" fontAlgn="auto" hangingPunct="1">
              <a:lnSpc>
                <a:spcPct val="80000"/>
              </a:lnSpc>
              <a:buFont typeface="Arial"/>
              <a:buNone/>
              <a:defRPr/>
            </a:pPr>
            <a:endParaRPr lang="en-US" altLang="en-US" sz="2400" dirty="0"/>
          </a:p>
          <a:p>
            <a:pPr eaLnBrk="1" fontAlgn="auto" hangingPunct="1">
              <a:lnSpc>
                <a:spcPct val="80000"/>
              </a:lnSpc>
              <a:buFont typeface="Arial"/>
              <a:buNone/>
              <a:defRPr/>
            </a:pPr>
            <a:r>
              <a:rPr lang="en-US" altLang="en-US" sz="2400" dirty="0" err="1"/>
              <a:t>Satzinger</a:t>
            </a:r>
            <a:r>
              <a:rPr lang="en-US" altLang="en-US" sz="2400" dirty="0"/>
              <a:t>, Jackson &amp; </a:t>
            </a:r>
            <a:r>
              <a:rPr lang="en-US" altLang="en-US" sz="2400" dirty="0" err="1"/>
              <a:t>Burd</a:t>
            </a:r>
            <a:endParaRPr lang="en-US" altLang="en-US" sz="2400" dirty="0"/>
          </a:p>
        </p:txBody>
      </p:sp>
      <p:sp>
        <p:nvSpPr>
          <p:cNvPr id="18436" name="Rectangle 4"/>
          <p:cNvSpPr>
            <a:spLocks noChangeArrowheads="1"/>
          </p:cNvSpPr>
          <p:nvPr/>
        </p:nvSpPr>
        <p:spPr bwMode="auto">
          <a:xfrm>
            <a:off x="5334000" y="2689225"/>
            <a:ext cx="19812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r>
              <a:rPr lang="en-US" altLang="en-US" sz="3600" b="1">
                <a:solidFill>
                  <a:schemeClr val="tx2"/>
                </a:solidFill>
              </a:rPr>
            </a:br>
            <a:r>
              <a:rPr lang="en-US" altLang="en-US" sz="2800" b="1">
                <a:solidFill>
                  <a:schemeClr val="tx2"/>
                </a:solidFill>
              </a:rPr>
              <a:t>Chapter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rtlCol="0">
            <a:normAutofit fontScale="90000"/>
          </a:bodyPr>
          <a:lstStyle/>
          <a:p>
            <a:pPr eaLnBrk="1" fontAlgn="auto" hangingPunct="1">
              <a:spcAft>
                <a:spcPts val="0"/>
              </a:spcAft>
              <a:defRPr/>
            </a:pPr>
            <a:r>
              <a:rPr lang="en-US" altLang="en-US">
                <a:solidFill>
                  <a:schemeClr val="tx1">
                    <a:lumMod val="85000"/>
                    <a:lumOff val="15000"/>
                  </a:schemeClr>
                </a:solidFill>
              </a:rPr>
              <a:t>Iterative and Agile Systems Development Lifecycle (SDLC)</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5265FB76-34EE-4618-A634-3399064F957C}" type="slidenum">
              <a:rPr lang="en-US" altLang="en-US"/>
              <a:pPr>
                <a:defRPr/>
              </a:pPr>
              <a:t>10</a:t>
            </a:fld>
            <a:endParaRPr lang="en-US" altLang="en-US"/>
          </a:p>
        </p:txBody>
      </p:sp>
      <p:pic>
        <p:nvPicPr>
          <p:cNvPr id="3" name="Content Placeholder 2"/>
          <p:cNvPicPr>
            <a:picLocks noGrp="1" noChangeAspect="1"/>
          </p:cNvPicPr>
          <p:nvPr>
            <p:ph idx="1"/>
          </p:nvPr>
        </p:nvPicPr>
        <p:blipFill>
          <a:blip r:embed="rId2"/>
          <a:stretch>
            <a:fillRect/>
          </a:stretch>
        </p:blipFill>
        <p:spPr>
          <a:xfrm>
            <a:off x="1480436" y="2590800"/>
            <a:ext cx="6063364" cy="322145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FE1F-9A3E-40DC-833C-9DA882CFA1CF}"/>
              </a:ext>
            </a:extLst>
          </p:cNvPr>
          <p:cNvSpPr>
            <a:spLocks noGrp="1"/>
          </p:cNvSpPr>
          <p:nvPr>
            <p:ph type="title"/>
          </p:nvPr>
        </p:nvSpPr>
        <p:spPr/>
        <p:txBody>
          <a:bodyPr/>
          <a:lstStyle/>
          <a:p>
            <a:r>
              <a:rPr lang="en-US" dirty="0"/>
              <a:t> The six core processes </a:t>
            </a:r>
            <a:br>
              <a:rPr lang="en-US" dirty="0"/>
            </a:br>
            <a:r>
              <a:rPr lang="en-US" dirty="0"/>
              <a:t>of the SDLC showing iterations </a:t>
            </a:r>
          </a:p>
        </p:txBody>
      </p:sp>
      <p:sp>
        <p:nvSpPr>
          <p:cNvPr id="3" name="Content Placeholder 2">
            <a:extLst>
              <a:ext uri="{FF2B5EF4-FFF2-40B4-BE49-F238E27FC236}">
                <a16:creationId xmlns:a16="http://schemas.microsoft.com/office/drawing/2014/main" id="{4F617E88-F3DE-4737-A5B6-265A7C9BA42C}"/>
              </a:ext>
            </a:extLst>
          </p:cNvPr>
          <p:cNvSpPr>
            <a:spLocks noGrp="1"/>
          </p:cNvSpPr>
          <p:nvPr>
            <p:ph idx="1"/>
          </p:nvPr>
        </p:nvSpPr>
        <p:spPr/>
        <p:txBody>
          <a:bodyPr/>
          <a:lstStyle/>
          <a:p>
            <a:r>
              <a:rPr lang="en-US" sz="2000" dirty="0"/>
              <a:t>The figure illustrates how an iterative project might be managed. </a:t>
            </a:r>
          </a:p>
          <a:p>
            <a:r>
              <a:rPr lang="en-US" sz="2000" dirty="0"/>
              <a:t>There are six iterations as columns. Each iteration involves all six core processes, shown as rows in the table. </a:t>
            </a:r>
          </a:p>
          <a:p>
            <a:r>
              <a:rPr lang="en-US" sz="2000" dirty="0"/>
              <a:t>At the end of each iteration, a working part of the system is completed and evaluated. An iteration lasts a fixed period of time, usually two to four weeks. </a:t>
            </a:r>
          </a:p>
          <a:p>
            <a:r>
              <a:rPr lang="en-US" sz="2000" dirty="0"/>
              <a:t>The rounded mounds inside the graph represent the relative amount of effort. For example, Iteration 1 appears to primarily focus on identifying the problem and planning the project.</a:t>
            </a:r>
          </a:p>
        </p:txBody>
      </p:sp>
      <p:sp>
        <p:nvSpPr>
          <p:cNvPr id="4" name="Footer Placeholder 3">
            <a:extLst>
              <a:ext uri="{FF2B5EF4-FFF2-40B4-BE49-F238E27FC236}">
                <a16:creationId xmlns:a16="http://schemas.microsoft.com/office/drawing/2014/main" id="{C8AE0539-F89B-4732-AF08-E13A7D11B75D}"/>
              </a:ext>
            </a:extLst>
          </p:cNvPr>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4">
            <a:extLst>
              <a:ext uri="{FF2B5EF4-FFF2-40B4-BE49-F238E27FC236}">
                <a16:creationId xmlns:a16="http://schemas.microsoft.com/office/drawing/2014/main" id="{A0BFCD32-1EC4-4E7E-98D8-CF6CEFB8ECDE}"/>
              </a:ext>
            </a:extLst>
          </p:cNvPr>
          <p:cNvSpPr>
            <a:spLocks noGrp="1"/>
          </p:cNvSpPr>
          <p:nvPr>
            <p:ph type="sldNum" sz="quarter" idx="12"/>
          </p:nvPr>
        </p:nvSpPr>
        <p:spPr/>
        <p:txBody>
          <a:bodyPr/>
          <a:lstStyle/>
          <a:p>
            <a:pPr>
              <a:defRPr/>
            </a:pPr>
            <a:fld id="{0F8CBAA9-90DB-4660-AD4B-6F6D2D3C1D65}" type="slidenum">
              <a:rPr lang="en-US" altLang="en-US" smtClean="0"/>
              <a:pPr>
                <a:defRPr/>
              </a:pPr>
              <a:t>11</a:t>
            </a:fld>
            <a:endParaRPr lang="en-US" altLang="en-US"/>
          </a:p>
        </p:txBody>
      </p:sp>
    </p:spTree>
    <p:extLst>
      <p:ext uri="{BB962C8B-B14F-4D97-AF65-F5344CB8AC3E}">
        <p14:creationId xmlns:p14="http://schemas.microsoft.com/office/powerpoint/2010/main" val="277552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69169" y="960008"/>
            <a:ext cx="7213600" cy="1303337"/>
          </a:xfrm>
        </p:spPr>
        <p:txBody>
          <a:bodyPr/>
          <a:lstStyle/>
          <a:p>
            <a:pPr eaLnBrk="1" hangingPunct="1"/>
            <a:r>
              <a:rPr lang="en-US" altLang="en-US" dirty="0">
                <a:ln>
                  <a:noFill/>
                </a:ln>
              </a:rPr>
              <a:t>Example: RMO Tradeshow System </a:t>
            </a:r>
          </a:p>
        </p:txBody>
      </p:sp>
      <p:pic>
        <p:nvPicPr>
          <p:cNvPr id="2" name="Content Placeholder 1"/>
          <p:cNvPicPr>
            <a:picLocks noGrp="1" noChangeAspect="1"/>
          </p:cNvPicPr>
          <p:nvPr>
            <p:ph idx="1"/>
          </p:nvPr>
        </p:nvPicPr>
        <p:blipFill>
          <a:blip r:embed="rId2"/>
          <a:stretch>
            <a:fillRect/>
          </a:stretch>
        </p:blipFill>
        <p:spPr>
          <a:xfrm>
            <a:off x="1176338" y="2263345"/>
            <a:ext cx="6799262" cy="3412258"/>
          </a:xfrm>
          <a:prstGeom prst="rect">
            <a:avLst/>
          </a:prstGeom>
        </p:spPr>
      </p:pic>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8F3DF433-C022-40A7-85C4-F7D133C2BD0D}" type="slidenum">
              <a:rPr lang="en-US" altLang="en-US"/>
              <a:pPr>
                <a:defRPr/>
              </a:pPr>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969169" y="960008"/>
            <a:ext cx="7213600" cy="1303337"/>
          </a:xfrm>
        </p:spPr>
        <p:txBody>
          <a:bodyPr/>
          <a:lstStyle/>
          <a:p>
            <a:pPr eaLnBrk="1" hangingPunct="1"/>
            <a:r>
              <a:rPr lang="en-US" altLang="en-US" dirty="0">
                <a:ln>
                  <a:noFill/>
                </a:ln>
              </a:rPr>
              <a:t>Example: RMO Tradeshow System </a:t>
            </a:r>
          </a:p>
        </p:txBody>
      </p:sp>
      <p:sp>
        <p:nvSpPr>
          <p:cNvPr id="141315" name="Rectangle 3"/>
          <p:cNvSpPr>
            <a:spLocks noGrp="1" noChangeArrowheads="1"/>
          </p:cNvSpPr>
          <p:nvPr>
            <p:ph idx="1"/>
          </p:nvPr>
        </p:nvSpPr>
        <p:spPr/>
        <p:txBody>
          <a:bodyPr rtlCol="0">
            <a:normAutofit fontScale="92500" lnSpcReduction="10000"/>
          </a:bodyPr>
          <a:lstStyle/>
          <a:p>
            <a:pPr eaLnBrk="1" fontAlgn="auto" hangingPunct="1">
              <a:lnSpc>
                <a:spcPct val="90000"/>
              </a:lnSpc>
              <a:buFont typeface="Arial"/>
              <a:buChar char="•"/>
              <a:defRPr/>
            </a:pPr>
            <a:r>
              <a:rPr lang="en-US" altLang="en-US" dirty="0">
                <a:solidFill>
                  <a:schemeClr val="tx1">
                    <a:lumMod val="85000"/>
                    <a:lumOff val="15000"/>
                  </a:schemeClr>
                </a:solidFill>
              </a:rPr>
              <a:t>Sample project for chapter</a:t>
            </a:r>
          </a:p>
          <a:p>
            <a:pPr eaLnBrk="1" fontAlgn="auto" hangingPunct="1">
              <a:lnSpc>
                <a:spcPct val="90000"/>
              </a:lnSpc>
              <a:buFont typeface="Arial"/>
              <a:buChar char="•"/>
              <a:defRPr/>
            </a:pPr>
            <a:r>
              <a:rPr lang="en-US" altLang="en-US" b="1" dirty="0">
                <a:solidFill>
                  <a:schemeClr val="tx1">
                    <a:lumMod val="85000"/>
                    <a:lumOff val="15000"/>
                  </a:schemeClr>
                </a:solidFill>
              </a:rPr>
              <a:t>Problem</a:t>
            </a:r>
            <a:r>
              <a:rPr lang="en-US" altLang="en-US" dirty="0">
                <a:solidFill>
                  <a:schemeClr val="tx1">
                    <a:lumMod val="85000"/>
                    <a:lumOff val="15000"/>
                  </a:schemeClr>
                </a:solidFill>
              </a:rPr>
              <a:t>-- </a:t>
            </a:r>
            <a:r>
              <a:rPr lang="en-GB" altLang="en-US" dirty="0">
                <a:solidFill>
                  <a:schemeClr val="tx1">
                    <a:lumMod val="85000"/>
                    <a:lumOff val="15000"/>
                  </a:schemeClr>
                </a:solidFill>
              </a:rPr>
              <a:t>purchasing agents attend apparel and fabric trade shows around the world to order new products from suppliers</a:t>
            </a:r>
          </a:p>
          <a:p>
            <a:pPr eaLnBrk="1" fontAlgn="auto" hangingPunct="1">
              <a:lnSpc>
                <a:spcPct val="90000"/>
              </a:lnSpc>
              <a:buFont typeface="Arial"/>
              <a:buChar char="•"/>
              <a:defRPr/>
            </a:pPr>
            <a:r>
              <a:rPr lang="en-GB" altLang="en-US" b="1" dirty="0">
                <a:solidFill>
                  <a:schemeClr val="tx1">
                    <a:lumMod val="85000"/>
                    <a:lumOff val="15000"/>
                  </a:schemeClr>
                </a:solidFill>
              </a:rPr>
              <a:t>Need</a:t>
            </a:r>
            <a:r>
              <a:rPr lang="en-GB" altLang="en-US" dirty="0">
                <a:solidFill>
                  <a:schemeClr val="tx1">
                    <a:lumMod val="85000"/>
                    <a:lumOff val="15000"/>
                  </a:schemeClr>
                </a:solidFill>
              </a:rPr>
              <a:t>– information system (app) to </a:t>
            </a:r>
            <a:r>
              <a:rPr lang="en-GB" altLang="en-US" u="sng" dirty="0">
                <a:solidFill>
                  <a:schemeClr val="tx1">
                    <a:lumMod val="85000"/>
                    <a:lumOff val="15000"/>
                  </a:schemeClr>
                </a:solidFill>
              </a:rPr>
              <a:t>collect</a:t>
            </a:r>
            <a:r>
              <a:rPr lang="en-GB" altLang="en-US" dirty="0">
                <a:solidFill>
                  <a:schemeClr val="tx1">
                    <a:lumMod val="85000"/>
                    <a:lumOff val="15000"/>
                  </a:schemeClr>
                </a:solidFill>
              </a:rPr>
              <a:t> and </a:t>
            </a:r>
            <a:r>
              <a:rPr lang="en-GB" altLang="en-US" u="sng" dirty="0">
                <a:solidFill>
                  <a:schemeClr val="tx1">
                    <a:lumMod val="85000"/>
                    <a:lumOff val="15000"/>
                  </a:schemeClr>
                </a:solidFill>
              </a:rPr>
              <a:t>track</a:t>
            </a:r>
            <a:r>
              <a:rPr lang="en-GB" altLang="en-US" dirty="0">
                <a:solidFill>
                  <a:schemeClr val="tx1">
                    <a:lumMod val="85000"/>
                    <a:lumOff val="15000"/>
                  </a:schemeClr>
                </a:solidFill>
              </a:rPr>
              <a:t> information about </a:t>
            </a:r>
            <a:r>
              <a:rPr lang="en-GB" altLang="en-US" u="sng" dirty="0">
                <a:solidFill>
                  <a:schemeClr val="tx1">
                    <a:lumMod val="85000"/>
                    <a:lumOff val="15000"/>
                  </a:schemeClr>
                </a:solidFill>
              </a:rPr>
              <a:t>suppliers</a:t>
            </a:r>
            <a:r>
              <a:rPr lang="en-GB" altLang="en-US" dirty="0">
                <a:solidFill>
                  <a:schemeClr val="tx1">
                    <a:lumMod val="85000"/>
                    <a:lumOff val="15000"/>
                  </a:schemeClr>
                </a:solidFill>
              </a:rPr>
              <a:t> and new </a:t>
            </a:r>
            <a:r>
              <a:rPr lang="en-GB" altLang="en-US" u="sng" dirty="0">
                <a:solidFill>
                  <a:schemeClr val="tx1">
                    <a:lumMod val="85000"/>
                    <a:lumOff val="15000"/>
                  </a:schemeClr>
                </a:solidFill>
              </a:rPr>
              <a:t>products</a:t>
            </a:r>
            <a:r>
              <a:rPr lang="en-GB" altLang="en-US" dirty="0">
                <a:solidFill>
                  <a:schemeClr val="tx1">
                    <a:lumMod val="85000"/>
                    <a:lumOff val="15000"/>
                  </a:schemeClr>
                </a:solidFill>
              </a:rPr>
              <a:t> while at tradeshows</a:t>
            </a:r>
          </a:p>
          <a:p>
            <a:pPr eaLnBrk="1" fontAlgn="auto" hangingPunct="1">
              <a:lnSpc>
                <a:spcPct val="90000"/>
              </a:lnSpc>
              <a:buFont typeface="Arial"/>
              <a:buChar char="•"/>
              <a:defRPr/>
            </a:pPr>
            <a:r>
              <a:rPr lang="en-GB" altLang="en-US" b="1" dirty="0">
                <a:solidFill>
                  <a:schemeClr val="tx1">
                    <a:lumMod val="85000"/>
                    <a:lumOff val="15000"/>
                  </a:schemeClr>
                </a:solidFill>
              </a:rPr>
              <a:t>Tradeshow Project</a:t>
            </a:r>
            <a:r>
              <a:rPr lang="en-GB" altLang="en-US" dirty="0">
                <a:solidFill>
                  <a:schemeClr val="tx1">
                    <a:lumMod val="85000"/>
                    <a:lumOff val="15000"/>
                  </a:schemeClr>
                </a:solidFill>
              </a:rPr>
              <a:t>– is proposed</a:t>
            </a:r>
          </a:p>
          <a:p>
            <a:pPr lvl="1" eaLnBrk="1" fontAlgn="auto" hangingPunct="1">
              <a:lnSpc>
                <a:spcPct val="90000"/>
              </a:lnSpc>
              <a:buFont typeface="Arial"/>
              <a:buChar char="•"/>
              <a:defRPr/>
            </a:pPr>
            <a:r>
              <a:rPr lang="en-US" altLang="en-US" dirty="0">
                <a:solidFill>
                  <a:schemeClr val="tx1">
                    <a:lumMod val="85000"/>
                    <a:lumOff val="15000"/>
                  </a:schemeClr>
                </a:solidFill>
              </a:rPr>
              <a:t>Supplier information subsystem</a:t>
            </a:r>
          </a:p>
          <a:p>
            <a:pPr lvl="1" eaLnBrk="1" fontAlgn="auto" hangingPunct="1">
              <a:lnSpc>
                <a:spcPct val="90000"/>
              </a:lnSpc>
              <a:buFont typeface="Arial"/>
              <a:buChar char="•"/>
              <a:defRPr/>
            </a:pPr>
            <a:r>
              <a:rPr lang="en-US" altLang="en-US" dirty="0">
                <a:solidFill>
                  <a:schemeClr val="tx1">
                    <a:lumMod val="85000"/>
                    <a:lumOff val="15000"/>
                  </a:schemeClr>
                </a:solidFill>
              </a:rPr>
              <a:t>Product information subsystem</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8F3DF433-C022-40A7-85C4-F7D133C2BD0D}" type="slidenum">
              <a:rPr lang="en-US" altLang="en-US"/>
              <a:pPr>
                <a:defRPr/>
              </a:pPr>
              <a:t>13</a:t>
            </a:fld>
            <a:endParaRPr lang="en-US" altLang="en-US"/>
          </a:p>
        </p:txBody>
      </p:sp>
    </p:spTree>
    <p:extLst>
      <p:ext uri="{BB962C8B-B14F-4D97-AF65-F5344CB8AC3E}">
        <p14:creationId xmlns:p14="http://schemas.microsoft.com/office/powerpoint/2010/main" val="13371665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dirty="0">
                <a:ln>
                  <a:noFill/>
                </a:ln>
              </a:rPr>
              <a:t>Initial Activities – Pre-project</a:t>
            </a:r>
          </a:p>
        </p:txBody>
      </p:sp>
      <p:sp>
        <p:nvSpPr>
          <p:cNvPr id="142339" name="Rectangle 3"/>
          <p:cNvSpPr>
            <a:spLocks noGrp="1" noChangeArrowheads="1"/>
          </p:cNvSpPr>
          <p:nvPr>
            <p:ph idx="1"/>
          </p:nvPr>
        </p:nvSpPr>
        <p:spPr>
          <a:xfrm>
            <a:off x="1066800" y="2490788"/>
            <a:ext cx="6908800" cy="3444875"/>
          </a:xfrm>
        </p:spPr>
        <p:txBody>
          <a:bodyPr rtlCol="0">
            <a:normAutofit fontScale="92500"/>
          </a:bodyPr>
          <a:lstStyle/>
          <a:p>
            <a:pPr eaLnBrk="1" fontAlgn="auto" hangingPunct="1">
              <a:buFont typeface="Arial"/>
              <a:buChar char="•"/>
              <a:defRPr/>
            </a:pPr>
            <a:r>
              <a:rPr lang="en-US" altLang="en-US" dirty="0">
                <a:solidFill>
                  <a:schemeClr val="tx1">
                    <a:lumMod val="85000"/>
                    <a:lumOff val="15000"/>
                  </a:schemeClr>
                </a:solidFill>
              </a:rPr>
              <a:t>Identify the problem and document the objective of the system (core process 1)</a:t>
            </a:r>
          </a:p>
          <a:p>
            <a:pPr lvl="1" eaLnBrk="1" fontAlgn="auto" hangingPunct="1">
              <a:buFont typeface="Arial"/>
              <a:buChar char="•"/>
              <a:defRPr/>
            </a:pPr>
            <a:r>
              <a:rPr lang="en-US" altLang="en-US" dirty="0">
                <a:solidFill>
                  <a:schemeClr val="tx1">
                    <a:lumMod val="85000"/>
                    <a:lumOff val="15000"/>
                  </a:schemeClr>
                </a:solidFill>
              </a:rPr>
              <a:t>Preliminary investigation</a:t>
            </a:r>
          </a:p>
          <a:p>
            <a:pPr lvl="1" eaLnBrk="1" fontAlgn="auto" hangingPunct="1">
              <a:buFont typeface="Arial"/>
              <a:buChar char="•"/>
              <a:defRPr/>
            </a:pPr>
            <a:r>
              <a:rPr lang="en-US" altLang="en-US" dirty="0">
                <a:solidFill>
                  <a:schemeClr val="tx1">
                    <a:lumMod val="85000"/>
                    <a:lumOff val="15000"/>
                  </a:schemeClr>
                </a:solidFill>
              </a:rPr>
              <a:t>System Vision Document</a:t>
            </a:r>
          </a:p>
          <a:p>
            <a:pPr eaLnBrk="1" fontAlgn="auto" hangingPunct="1">
              <a:buFont typeface="Arial"/>
              <a:buChar char="•"/>
              <a:defRPr/>
            </a:pPr>
            <a:r>
              <a:rPr lang="en-US" altLang="en-US" dirty="0">
                <a:solidFill>
                  <a:schemeClr val="tx1">
                    <a:lumMod val="85000"/>
                    <a:lumOff val="15000"/>
                  </a:schemeClr>
                </a:solidFill>
              </a:rPr>
              <a:t>Obtain approval to commence the project (core process 1)</a:t>
            </a:r>
          </a:p>
          <a:p>
            <a:pPr lvl="1" eaLnBrk="1" fontAlgn="auto" hangingPunct="1">
              <a:buFont typeface="Arial"/>
              <a:buChar char="•"/>
              <a:defRPr/>
            </a:pPr>
            <a:r>
              <a:rPr lang="en-US" altLang="en-US" dirty="0">
                <a:solidFill>
                  <a:schemeClr val="tx1">
                    <a:lumMod val="85000"/>
                    <a:lumOff val="15000"/>
                  </a:schemeClr>
                </a:solidFill>
              </a:rPr>
              <a:t>Meet with key stakeholders, including executive management</a:t>
            </a:r>
          </a:p>
          <a:p>
            <a:pPr lvl="1" eaLnBrk="1" fontAlgn="auto" hangingPunct="1">
              <a:buFont typeface="Arial"/>
              <a:buChar char="•"/>
              <a:defRPr/>
            </a:pPr>
            <a:r>
              <a:rPr lang="en-US" altLang="en-US" dirty="0">
                <a:solidFill>
                  <a:schemeClr val="tx1">
                    <a:lumMod val="85000"/>
                    <a:lumOff val="15000"/>
                  </a:schemeClr>
                </a:solidFill>
              </a:rPr>
              <a:t>Decision reached, approve plan and budget</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F5D9D688-DC6D-4F68-A7E2-B944991557BD}" type="slidenum">
              <a:rPr lang="en-US" altLang="en-US"/>
              <a:pPr>
                <a:defRPr/>
              </a:pPr>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176338" y="1371600"/>
            <a:ext cx="3632200" cy="1371600"/>
          </a:xfrm>
        </p:spPr>
        <p:txBody>
          <a:bodyPr/>
          <a:lstStyle/>
          <a:p>
            <a:pPr eaLnBrk="1" hangingPunct="1"/>
            <a:r>
              <a:rPr lang="en-US" altLang="en-US" sz="2800" b="1">
                <a:ln>
                  <a:noFill/>
                </a:ln>
              </a:rPr>
              <a:t>System Vision Document</a:t>
            </a:r>
            <a:br>
              <a:rPr lang="en-US" altLang="en-US" sz="2800" b="1">
                <a:ln>
                  <a:noFill/>
                </a:ln>
              </a:rPr>
            </a:br>
            <a:endParaRPr lang="en-US" altLang="en-US" b="1">
              <a:ln>
                <a:noFill/>
              </a:ln>
            </a:endParaRPr>
          </a:p>
        </p:txBody>
      </p:sp>
      <p:sp>
        <p:nvSpPr>
          <p:cNvPr id="3" name="Text Placeholder 2"/>
          <p:cNvSpPr>
            <a:spLocks noGrp="1"/>
          </p:cNvSpPr>
          <p:nvPr>
            <p:ph type="body" sz="half" idx="2"/>
          </p:nvPr>
        </p:nvSpPr>
        <p:spPr>
          <a:xfrm>
            <a:off x="1176338" y="3255963"/>
            <a:ext cx="3632200" cy="1828800"/>
          </a:xfrm>
        </p:spPr>
        <p:txBody>
          <a:bodyPr/>
          <a:lstStyle/>
          <a:p>
            <a:pPr eaLnBrk="1" hangingPunct="1">
              <a:defRPr/>
            </a:pPr>
            <a:r>
              <a:rPr lang="en-US" altLang="en-US" sz="2200" dirty="0">
                <a:ea typeface="+mj-ea"/>
                <a:cs typeface="+mj-cs"/>
              </a:rPr>
              <a:t>Problem description</a:t>
            </a:r>
            <a:br>
              <a:rPr lang="en-US" altLang="en-US" sz="2200" dirty="0">
                <a:ea typeface="+mj-ea"/>
                <a:cs typeface="+mj-cs"/>
              </a:rPr>
            </a:br>
            <a:br>
              <a:rPr lang="en-US" altLang="en-US" sz="2200" dirty="0">
                <a:ea typeface="+mj-ea"/>
                <a:cs typeface="+mj-cs"/>
              </a:rPr>
            </a:br>
            <a:r>
              <a:rPr lang="en-US" altLang="en-US" sz="2200" dirty="0">
                <a:ea typeface="+mj-ea"/>
                <a:cs typeface="+mj-cs"/>
              </a:rPr>
              <a:t>System capabilities</a:t>
            </a:r>
            <a:br>
              <a:rPr lang="en-US" altLang="en-US" sz="2200" dirty="0">
                <a:ea typeface="+mj-ea"/>
                <a:cs typeface="+mj-cs"/>
              </a:rPr>
            </a:br>
            <a:br>
              <a:rPr lang="en-US" altLang="en-US" sz="2200" dirty="0">
                <a:ea typeface="+mj-ea"/>
                <a:cs typeface="+mj-cs"/>
              </a:rPr>
            </a:br>
            <a:r>
              <a:rPr lang="en-US" altLang="en-US" sz="2200" dirty="0">
                <a:ea typeface="+mj-ea"/>
                <a:cs typeface="+mj-cs"/>
              </a:rPr>
              <a:t>Business benefits</a:t>
            </a:r>
            <a:endParaRPr lang="en-US" dirty="0"/>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2591DFBF-38A8-4102-86CF-AA0AA3003179}" type="slidenum">
              <a:rPr lang="en-US" altLang="en-US"/>
              <a:pPr>
                <a:defRPr/>
              </a:pPr>
              <a:t>15</a:t>
            </a:fld>
            <a:endParaRPr lang="en-US" altLang="en-US"/>
          </a:p>
        </p:txBody>
      </p:sp>
      <p:pic>
        <p:nvPicPr>
          <p:cNvPr id="11" name="Picture Placeholder 10"/>
          <p:cNvPicPr>
            <a:picLocks noGrp="1" noChangeAspect="1"/>
          </p:cNvPicPr>
          <p:nvPr>
            <p:ph type="pic" idx="1"/>
          </p:nvPr>
        </p:nvPicPr>
        <p:blipFill>
          <a:blip r:embed="rId2"/>
          <a:srcRect t="4781" b="4781"/>
          <a:stretch>
            <a:fillRect/>
          </a:stretch>
        </p:blipFill>
        <p:spPr>
          <a:xfrm>
            <a:off x="4571998" y="685800"/>
            <a:ext cx="3804313" cy="54864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a:ln>
                  <a:noFill/>
                </a:ln>
              </a:rPr>
              <a:t>Problem Description </a:t>
            </a:r>
          </a:p>
        </p:txBody>
      </p:sp>
      <p:pic>
        <p:nvPicPr>
          <p:cNvPr id="41987" name="Picture 1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762000" y="2590800"/>
            <a:ext cx="7386638" cy="3184525"/>
          </a:xfrm>
          <a:noFill/>
        </p:spPr>
      </p:pic>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F3653F0E-B191-4036-82DF-3141BC205873}" type="slidenum">
              <a:rPr lang="en-US" altLang="en-US"/>
              <a:pPr>
                <a:defRPr/>
              </a:pPr>
              <a:t>16</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a:ln>
                  <a:noFill/>
                </a:ln>
              </a:rPr>
              <a:t>Software Development</a:t>
            </a:r>
            <a:endParaRPr lang="en-US" altLang="en-US" sz="1800">
              <a:ln>
                <a:noFill/>
              </a:ln>
            </a:endParaRPr>
          </a:p>
        </p:txBody>
      </p:sp>
      <p:sp>
        <p:nvSpPr>
          <p:cNvPr id="131075" name="Rectangle 3"/>
          <p:cNvSpPr>
            <a:spLocks noGrp="1" noChangeArrowheads="1"/>
          </p:cNvSpPr>
          <p:nvPr>
            <p:ph idx="1"/>
          </p:nvPr>
        </p:nvSpPr>
        <p:spPr/>
        <p:txBody>
          <a:bodyPr rtlCol="0">
            <a:normAutofit fontScale="85000" lnSpcReduction="20000"/>
          </a:bodyPr>
          <a:lstStyle/>
          <a:p>
            <a:pPr eaLnBrk="1" fontAlgn="auto" hangingPunct="1">
              <a:lnSpc>
                <a:spcPct val="90000"/>
              </a:lnSpc>
              <a:buFont typeface="Arial"/>
              <a:buChar char="•"/>
              <a:defRPr/>
            </a:pPr>
            <a:r>
              <a:rPr lang="en-GB" altLang="en-US" sz="2800" b="1" dirty="0">
                <a:solidFill>
                  <a:schemeClr val="tx1">
                    <a:lumMod val="85000"/>
                    <a:lumOff val="15000"/>
                  </a:schemeClr>
                </a:solidFill>
              </a:rPr>
              <a:t>Computer application</a:t>
            </a:r>
            <a:r>
              <a:rPr lang="en-GB" altLang="en-US" sz="2800" dirty="0">
                <a:solidFill>
                  <a:schemeClr val="tx1">
                    <a:lumMod val="85000"/>
                    <a:lumOff val="15000"/>
                  </a:schemeClr>
                </a:solidFill>
              </a:rPr>
              <a:t> (app) – a computer software program that executes on a computing device to carry out a specific set of functions</a:t>
            </a:r>
          </a:p>
          <a:p>
            <a:pPr eaLnBrk="1" fontAlgn="auto" hangingPunct="1">
              <a:lnSpc>
                <a:spcPct val="90000"/>
              </a:lnSpc>
              <a:buFont typeface="Arial"/>
              <a:buChar char="•"/>
              <a:defRPr/>
            </a:pPr>
            <a:endParaRPr lang="en-GB" altLang="en-US" sz="2800" dirty="0">
              <a:solidFill>
                <a:schemeClr val="tx1">
                  <a:lumMod val="85000"/>
                  <a:lumOff val="15000"/>
                </a:schemeClr>
              </a:solidFill>
            </a:endParaRPr>
          </a:p>
          <a:p>
            <a:pPr eaLnBrk="1" fontAlgn="auto" hangingPunct="1">
              <a:lnSpc>
                <a:spcPct val="90000"/>
              </a:lnSpc>
              <a:buFont typeface="Arial"/>
              <a:buChar char="•"/>
              <a:defRPr/>
            </a:pPr>
            <a:r>
              <a:rPr lang="en-GB" altLang="en-US" sz="2800" b="1" dirty="0">
                <a:solidFill>
                  <a:schemeClr val="tx1">
                    <a:lumMod val="85000"/>
                    <a:lumOff val="15000"/>
                  </a:schemeClr>
                </a:solidFill>
              </a:rPr>
              <a:t>Information system</a:t>
            </a:r>
            <a:r>
              <a:rPr lang="en-GB" altLang="en-US" sz="2800" dirty="0">
                <a:solidFill>
                  <a:schemeClr val="tx1">
                    <a:lumMod val="85000"/>
                    <a:lumOff val="15000"/>
                  </a:schemeClr>
                </a:solidFill>
              </a:rPr>
              <a:t> – </a:t>
            </a:r>
            <a:r>
              <a:rPr lang="en-GB" altLang="en-US" sz="2800" u="sng" dirty="0">
                <a:solidFill>
                  <a:schemeClr val="tx1">
                    <a:lumMod val="85000"/>
                    <a:lumOff val="15000"/>
                  </a:schemeClr>
                </a:solidFill>
              </a:rPr>
              <a:t>a set of interrelated components</a:t>
            </a:r>
            <a:r>
              <a:rPr lang="en-GB" altLang="en-US" sz="2800" dirty="0">
                <a:solidFill>
                  <a:schemeClr val="tx1">
                    <a:lumMod val="85000"/>
                    <a:lumOff val="15000"/>
                  </a:schemeClr>
                </a:solidFill>
              </a:rPr>
              <a:t> that collects, processes, stores, and </a:t>
            </a:r>
            <a:r>
              <a:rPr lang="en-GB" altLang="en-US" sz="2800" u="sng" dirty="0">
                <a:solidFill>
                  <a:schemeClr val="tx1">
                    <a:lumMod val="85000"/>
                    <a:lumOff val="15000"/>
                  </a:schemeClr>
                </a:solidFill>
              </a:rPr>
              <a:t>provides an output the information needed to complete business tasks</a:t>
            </a:r>
          </a:p>
          <a:p>
            <a:pPr lvl="1" eaLnBrk="1" fontAlgn="auto" hangingPunct="1">
              <a:lnSpc>
                <a:spcPct val="90000"/>
              </a:lnSpc>
              <a:buFont typeface="Arial"/>
              <a:buChar char="•"/>
              <a:defRPr/>
            </a:pPr>
            <a:r>
              <a:rPr lang="en-US" altLang="en-US" sz="2400" dirty="0">
                <a:solidFill>
                  <a:schemeClr val="tx1">
                    <a:lumMod val="85000"/>
                    <a:lumOff val="15000"/>
                  </a:schemeClr>
                </a:solidFill>
              </a:rPr>
              <a:t>Broader in scope than “app”</a:t>
            </a:r>
          </a:p>
          <a:p>
            <a:pPr lvl="1" eaLnBrk="1" fontAlgn="auto" hangingPunct="1">
              <a:lnSpc>
                <a:spcPct val="90000"/>
              </a:lnSpc>
              <a:buFont typeface="Arial"/>
              <a:buChar char="•"/>
              <a:defRPr/>
            </a:pPr>
            <a:r>
              <a:rPr lang="en-US" altLang="en-US" sz="2400" u="sng" dirty="0">
                <a:solidFill>
                  <a:schemeClr val="tx1">
                    <a:lumMod val="85000"/>
                    <a:lumOff val="15000"/>
                  </a:schemeClr>
                </a:solidFill>
              </a:rPr>
              <a:t>Includes database and related manual (include people)</a:t>
            </a:r>
            <a:r>
              <a:rPr lang="en-US" altLang="en-US" sz="2400" dirty="0">
                <a:solidFill>
                  <a:schemeClr val="tx1">
                    <a:lumMod val="85000"/>
                    <a:lumOff val="15000"/>
                  </a:schemeClr>
                </a:solidFill>
              </a:rPr>
              <a:t> processes</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endParaRPr lang="en-US" altLang="en-US" dirty="0"/>
          </a:p>
        </p:txBody>
      </p:sp>
      <p:sp>
        <p:nvSpPr>
          <p:cNvPr id="5" name="Slide Number Placeholder 5"/>
          <p:cNvSpPr>
            <a:spLocks noGrp="1"/>
          </p:cNvSpPr>
          <p:nvPr>
            <p:ph type="sldNum" sz="quarter" idx="12"/>
          </p:nvPr>
        </p:nvSpPr>
        <p:spPr/>
        <p:txBody>
          <a:bodyPr/>
          <a:lstStyle/>
          <a:p>
            <a:pPr>
              <a:defRPr/>
            </a:pPr>
            <a:fld id="{4C3907F3-79D7-4D25-8379-D9130106B007}" type="slidenum">
              <a:rPr lang="en-US" altLang="en-US"/>
              <a:pPr>
                <a:defRPr/>
              </a:pPr>
              <a:t>2</a:t>
            </a:fld>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176338" y="914400"/>
            <a:ext cx="6799262" cy="1303338"/>
          </a:xfrm>
        </p:spPr>
        <p:txBody>
          <a:bodyPr/>
          <a:lstStyle/>
          <a:p>
            <a:pPr eaLnBrk="1" hangingPunct="1"/>
            <a:r>
              <a:rPr lang="en-US" altLang="en-US">
                <a:ln>
                  <a:noFill/>
                </a:ln>
              </a:rPr>
              <a:t> Software Development</a:t>
            </a:r>
            <a:endParaRPr lang="en-US" altLang="en-US" sz="1800">
              <a:ln>
                <a:noFill/>
              </a:ln>
            </a:endParaRPr>
          </a:p>
        </p:txBody>
      </p:sp>
      <p:sp>
        <p:nvSpPr>
          <p:cNvPr id="133123" name="Rectangle 3"/>
          <p:cNvSpPr>
            <a:spLocks noGrp="1" noChangeArrowheads="1"/>
          </p:cNvSpPr>
          <p:nvPr>
            <p:ph idx="1"/>
          </p:nvPr>
        </p:nvSpPr>
        <p:spPr>
          <a:xfrm>
            <a:off x="1176338" y="2438401"/>
            <a:ext cx="7281862" cy="3657600"/>
          </a:xfrm>
        </p:spPr>
        <p:txBody>
          <a:bodyPr rtlCol="0">
            <a:noAutofit/>
          </a:bodyPr>
          <a:lstStyle/>
          <a:p>
            <a:pPr eaLnBrk="1" fontAlgn="auto" hangingPunct="1">
              <a:lnSpc>
                <a:spcPct val="90000"/>
              </a:lnSpc>
              <a:buFont typeface="Arial"/>
              <a:buChar char="•"/>
              <a:defRPr/>
            </a:pPr>
            <a:r>
              <a:rPr lang="en-GB" altLang="en-US" b="1" dirty="0">
                <a:solidFill>
                  <a:schemeClr val="tx1">
                    <a:lumMod val="85000"/>
                    <a:lumOff val="15000"/>
                  </a:schemeClr>
                </a:solidFill>
              </a:rPr>
              <a:t>Systems analysis </a:t>
            </a:r>
            <a:r>
              <a:rPr lang="en-GB" altLang="en-US" dirty="0">
                <a:solidFill>
                  <a:schemeClr val="tx1">
                    <a:lumMod val="85000"/>
                    <a:lumOff val="15000"/>
                  </a:schemeClr>
                </a:solidFill>
              </a:rPr>
              <a:t>– those activities that enable a person to </a:t>
            </a:r>
            <a:r>
              <a:rPr lang="en-GB" altLang="en-US" b="1" u="sng" dirty="0">
                <a:solidFill>
                  <a:schemeClr val="tx1">
                    <a:lumMod val="85000"/>
                    <a:lumOff val="15000"/>
                  </a:schemeClr>
                </a:solidFill>
              </a:rPr>
              <a:t>understand </a:t>
            </a:r>
            <a:r>
              <a:rPr lang="en-GB" altLang="en-US" u="sng" dirty="0">
                <a:solidFill>
                  <a:schemeClr val="tx1">
                    <a:lumMod val="85000"/>
                    <a:lumOff val="15000"/>
                  </a:schemeClr>
                </a:solidFill>
              </a:rPr>
              <a:t>and specify </a:t>
            </a:r>
            <a:r>
              <a:rPr lang="en-GB" altLang="en-US" b="1" u="sng" dirty="0">
                <a:solidFill>
                  <a:schemeClr val="tx1">
                    <a:lumMod val="85000"/>
                    <a:lumOff val="15000"/>
                  </a:schemeClr>
                </a:solidFill>
              </a:rPr>
              <a:t>what</a:t>
            </a:r>
            <a:r>
              <a:rPr lang="en-GB" altLang="en-US" u="sng" dirty="0">
                <a:solidFill>
                  <a:schemeClr val="tx1">
                    <a:lumMod val="85000"/>
                    <a:lumOff val="15000"/>
                  </a:schemeClr>
                </a:solidFill>
              </a:rPr>
              <a:t> an information system should accomplish. </a:t>
            </a:r>
          </a:p>
          <a:p>
            <a:pPr lvl="1" eaLnBrk="1" fontAlgn="auto" hangingPunct="1">
              <a:lnSpc>
                <a:spcPct val="90000"/>
              </a:lnSpc>
              <a:spcBef>
                <a:spcPts val="0"/>
              </a:spcBef>
              <a:buFont typeface="Arial"/>
              <a:buChar char="•"/>
              <a:defRPr/>
            </a:pPr>
            <a:r>
              <a:rPr lang="en-GB" altLang="en-US" u="sng" dirty="0">
                <a:solidFill>
                  <a:schemeClr val="tx1">
                    <a:lumMod val="85000"/>
                    <a:lumOff val="15000"/>
                  </a:schemeClr>
                </a:solidFill>
              </a:rPr>
              <a:t>Ex: </a:t>
            </a:r>
            <a:r>
              <a:rPr lang="en-US" altLang="en-US" u="sng" dirty="0">
                <a:solidFill>
                  <a:schemeClr val="tx1">
                    <a:lumMod val="85000"/>
                    <a:lumOff val="15000"/>
                  </a:schemeClr>
                </a:solidFill>
              </a:rPr>
              <a:t>a customer management system must track customers, register products, and many other functions-all of which have many details.</a:t>
            </a:r>
            <a:endParaRPr lang="en-GB" altLang="en-US" u="sng" dirty="0">
              <a:solidFill>
                <a:schemeClr val="tx1">
                  <a:lumMod val="85000"/>
                  <a:lumOff val="15000"/>
                </a:schemeClr>
              </a:solidFill>
            </a:endParaRPr>
          </a:p>
          <a:p>
            <a:pPr eaLnBrk="1" fontAlgn="auto" hangingPunct="1">
              <a:lnSpc>
                <a:spcPct val="90000"/>
              </a:lnSpc>
              <a:buFont typeface="Arial"/>
              <a:buChar char="•"/>
              <a:defRPr/>
            </a:pPr>
            <a:r>
              <a:rPr lang="en-GB" altLang="en-US" b="1" dirty="0">
                <a:solidFill>
                  <a:schemeClr val="tx1">
                    <a:lumMod val="85000"/>
                    <a:lumOff val="15000"/>
                  </a:schemeClr>
                </a:solidFill>
              </a:rPr>
              <a:t>Systems design </a:t>
            </a:r>
            <a:r>
              <a:rPr lang="en-GB" altLang="en-US" dirty="0">
                <a:solidFill>
                  <a:schemeClr val="tx1">
                    <a:lumMod val="85000"/>
                    <a:lumOff val="15000"/>
                  </a:schemeClr>
                </a:solidFill>
              </a:rPr>
              <a:t>– those activities that enable a person to </a:t>
            </a:r>
            <a:r>
              <a:rPr lang="en-GB" altLang="en-US" u="sng" dirty="0">
                <a:solidFill>
                  <a:schemeClr val="tx1">
                    <a:lumMod val="85000"/>
                    <a:lumOff val="15000"/>
                  </a:schemeClr>
                </a:solidFill>
              </a:rPr>
              <a:t>define and </a:t>
            </a:r>
            <a:r>
              <a:rPr lang="en-GB" altLang="en-US" b="1" u="sng" dirty="0">
                <a:solidFill>
                  <a:schemeClr val="tx1">
                    <a:lumMod val="85000"/>
                    <a:lumOff val="15000"/>
                  </a:schemeClr>
                </a:solidFill>
              </a:rPr>
              <a:t>describe</a:t>
            </a:r>
            <a:r>
              <a:rPr lang="en-GB" altLang="en-US" u="sng" dirty="0">
                <a:solidFill>
                  <a:schemeClr val="tx1">
                    <a:lumMod val="85000"/>
                    <a:lumOff val="15000"/>
                  </a:schemeClr>
                </a:solidFill>
              </a:rPr>
              <a:t> in detail </a:t>
            </a:r>
            <a:r>
              <a:rPr lang="en-US" altLang="en-US" b="1" u="sng">
                <a:solidFill>
                  <a:schemeClr val="tx1">
                    <a:lumMod val="85000"/>
                    <a:lumOff val="15000"/>
                  </a:schemeClr>
                </a:solidFill>
              </a:rPr>
              <a:t>how</a:t>
            </a:r>
            <a:r>
              <a:rPr lang="en-US" altLang="en-US" u="sng">
                <a:solidFill>
                  <a:schemeClr val="tx1">
                    <a:lumMod val="85000"/>
                    <a:lumOff val="15000"/>
                  </a:schemeClr>
                </a:solidFill>
              </a:rPr>
              <a:t> </a:t>
            </a:r>
            <a:r>
              <a:rPr lang="en-US" altLang="en-US" u="sng" dirty="0">
                <a:solidFill>
                  <a:schemeClr val="tx1">
                    <a:lumMod val="85000"/>
                    <a:lumOff val="15000"/>
                  </a:schemeClr>
                </a:solidFill>
              </a:rPr>
              <a:t>the information system will actually be implemented to provide the needed solution.</a:t>
            </a:r>
            <a:endParaRPr lang="en-GB" altLang="en-US" u="sng" dirty="0">
              <a:solidFill>
                <a:schemeClr val="tx1">
                  <a:lumMod val="85000"/>
                  <a:lumOff val="15000"/>
                </a:schemeClr>
              </a:solidFill>
            </a:endParaRP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51457678-7C6C-49B7-8B1D-AC704B0405B8}" type="slidenum">
              <a:rPr lang="en-US" altLang="en-US"/>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6395B-5094-4228-B542-8FC62C74FC8B}"/>
              </a:ext>
            </a:extLst>
          </p:cNvPr>
          <p:cNvSpPr>
            <a:spLocks noGrp="1"/>
          </p:cNvSpPr>
          <p:nvPr>
            <p:ph type="title"/>
          </p:nvPr>
        </p:nvSpPr>
        <p:spPr>
          <a:xfrm>
            <a:off x="1176338" y="523171"/>
            <a:ext cx="6799262" cy="1303337"/>
          </a:xfrm>
        </p:spPr>
        <p:txBody>
          <a:bodyPr/>
          <a:lstStyle/>
          <a:p>
            <a:endParaRPr lang="en-US"/>
          </a:p>
        </p:txBody>
      </p:sp>
      <p:sp>
        <p:nvSpPr>
          <p:cNvPr id="3" name="Content Placeholder 2">
            <a:extLst>
              <a:ext uri="{FF2B5EF4-FFF2-40B4-BE49-F238E27FC236}">
                <a16:creationId xmlns:a16="http://schemas.microsoft.com/office/drawing/2014/main" id="{0FDB5E02-4940-43B8-8AE1-67C33AA68992}"/>
              </a:ext>
            </a:extLst>
          </p:cNvPr>
          <p:cNvSpPr>
            <a:spLocks noGrp="1"/>
          </p:cNvSpPr>
          <p:nvPr>
            <p:ph idx="1"/>
          </p:nvPr>
        </p:nvSpPr>
        <p:spPr/>
        <p:txBody>
          <a:bodyPr/>
          <a:lstStyle/>
          <a:p>
            <a:endParaRPr lang="en-US" dirty="0"/>
          </a:p>
        </p:txBody>
      </p:sp>
      <p:sp>
        <p:nvSpPr>
          <p:cNvPr id="4" name="Footer Placeholder 3">
            <a:extLst>
              <a:ext uri="{FF2B5EF4-FFF2-40B4-BE49-F238E27FC236}">
                <a16:creationId xmlns:a16="http://schemas.microsoft.com/office/drawing/2014/main" id="{DE492D1A-1866-4DB6-862F-0FD90E3D4660}"/>
              </a:ext>
            </a:extLst>
          </p:cNvPr>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4">
            <a:extLst>
              <a:ext uri="{FF2B5EF4-FFF2-40B4-BE49-F238E27FC236}">
                <a16:creationId xmlns:a16="http://schemas.microsoft.com/office/drawing/2014/main" id="{D157BA99-AEB1-47A1-822B-60CDC2F85F82}"/>
              </a:ext>
            </a:extLst>
          </p:cNvPr>
          <p:cNvSpPr>
            <a:spLocks noGrp="1"/>
          </p:cNvSpPr>
          <p:nvPr>
            <p:ph type="sldNum" sz="quarter" idx="12"/>
          </p:nvPr>
        </p:nvSpPr>
        <p:spPr/>
        <p:txBody>
          <a:bodyPr/>
          <a:lstStyle/>
          <a:p>
            <a:pPr>
              <a:defRPr/>
            </a:pPr>
            <a:fld id="{0F8CBAA9-90DB-4660-AD4B-6F6D2D3C1D65}" type="slidenum">
              <a:rPr lang="en-US" altLang="en-US" smtClean="0"/>
              <a:pPr>
                <a:defRPr/>
              </a:pPr>
              <a:t>4</a:t>
            </a:fld>
            <a:endParaRPr lang="en-US" altLang="en-US"/>
          </a:p>
        </p:txBody>
      </p:sp>
      <p:pic>
        <p:nvPicPr>
          <p:cNvPr id="6" name="Picture 13">
            <a:extLst>
              <a:ext uri="{FF2B5EF4-FFF2-40B4-BE49-F238E27FC236}">
                <a16:creationId xmlns:a16="http://schemas.microsoft.com/office/drawing/2014/main" id="{9789CC2D-560F-4592-835A-02462E5E2473}"/>
              </a:ext>
            </a:extLst>
          </p:cNvPr>
          <p:cNvPicPr>
            <a:picLocks noChangeAspect="1"/>
          </p:cNvPicPr>
          <p:nvPr/>
        </p:nvPicPr>
        <p:blipFill rotWithShape="1">
          <a:blip r:embed="rId2">
            <a:extLst>
              <a:ext uri="{28A0092B-C50C-407E-A947-70E740481C1C}">
                <a14:useLocalDpi xmlns:a14="http://schemas.microsoft.com/office/drawing/2010/main" val="0"/>
              </a:ext>
            </a:extLst>
          </a:blip>
          <a:srcRect l="2754" t="4286" r="3228" b="7039"/>
          <a:stretch/>
        </p:blipFill>
        <p:spPr bwMode="auto">
          <a:xfrm>
            <a:off x="1310265" y="838200"/>
            <a:ext cx="6920169"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8397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13CF0-1E41-4A90-AA3A-02820F75042C}"/>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382B79C-F7EF-401E-8AC7-5EC0BE28AAF2}"/>
              </a:ext>
            </a:extLst>
          </p:cNvPr>
          <p:cNvSpPr>
            <a:spLocks noGrp="1"/>
          </p:cNvSpPr>
          <p:nvPr>
            <p:ph idx="1"/>
          </p:nvPr>
        </p:nvSpPr>
        <p:spPr>
          <a:xfrm>
            <a:off x="1176338" y="2362201"/>
            <a:ext cx="7092196" cy="3595280"/>
          </a:xfrm>
        </p:spPr>
        <p:txBody>
          <a:bodyPr/>
          <a:lstStyle/>
          <a:p>
            <a:pPr>
              <a:spcBef>
                <a:spcPts val="0"/>
              </a:spcBef>
            </a:pPr>
            <a:r>
              <a:rPr lang="en-US" sz="2000" dirty="0"/>
              <a:t>Suppose an owner of the land who has the vision, the builder who will construct the building, and the architect who serves as the bridge between the owner and the builder. </a:t>
            </a:r>
          </a:p>
          <a:p>
            <a:pPr>
              <a:spcBef>
                <a:spcPts val="0"/>
              </a:spcBef>
            </a:pPr>
            <a:r>
              <a:rPr lang="en-US" sz="2000" dirty="0"/>
              <a:t>The architect helps the owner develop the vision but must also communicate the building’s specifications to the builder. </a:t>
            </a:r>
          </a:p>
          <a:p>
            <a:pPr>
              <a:spcBef>
                <a:spcPts val="0"/>
              </a:spcBef>
            </a:pPr>
            <a:r>
              <a:rPr lang="en-US" sz="2000" dirty="0"/>
              <a:t>In doing so, the architect uses various tools to first capture the vision from the owner and to then provide the builder with instructions-including line drawings, blueprints, to-scale models …</a:t>
            </a:r>
          </a:p>
          <a:p>
            <a:pPr>
              <a:spcBef>
                <a:spcPts val="0"/>
              </a:spcBef>
            </a:pPr>
            <a:r>
              <a:rPr lang="en-US" sz="2000" dirty="0"/>
              <a:t>Just as builders, programmers don't just sit down and start writing program code. They need someone (systems analyst) to function like an architect-planning, understanding details, specifying needs-before designing and writing the code that satisfies the vision. </a:t>
            </a:r>
          </a:p>
        </p:txBody>
      </p:sp>
      <p:sp>
        <p:nvSpPr>
          <p:cNvPr id="4" name="Footer Placeholder 3">
            <a:extLst>
              <a:ext uri="{FF2B5EF4-FFF2-40B4-BE49-F238E27FC236}">
                <a16:creationId xmlns:a16="http://schemas.microsoft.com/office/drawing/2014/main" id="{0D6FE3D4-5180-4BAD-B04B-E5D947E13DD5}"/>
              </a:ext>
            </a:extLst>
          </p:cNvPr>
          <p:cNvSpPr>
            <a:spLocks noGrp="1"/>
          </p:cNvSpPr>
          <p:nvPr>
            <p:ph type="ftr" sz="quarter" idx="11"/>
          </p:nvPr>
        </p:nvSpPr>
        <p:spPr/>
        <p:txBody>
          <a:bodyPr/>
          <a:lstStyle/>
          <a:p>
            <a:pPr>
              <a:defRPr/>
            </a:pPr>
            <a:r>
              <a:rPr lang="en-US" altLang="en-US" dirty="0"/>
              <a:t>Systems Analysis and Design in a Changing World, 7th Edition - Chapter 1                                                                </a:t>
            </a:r>
          </a:p>
        </p:txBody>
      </p:sp>
      <p:sp>
        <p:nvSpPr>
          <p:cNvPr id="5" name="Slide Number Placeholder 4">
            <a:extLst>
              <a:ext uri="{FF2B5EF4-FFF2-40B4-BE49-F238E27FC236}">
                <a16:creationId xmlns:a16="http://schemas.microsoft.com/office/drawing/2014/main" id="{B78A4F48-44BA-4A49-B3AA-86A0D8984206}"/>
              </a:ext>
            </a:extLst>
          </p:cNvPr>
          <p:cNvSpPr>
            <a:spLocks noGrp="1"/>
          </p:cNvSpPr>
          <p:nvPr>
            <p:ph type="sldNum" sz="quarter" idx="12"/>
          </p:nvPr>
        </p:nvSpPr>
        <p:spPr/>
        <p:txBody>
          <a:bodyPr/>
          <a:lstStyle/>
          <a:p>
            <a:pPr>
              <a:defRPr/>
            </a:pPr>
            <a:fld id="{0F8CBAA9-90DB-4660-AD4B-6F6D2D3C1D65}" type="slidenum">
              <a:rPr lang="en-US" altLang="en-US" smtClean="0"/>
              <a:pPr>
                <a:defRPr/>
              </a:pPr>
              <a:t>5</a:t>
            </a:fld>
            <a:endParaRPr lang="en-US" altLang="en-US"/>
          </a:p>
        </p:txBody>
      </p:sp>
    </p:spTree>
    <p:extLst>
      <p:ext uri="{BB962C8B-B14F-4D97-AF65-F5344CB8AC3E}">
        <p14:creationId xmlns:p14="http://schemas.microsoft.com/office/powerpoint/2010/main" val="35075503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ltLang="en-US">
                <a:ln>
                  <a:noFill/>
                </a:ln>
              </a:rPr>
              <a:t>System Development Life Cycle (SDLC)</a:t>
            </a:r>
            <a:endParaRPr lang="en-US" altLang="en-US" sz="1800">
              <a:ln>
                <a:noFill/>
              </a:ln>
            </a:endParaRPr>
          </a:p>
        </p:txBody>
      </p:sp>
      <p:sp>
        <p:nvSpPr>
          <p:cNvPr id="130051" name="Rectangle 3"/>
          <p:cNvSpPr>
            <a:spLocks noGrp="1" noChangeArrowheads="1"/>
          </p:cNvSpPr>
          <p:nvPr>
            <p:ph idx="1"/>
          </p:nvPr>
        </p:nvSpPr>
        <p:spPr>
          <a:xfrm>
            <a:off x="708779" y="2438400"/>
            <a:ext cx="7749421" cy="3886200"/>
          </a:xfrm>
        </p:spPr>
        <p:txBody>
          <a:bodyPr rtlCol="0">
            <a:normAutofit fontScale="85000" lnSpcReduction="20000"/>
          </a:bodyPr>
          <a:lstStyle/>
          <a:p>
            <a:pPr eaLnBrk="1" fontAlgn="auto" hangingPunct="1">
              <a:lnSpc>
                <a:spcPct val="90000"/>
              </a:lnSpc>
              <a:buFont typeface="Arial"/>
              <a:buChar char="•"/>
              <a:defRPr/>
            </a:pPr>
            <a:r>
              <a:rPr lang="en-GB" altLang="en-US" sz="2800" dirty="0">
                <a:solidFill>
                  <a:schemeClr val="tx1">
                    <a:lumMod val="85000"/>
                    <a:lumOff val="15000"/>
                  </a:schemeClr>
                </a:solidFill>
              </a:rPr>
              <a:t>Is a framework that identifies all activities required to build, launch, and maintain an information system (Called Project). </a:t>
            </a:r>
          </a:p>
          <a:p>
            <a:pPr lvl="1" eaLnBrk="1" fontAlgn="auto" hangingPunct="1">
              <a:lnSpc>
                <a:spcPct val="90000"/>
              </a:lnSpc>
              <a:buFont typeface="Arial"/>
              <a:buChar char="•"/>
              <a:defRPr/>
            </a:pPr>
            <a:r>
              <a:rPr lang="en-US" altLang="en-US" sz="2400" dirty="0">
                <a:solidFill>
                  <a:schemeClr val="tx1">
                    <a:lumMod val="85000"/>
                    <a:lumOff val="15000"/>
                  </a:schemeClr>
                </a:solidFill>
              </a:rPr>
              <a:t>Normally, the SDLC includes all ac­tivities needed for the planning, systems analysis, systems design, programming, testing, and user training stages, as well as other project management </a:t>
            </a:r>
          </a:p>
          <a:p>
            <a:pPr eaLnBrk="1" fontAlgn="auto" hangingPunct="1">
              <a:lnSpc>
                <a:spcPct val="90000"/>
              </a:lnSpc>
              <a:buFont typeface="Arial"/>
              <a:buChar char="•"/>
              <a:defRPr/>
            </a:pPr>
            <a:r>
              <a:rPr lang="en-GB" altLang="en-US" sz="2800" dirty="0">
                <a:solidFill>
                  <a:schemeClr val="tx1">
                    <a:lumMod val="85000"/>
                    <a:lumOff val="15000"/>
                  </a:schemeClr>
                </a:solidFill>
              </a:rPr>
              <a:t>Six core processes are:</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Identify the problem or need and obtain approval</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Plan and monitor the project</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Discover and understand the details of the problem or need</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Design the system components that solve the problem</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Build, test, and integrate system components</a:t>
            </a:r>
          </a:p>
          <a:p>
            <a:pPr marL="914400" lvl="1" indent="-457200" eaLnBrk="1" fontAlgn="auto" hangingPunct="1">
              <a:lnSpc>
                <a:spcPct val="90000"/>
              </a:lnSpc>
              <a:spcBef>
                <a:spcPts val="0"/>
              </a:spcBef>
              <a:buClrTx/>
              <a:buSzPct val="100000"/>
              <a:buFont typeface="+mj-lt"/>
              <a:buAutoNum type="arabicPeriod"/>
              <a:defRPr/>
            </a:pPr>
            <a:r>
              <a:rPr lang="en-GB" altLang="en-US" sz="2400" dirty="0">
                <a:solidFill>
                  <a:schemeClr val="tx1">
                    <a:lumMod val="85000"/>
                    <a:lumOff val="15000"/>
                  </a:schemeClr>
                </a:solidFill>
              </a:rPr>
              <a:t>Complete system tests and then deploy the solution</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8DFC18D9-C8DD-4507-9FAE-91FB6F26A56B}" type="slidenum">
              <a:rPr lang="en-US" altLang="en-US"/>
              <a:pPr>
                <a:defRPr/>
              </a:pPr>
              <a:t>6</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1176338" y="915988"/>
            <a:ext cx="7129462" cy="1303337"/>
          </a:xfrm>
        </p:spPr>
        <p:txBody>
          <a:bodyPr/>
          <a:lstStyle/>
          <a:p>
            <a:pPr eaLnBrk="1" hangingPunct="1"/>
            <a:r>
              <a:rPr lang="en-US" altLang="en-US">
                <a:ln>
                  <a:noFill/>
                </a:ln>
              </a:rPr>
              <a:t> Systems Development Life Cycle (SDLC)</a:t>
            </a:r>
            <a:endParaRPr lang="en-US" altLang="en-US" sz="1800">
              <a:ln>
                <a:noFill/>
              </a:ln>
            </a:endParaRPr>
          </a:p>
        </p:txBody>
      </p:sp>
      <p:sp>
        <p:nvSpPr>
          <p:cNvPr id="30723" name="Rectangle 3"/>
          <p:cNvSpPr>
            <a:spLocks noGrp="1" noChangeArrowheads="1"/>
          </p:cNvSpPr>
          <p:nvPr>
            <p:ph idx="1"/>
          </p:nvPr>
        </p:nvSpPr>
        <p:spPr/>
        <p:txBody>
          <a:bodyPr/>
          <a:lstStyle/>
          <a:p>
            <a:pPr eaLnBrk="1" hangingPunct="1">
              <a:lnSpc>
                <a:spcPct val="90000"/>
              </a:lnSpc>
            </a:pPr>
            <a:r>
              <a:rPr lang="en-US" altLang="en-US" dirty="0"/>
              <a:t>Initial development of a new information system is usually done as a project.</a:t>
            </a:r>
          </a:p>
          <a:p>
            <a:pPr eaLnBrk="1" hangingPunct="1">
              <a:lnSpc>
                <a:spcPct val="90000"/>
              </a:lnSpc>
            </a:pPr>
            <a:r>
              <a:rPr lang="en-GB" altLang="en-US" b="1" dirty="0"/>
              <a:t>Project </a:t>
            </a:r>
            <a:r>
              <a:rPr lang="en-GB" altLang="en-US" dirty="0"/>
              <a:t>– a planned undertaking that has a beginning and end and that produces some definite result</a:t>
            </a:r>
          </a:p>
          <a:p>
            <a:pPr lvl="1" eaLnBrk="1" hangingPunct="1">
              <a:lnSpc>
                <a:spcPct val="90000"/>
              </a:lnSpc>
            </a:pPr>
            <a:r>
              <a:rPr lang="en-GB" altLang="en-US" sz="2400" dirty="0"/>
              <a:t>Used to develop an information system</a:t>
            </a:r>
          </a:p>
          <a:p>
            <a:pPr lvl="1" eaLnBrk="1" hangingPunct="1">
              <a:lnSpc>
                <a:spcPct val="90000"/>
              </a:lnSpc>
            </a:pPr>
            <a:r>
              <a:rPr lang="en-GB" altLang="en-US" sz="2400" dirty="0"/>
              <a:t>Requires knowledge of systems analysis and systems design tools and techniques</a:t>
            </a:r>
            <a:endParaRPr lang="en-US" altLang="en-US" sz="2400" dirty="0"/>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BEDDC747-5DD7-45B8-915D-79B0D6BD5E5D}" type="slidenum">
              <a:rPr lang="en-US" altLang="en-US"/>
              <a:pPr>
                <a:defRPr/>
              </a:pPr>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ln>
                  <a:noFill/>
                </a:ln>
              </a:rPr>
              <a:t>System Development Life Cycle (SDLC)</a:t>
            </a:r>
            <a:endParaRPr lang="en-US" altLang="en-US" sz="1800">
              <a:ln>
                <a:noFill/>
              </a:ln>
            </a:endParaRPr>
          </a:p>
        </p:txBody>
      </p:sp>
      <p:sp>
        <p:nvSpPr>
          <p:cNvPr id="134147" name="Rectangle 3"/>
          <p:cNvSpPr>
            <a:spLocks noGrp="1" noChangeArrowheads="1"/>
          </p:cNvSpPr>
          <p:nvPr>
            <p:ph idx="1"/>
          </p:nvPr>
        </p:nvSpPr>
        <p:spPr>
          <a:xfrm>
            <a:off x="1176338" y="2362201"/>
            <a:ext cx="6799262" cy="3810000"/>
          </a:xfrm>
        </p:spPr>
        <p:txBody>
          <a:bodyPr rtlCol="0">
            <a:normAutofit/>
          </a:bodyPr>
          <a:lstStyle/>
          <a:p>
            <a:pPr eaLnBrk="1" fontAlgn="auto" hangingPunct="1">
              <a:lnSpc>
                <a:spcPct val="90000"/>
              </a:lnSpc>
              <a:buFont typeface="Arial"/>
              <a:buChar char="•"/>
              <a:defRPr/>
            </a:pPr>
            <a:r>
              <a:rPr lang="en-GB" altLang="en-US" sz="2800" b="1" dirty="0">
                <a:solidFill>
                  <a:schemeClr val="tx1">
                    <a:lumMod val="85000"/>
                    <a:lumOff val="15000"/>
                  </a:schemeClr>
                </a:solidFill>
              </a:rPr>
              <a:t>System development process </a:t>
            </a:r>
            <a:r>
              <a:rPr lang="en-GB" altLang="en-US" sz="2800" dirty="0">
                <a:solidFill>
                  <a:schemeClr val="tx1">
                    <a:lumMod val="85000"/>
                    <a:lumOff val="15000"/>
                  </a:schemeClr>
                </a:solidFill>
              </a:rPr>
              <a:t>– the actual approach used to develop a particular information system (aka: </a:t>
            </a:r>
            <a:r>
              <a:rPr lang="en-GB" altLang="en-US" sz="2800" b="1" i="1" dirty="0">
                <a:solidFill>
                  <a:schemeClr val="tx1">
                    <a:lumMod val="85000"/>
                    <a:lumOff val="15000"/>
                  </a:schemeClr>
                </a:solidFill>
              </a:rPr>
              <a:t>methodology</a:t>
            </a:r>
            <a:r>
              <a:rPr lang="en-GB" altLang="en-US" sz="2800" dirty="0">
                <a:solidFill>
                  <a:schemeClr val="tx1">
                    <a:lumMod val="85000"/>
                    <a:lumOff val="15000"/>
                  </a:schemeClr>
                </a:solidFill>
              </a:rPr>
              <a:t>)</a:t>
            </a:r>
          </a:p>
          <a:p>
            <a:pPr lvl="1" eaLnBrk="1" fontAlgn="auto" hangingPunct="1">
              <a:lnSpc>
                <a:spcPct val="90000"/>
              </a:lnSpc>
              <a:buFont typeface="Wingdings" panose="05000000000000000000" pitchFamily="2" charset="2"/>
              <a:buNone/>
              <a:defRPr/>
            </a:pPr>
            <a:endParaRPr lang="en-GB" altLang="en-US" sz="2800" dirty="0">
              <a:solidFill>
                <a:schemeClr val="tx1">
                  <a:lumMod val="85000"/>
                  <a:lumOff val="15000"/>
                </a:schemeClr>
              </a:solidFill>
            </a:endParaRPr>
          </a:p>
          <a:p>
            <a:pPr eaLnBrk="1" fontAlgn="auto" hangingPunct="1">
              <a:lnSpc>
                <a:spcPct val="90000"/>
              </a:lnSpc>
              <a:buFont typeface="Arial"/>
              <a:buChar char="•"/>
              <a:defRPr/>
            </a:pPr>
            <a:r>
              <a:rPr lang="en-US" altLang="en-US" sz="2800" dirty="0">
                <a:solidFill>
                  <a:schemeClr val="tx1">
                    <a:lumMod val="85000"/>
                    <a:lumOff val="15000"/>
                  </a:schemeClr>
                </a:solidFill>
              </a:rPr>
              <a:t>Most processes/methodologies now use Agile and Iterative development</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DDBD9E8D-1455-474A-AFAC-74568F36D6ED}" type="slidenum">
              <a:rPr lang="en-US" altLang="en-US"/>
              <a:pPr>
                <a:defRPr/>
              </a:pPr>
              <a:t>8</a:t>
            </a:fld>
            <a:endParaRPr lang="en-US" altLang="en-US"/>
          </a:p>
        </p:txBody>
      </p:sp>
    </p:spTree>
    <p:extLst>
      <p:ext uri="{BB962C8B-B14F-4D97-AF65-F5344CB8AC3E}">
        <p14:creationId xmlns:p14="http://schemas.microsoft.com/office/powerpoint/2010/main" val="1704379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dirty="0">
                <a:ln>
                  <a:noFill/>
                </a:ln>
              </a:rPr>
              <a:t>Iterative Development</a:t>
            </a:r>
            <a:endParaRPr lang="en-US" altLang="en-US" sz="1800" dirty="0">
              <a:ln>
                <a:noFill/>
              </a:ln>
            </a:endParaRPr>
          </a:p>
        </p:txBody>
      </p:sp>
      <p:sp>
        <p:nvSpPr>
          <p:cNvPr id="135171" name="Rectangle 3"/>
          <p:cNvSpPr>
            <a:spLocks noGrp="1" noChangeArrowheads="1"/>
          </p:cNvSpPr>
          <p:nvPr>
            <p:ph idx="1"/>
          </p:nvPr>
        </p:nvSpPr>
        <p:spPr>
          <a:xfrm>
            <a:off x="1176338" y="2512605"/>
            <a:ext cx="7092196" cy="3659595"/>
          </a:xfrm>
        </p:spPr>
        <p:txBody>
          <a:bodyPr rtlCol="0">
            <a:normAutofit fontScale="77500" lnSpcReduction="20000"/>
          </a:bodyPr>
          <a:lstStyle/>
          <a:p>
            <a:pPr eaLnBrk="1" fontAlgn="auto" hangingPunct="1">
              <a:lnSpc>
                <a:spcPct val="90000"/>
              </a:lnSpc>
              <a:buFont typeface="Arial"/>
              <a:buChar char="•"/>
              <a:defRPr/>
            </a:pPr>
            <a:r>
              <a:rPr lang="en-GB" altLang="en-US" sz="2800" b="1" dirty="0">
                <a:solidFill>
                  <a:schemeClr val="tx1">
                    <a:lumMod val="85000"/>
                    <a:lumOff val="15000"/>
                  </a:schemeClr>
                </a:solidFill>
              </a:rPr>
              <a:t>Agile development </a:t>
            </a:r>
            <a:r>
              <a:rPr lang="en-GB" altLang="en-US" sz="2800" dirty="0">
                <a:solidFill>
                  <a:schemeClr val="tx1">
                    <a:lumMod val="85000"/>
                    <a:lumOff val="15000"/>
                  </a:schemeClr>
                </a:solidFill>
              </a:rPr>
              <a:t>– an information system </a:t>
            </a:r>
            <a:r>
              <a:rPr lang="en-GB" altLang="en-US" sz="2800" u="sng" dirty="0">
                <a:solidFill>
                  <a:schemeClr val="tx1">
                    <a:lumMod val="85000"/>
                    <a:lumOff val="15000"/>
                  </a:schemeClr>
                </a:solidFill>
              </a:rPr>
              <a:t>development process</a:t>
            </a:r>
            <a:r>
              <a:rPr lang="en-GB" altLang="en-US" sz="2800" dirty="0">
                <a:solidFill>
                  <a:schemeClr val="tx1">
                    <a:lumMod val="85000"/>
                    <a:lumOff val="15000"/>
                  </a:schemeClr>
                </a:solidFill>
              </a:rPr>
              <a:t> that emphasizes flexibility to anticipate new requirements during development.</a:t>
            </a:r>
          </a:p>
          <a:p>
            <a:pPr lvl="1" eaLnBrk="1" fontAlgn="auto" hangingPunct="1">
              <a:lnSpc>
                <a:spcPct val="90000"/>
              </a:lnSpc>
              <a:buFont typeface="Arial"/>
              <a:buChar char="•"/>
              <a:defRPr/>
            </a:pPr>
            <a:r>
              <a:rPr lang="en-US" altLang="en-US" sz="2400" dirty="0">
                <a:solidFill>
                  <a:schemeClr val="tx1">
                    <a:lumMod val="85000"/>
                    <a:lumOff val="15000"/>
                  </a:schemeClr>
                </a:solidFill>
              </a:rPr>
              <a:t>It aims to reduce massive planning overhead to allow fast reactions to change </a:t>
            </a:r>
            <a:endParaRPr lang="en-GB" altLang="en-US" sz="2400" dirty="0">
              <a:solidFill>
                <a:schemeClr val="tx1">
                  <a:lumMod val="85000"/>
                  <a:lumOff val="15000"/>
                </a:schemeClr>
              </a:solidFill>
            </a:endParaRPr>
          </a:p>
          <a:p>
            <a:pPr lvl="1" eaLnBrk="1" fontAlgn="auto" hangingPunct="1">
              <a:lnSpc>
                <a:spcPct val="90000"/>
              </a:lnSpc>
              <a:buFont typeface="Arial"/>
              <a:buChar char="•"/>
              <a:defRPr/>
            </a:pPr>
            <a:r>
              <a:rPr lang="en-GB" altLang="en-US" sz="2400" dirty="0">
                <a:solidFill>
                  <a:schemeClr val="tx1">
                    <a:lumMod val="85000"/>
                    <a:lumOff val="15000"/>
                  </a:schemeClr>
                </a:solidFill>
              </a:rPr>
              <a:t>So it is fast; responsive to change</a:t>
            </a:r>
          </a:p>
          <a:p>
            <a:pPr eaLnBrk="1" fontAlgn="auto" hangingPunct="1">
              <a:lnSpc>
                <a:spcPct val="90000"/>
              </a:lnSpc>
              <a:buFont typeface="Arial"/>
              <a:buChar char="•"/>
              <a:defRPr/>
            </a:pPr>
            <a:r>
              <a:rPr lang="en-GB" altLang="en-US" sz="2800" b="1" dirty="0">
                <a:solidFill>
                  <a:schemeClr val="tx1">
                    <a:lumMod val="85000"/>
                    <a:lumOff val="15000"/>
                  </a:schemeClr>
                </a:solidFill>
              </a:rPr>
              <a:t>Iterative development</a:t>
            </a:r>
            <a:r>
              <a:rPr lang="en-GB" altLang="en-US" sz="2800" dirty="0">
                <a:solidFill>
                  <a:schemeClr val="tx1">
                    <a:lumMod val="85000"/>
                    <a:lumOff val="15000"/>
                  </a:schemeClr>
                </a:solidFill>
              </a:rPr>
              <a:t> -- an approach to system development in which the system is “grown” piece by piece through multiple iterations (</a:t>
            </a:r>
            <a:r>
              <a:rPr lang="en-GB" altLang="en-US" sz="2600" dirty="0">
                <a:solidFill>
                  <a:schemeClr val="tx1">
                    <a:lumMod val="85000"/>
                    <a:lumOff val="15000"/>
                  </a:schemeClr>
                </a:solidFill>
              </a:rPr>
              <a:t>code&gt;get feedback&gt;code&gt; …..) </a:t>
            </a:r>
            <a:endParaRPr lang="en-GB" altLang="en-US" sz="2800" dirty="0">
              <a:solidFill>
                <a:schemeClr val="tx1">
                  <a:lumMod val="85000"/>
                  <a:lumOff val="15000"/>
                </a:schemeClr>
              </a:solidFill>
            </a:endParaRPr>
          </a:p>
          <a:p>
            <a:pPr lvl="1" eaLnBrk="1" fontAlgn="auto" hangingPunct="1">
              <a:lnSpc>
                <a:spcPct val="90000"/>
              </a:lnSpc>
              <a:buFont typeface="Arial"/>
              <a:buChar char="•"/>
              <a:defRPr/>
            </a:pPr>
            <a:r>
              <a:rPr lang="en-GB" altLang="en-US" sz="2400" dirty="0">
                <a:solidFill>
                  <a:schemeClr val="tx1">
                    <a:lumMod val="85000"/>
                    <a:lumOff val="15000"/>
                  </a:schemeClr>
                </a:solidFill>
              </a:rPr>
              <a:t>Complete small part of system (mini-project), then repeat processes to refine and add more, then repeat to refine and add more, until done</a:t>
            </a:r>
          </a:p>
        </p:txBody>
      </p:sp>
      <p:sp>
        <p:nvSpPr>
          <p:cNvPr id="4" name="Footer Placeholder 4"/>
          <p:cNvSpPr>
            <a:spLocks noGrp="1"/>
          </p:cNvSpPr>
          <p:nvPr>
            <p:ph type="ftr" sz="quarter" idx="11"/>
          </p:nvPr>
        </p:nvSpPr>
        <p:spPr/>
        <p:txBody>
          <a:bodyPr/>
          <a:lstStyle/>
          <a:p>
            <a:pPr>
              <a:defRPr/>
            </a:pPr>
            <a:r>
              <a:rPr lang="en-US" altLang="en-US"/>
              <a:t>Systems Analysis and Design in a Changing World, 7th Edition - Chapter 1                                                                </a:t>
            </a:r>
          </a:p>
        </p:txBody>
      </p:sp>
      <p:sp>
        <p:nvSpPr>
          <p:cNvPr id="5" name="Slide Number Placeholder 5"/>
          <p:cNvSpPr>
            <a:spLocks noGrp="1"/>
          </p:cNvSpPr>
          <p:nvPr>
            <p:ph type="sldNum" sz="quarter" idx="12"/>
          </p:nvPr>
        </p:nvSpPr>
        <p:spPr/>
        <p:txBody>
          <a:bodyPr/>
          <a:lstStyle/>
          <a:p>
            <a:pPr>
              <a:defRPr/>
            </a:pPr>
            <a:fld id="{08953F43-36A8-4AAD-8A48-7F64C6E3E779}" type="slidenum">
              <a:rPr lang="en-US" altLang="en-US"/>
              <a:pPr>
                <a:defRPr/>
              </a:pPr>
              <a:t>9</a:t>
            </a:fld>
            <a:endParaRPr lang="en-US" altLang="en-US"/>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
      <a:dk1>
        <a:sysClr val="windowText" lastClr="000000"/>
      </a:dk1>
      <a:lt1>
        <a:sysClr val="window" lastClr="FFFFFF"/>
      </a:lt1>
      <a:dk2>
        <a:srgbClr val="212121"/>
      </a:dk2>
      <a:lt2>
        <a:srgbClr val="DADADA"/>
      </a:lt2>
      <a:accent1>
        <a:srgbClr val="B68D1F"/>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rotWithShape="1">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2038</TotalTime>
  <Words>1089</Words>
  <Application>Microsoft Office PowerPoint</Application>
  <PresentationFormat>On-screen Show (4:3)</PresentationFormat>
  <Paragraphs>101</Paragraphs>
  <Slides>16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Garamond</vt:lpstr>
      <vt:lpstr>Wingdings</vt:lpstr>
      <vt:lpstr>Organic</vt:lpstr>
      <vt:lpstr> From Beginning to End:  An Overview of Systems Analysis and Design</vt:lpstr>
      <vt:lpstr>Software Development</vt:lpstr>
      <vt:lpstr> Software Development</vt:lpstr>
      <vt:lpstr>PowerPoint Presentation</vt:lpstr>
      <vt:lpstr>Example</vt:lpstr>
      <vt:lpstr>System Development Life Cycle (SDLC)</vt:lpstr>
      <vt:lpstr> Systems Development Life Cycle (SDLC)</vt:lpstr>
      <vt:lpstr>System Development Life Cycle (SDLC)</vt:lpstr>
      <vt:lpstr>Iterative Development</vt:lpstr>
      <vt:lpstr>Iterative and Agile Systems Development Lifecycle (SDLC)</vt:lpstr>
      <vt:lpstr> The six core processes  of the SDLC showing iterations </vt:lpstr>
      <vt:lpstr>Example: RMO Tradeshow System </vt:lpstr>
      <vt:lpstr>Example: RMO Tradeshow System </vt:lpstr>
      <vt:lpstr>Initial Activities – Pre-project</vt:lpstr>
      <vt:lpstr>System Vision Document </vt:lpstr>
      <vt:lpstr>Problem Description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Hani Omar</cp:lastModifiedBy>
  <cp:revision>67</cp:revision>
  <cp:lastPrinted>1601-01-01T00:00:00Z</cp:lastPrinted>
  <dcterms:created xsi:type="dcterms:W3CDTF">2011-10-31T16:54:53Z</dcterms:created>
  <dcterms:modified xsi:type="dcterms:W3CDTF">2023-03-19T13:20:39Z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