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29"/>
  </p:notesMasterIdLst>
  <p:sldIdLst>
    <p:sldId id="256" r:id="rId2"/>
    <p:sldId id="281" r:id="rId3"/>
    <p:sldId id="280" r:id="rId4"/>
    <p:sldId id="283" r:id="rId5"/>
    <p:sldId id="282" r:id="rId6"/>
    <p:sldId id="285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6" r:id="rId16"/>
    <p:sldId id="294" r:id="rId17"/>
    <p:sldId id="295" r:id="rId18"/>
    <p:sldId id="297" r:id="rId19"/>
    <p:sldId id="298" r:id="rId20"/>
    <p:sldId id="299" r:id="rId21"/>
    <p:sldId id="301" r:id="rId22"/>
    <p:sldId id="300" r:id="rId23"/>
    <p:sldId id="302" r:id="rId24"/>
    <p:sldId id="323" r:id="rId25"/>
    <p:sldId id="324" r:id="rId26"/>
    <p:sldId id="325" r:id="rId27"/>
    <p:sldId id="32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59" autoAdjust="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tamimi" userId="55667a1f-2397-4796-b697-ff4dc78683ee" providerId="ADAL" clId="{ABD752DF-1720-41DD-8A5F-B7FEC190470D}"/>
    <pc:docChg chg="modSld">
      <pc:chgData name="ahmad altamimi" userId="55667a1f-2397-4796-b697-ff4dc78683ee" providerId="ADAL" clId="{ABD752DF-1720-41DD-8A5F-B7FEC190470D}" dt="2021-03-01T20:28:01.819" v="50" actId="6549"/>
      <pc:docMkLst>
        <pc:docMk/>
      </pc:docMkLst>
      <pc:sldChg chg="modSp mod">
        <pc:chgData name="ahmad altamimi" userId="55667a1f-2397-4796-b697-ff4dc78683ee" providerId="ADAL" clId="{ABD752DF-1720-41DD-8A5F-B7FEC190470D}" dt="2021-03-01T20:28:01.819" v="50" actId="6549"/>
        <pc:sldMkLst>
          <pc:docMk/>
          <pc:sldMk cId="0" sldId="264"/>
        </pc:sldMkLst>
        <pc:spChg chg="mod">
          <ac:chgData name="ahmad altamimi" userId="55667a1f-2397-4796-b697-ff4dc78683ee" providerId="ADAL" clId="{ABD752DF-1720-41DD-8A5F-B7FEC190470D}" dt="2021-03-01T20:28:01.819" v="50" actId="6549"/>
          <ac:spMkLst>
            <pc:docMk/>
            <pc:sldMk cId="0" sldId="264"/>
            <ac:spMk id="133123" creationId="{00000000-0000-0000-0000-000000000000}"/>
          </ac:spMkLst>
        </pc:spChg>
      </pc:sldChg>
    </pc:docChg>
  </pc:docChgLst>
  <pc:docChgLst>
    <pc:chgData name="Ahmad Altamimi" userId="a1baad31b1e8bd20" providerId="LiveId" clId="{F3E628EA-DBE1-43A5-AAFF-37A39C53D063}"/>
    <pc:docChg chg="undo custSel addSld delSld modSld">
      <pc:chgData name="Ahmad Altamimi" userId="a1baad31b1e8bd20" providerId="LiveId" clId="{F3E628EA-DBE1-43A5-AAFF-37A39C53D063}" dt="2020-10-23T21:32:00.593" v="906" actId="1038"/>
      <pc:docMkLst>
        <pc:docMk/>
      </pc:docMkLst>
      <pc:sldChg chg="modSp">
        <pc:chgData name="Ahmad Altamimi" userId="a1baad31b1e8bd20" providerId="LiveId" clId="{F3E628EA-DBE1-43A5-AAFF-37A39C53D063}" dt="2020-10-19T22:03:52.352" v="667" actId="403"/>
        <pc:sldMkLst>
          <pc:docMk/>
          <pc:sldMk cId="0" sldId="260"/>
        </pc:sldMkLst>
        <pc:spChg chg="mod">
          <ac:chgData name="Ahmad Altamimi" userId="a1baad31b1e8bd20" providerId="LiveId" clId="{F3E628EA-DBE1-43A5-AAFF-37A39C53D063}" dt="2020-10-19T22:03:52.352" v="667" actId="403"/>
          <ac:spMkLst>
            <pc:docMk/>
            <pc:sldMk cId="0" sldId="260"/>
            <ac:spMk id="30723" creationId="{00000000-0000-0000-0000-000000000000}"/>
          </ac:spMkLst>
        </pc:spChg>
      </pc:sldChg>
      <pc:sldChg chg="modSp modTransition">
        <pc:chgData name="Ahmad Altamimi" userId="a1baad31b1e8bd20" providerId="LiveId" clId="{F3E628EA-DBE1-43A5-AAFF-37A39C53D063}" dt="2020-10-19T22:01:49.085" v="654" actId="14100"/>
        <pc:sldMkLst>
          <pc:docMk/>
          <pc:sldMk cId="0" sldId="261"/>
        </pc:sldMkLst>
        <pc:spChg chg="mod">
          <ac:chgData name="Ahmad Altamimi" userId="a1baad31b1e8bd20" providerId="LiveId" clId="{F3E628EA-DBE1-43A5-AAFF-37A39C53D063}" dt="2020-10-19T22:01:49.085" v="654" actId="14100"/>
          <ac:spMkLst>
            <pc:docMk/>
            <pc:sldMk cId="0" sldId="261"/>
            <ac:spMk id="130051" creationId="{00000000-0000-0000-0000-000000000000}"/>
          </ac:spMkLst>
        </pc:spChg>
      </pc:sldChg>
      <pc:sldChg chg="modSp">
        <pc:chgData name="Ahmad Altamimi" userId="a1baad31b1e8bd20" providerId="LiveId" clId="{F3E628EA-DBE1-43A5-AAFF-37A39C53D063}" dt="2020-10-19T21:49:46.201" v="511" actId="27636"/>
        <pc:sldMkLst>
          <pc:docMk/>
          <pc:sldMk cId="0" sldId="262"/>
        </pc:sldMkLst>
        <pc:spChg chg="mod">
          <ac:chgData name="Ahmad Altamimi" userId="a1baad31b1e8bd20" providerId="LiveId" clId="{F3E628EA-DBE1-43A5-AAFF-37A39C53D063}" dt="2020-10-19T21:49:46.201" v="511" actId="27636"/>
          <ac:spMkLst>
            <pc:docMk/>
            <pc:sldMk cId="0" sldId="262"/>
            <ac:spMk id="131075" creationId="{00000000-0000-0000-0000-000000000000}"/>
          </ac:spMkLst>
        </pc:spChg>
      </pc:sldChg>
      <pc:sldChg chg="delSp modSp">
        <pc:chgData name="Ahmad Altamimi" userId="a1baad31b1e8bd20" providerId="LiveId" clId="{F3E628EA-DBE1-43A5-AAFF-37A39C53D063}" dt="2020-10-19T21:47:28.302" v="508" actId="948"/>
        <pc:sldMkLst>
          <pc:docMk/>
          <pc:sldMk cId="0" sldId="264"/>
        </pc:sldMkLst>
        <pc:spChg chg="mod">
          <ac:chgData name="Ahmad Altamimi" userId="a1baad31b1e8bd20" providerId="LiveId" clId="{F3E628EA-DBE1-43A5-AAFF-37A39C53D063}" dt="2020-10-19T21:47:28.302" v="508" actId="948"/>
          <ac:spMkLst>
            <pc:docMk/>
            <pc:sldMk cId="0" sldId="264"/>
            <ac:spMk id="133123" creationId="{00000000-0000-0000-0000-000000000000}"/>
          </ac:spMkLst>
        </pc:spChg>
        <pc:picChg chg="del mod">
          <ac:chgData name="Ahmad Altamimi" userId="a1baad31b1e8bd20" providerId="LiveId" clId="{F3E628EA-DBE1-43A5-AAFF-37A39C53D063}" dt="2020-10-17T13:10:47.080" v="264"/>
          <ac:picMkLst>
            <pc:docMk/>
            <pc:sldMk cId="0" sldId="264"/>
            <ac:picMk id="6" creationId="{00000000-0000-0000-0000-000000000000}"/>
          </ac:picMkLst>
        </pc:picChg>
      </pc:sldChg>
      <pc:sldChg chg="modSp modTransition">
        <pc:chgData name="Ahmad Altamimi" userId="a1baad31b1e8bd20" providerId="LiveId" clId="{F3E628EA-DBE1-43A5-AAFF-37A39C53D063}" dt="2020-10-03T18:50:05.170" v="181"/>
        <pc:sldMkLst>
          <pc:docMk/>
          <pc:sldMk cId="0" sldId="265"/>
        </pc:sldMkLst>
        <pc:spChg chg="mod">
          <ac:chgData name="Ahmad Altamimi" userId="a1baad31b1e8bd20" providerId="LiveId" clId="{F3E628EA-DBE1-43A5-AAFF-37A39C53D063}" dt="2020-10-03T18:27:28.344" v="60" actId="27636"/>
          <ac:spMkLst>
            <pc:docMk/>
            <pc:sldMk cId="0" sldId="265"/>
            <ac:spMk id="134147" creationId="{00000000-0000-0000-0000-000000000000}"/>
          </ac:spMkLst>
        </pc:spChg>
      </pc:sldChg>
      <pc:sldChg chg="modSp">
        <pc:chgData name="Ahmad Altamimi" userId="a1baad31b1e8bd20" providerId="LiveId" clId="{F3E628EA-DBE1-43A5-AAFF-37A39C53D063}" dt="2020-10-19T21:35:11.681" v="449" actId="20577"/>
        <pc:sldMkLst>
          <pc:docMk/>
          <pc:sldMk cId="0" sldId="266"/>
        </pc:sldMkLst>
        <pc:spChg chg="mod">
          <ac:chgData name="Ahmad Altamimi" userId="a1baad31b1e8bd20" providerId="LiveId" clId="{F3E628EA-DBE1-43A5-AAFF-37A39C53D063}" dt="2020-10-19T21:35:11.681" v="449" actId="20577"/>
          <ac:spMkLst>
            <pc:docMk/>
            <pc:sldMk cId="0" sldId="266"/>
            <ac:spMk id="135171" creationId="{00000000-0000-0000-0000-000000000000}"/>
          </ac:spMkLst>
        </pc:spChg>
      </pc:sldChg>
      <pc:sldChg chg="modSp">
        <pc:chgData name="Ahmad Altamimi" userId="a1baad31b1e8bd20" providerId="LiveId" clId="{F3E628EA-DBE1-43A5-AAFF-37A39C53D063}" dt="2020-10-03T18:52:11.761" v="195" actId="27636"/>
        <pc:sldMkLst>
          <pc:docMk/>
          <pc:sldMk cId="0" sldId="267"/>
        </pc:sldMkLst>
        <pc:spChg chg="mod">
          <ac:chgData name="Ahmad Altamimi" userId="a1baad31b1e8bd20" providerId="LiveId" clId="{F3E628EA-DBE1-43A5-AAFF-37A39C53D063}" dt="2020-10-03T18:52:11.761" v="195" actId="27636"/>
          <ac:spMkLst>
            <pc:docMk/>
            <pc:sldMk cId="0" sldId="267"/>
            <ac:spMk id="136195" creationId="{00000000-0000-0000-0000-000000000000}"/>
          </ac:spMkLst>
        </pc:spChg>
      </pc:sldChg>
      <pc:sldChg chg="modTransition">
        <pc:chgData name="Ahmad Altamimi" userId="a1baad31b1e8bd20" providerId="LiveId" clId="{F3E628EA-DBE1-43A5-AAFF-37A39C53D063}" dt="2020-10-03T18:35:53.243" v="61"/>
        <pc:sldMkLst>
          <pc:docMk/>
          <pc:sldMk cId="0" sldId="268"/>
        </pc:sldMkLst>
      </pc:sldChg>
      <pc:sldChg chg="modTransition">
        <pc:chgData name="Ahmad Altamimi" userId="a1baad31b1e8bd20" providerId="LiveId" clId="{F3E628EA-DBE1-43A5-AAFF-37A39C53D063}" dt="2020-10-03T18:35:57.717" v="62"/>
        <pc:sldMkLst>
          <pc:docMk/>
          <pc:sldMk cId="0" sldId="269"/>
        </pc:sldMkLst>
      </pc:sldChg>
      <pc:sldChg chg="modTransition">
        <pc:chgData name="Ahmad Altamimi" userId="a1baad31b1e8bd20" providerId="LiveId" clId="{F3E628EA-DBE1-43A5-AAFF-37A39C53D063}" dt="2020-10-03T18:53:10.152" v="196"/>
        <pc:sldMkLst>
          <pc:docMk/>
          <pc:sldMk cId="0" sldId="270"/>
        </pc:sldMkLst>
      </pc:sldChg>
      <pc:sldChg chg="modSp">
        <pc:chgData name="Ahmad Altamimi" userId="a1baad31b1e8bd20" providerId="LiveId" clId="{F3E628EA-DBE1-43A5-AAFF-37A39C53D063}" dt="2020-10-19T22:24:44.683" v="755" actId="115"/>
        <pc:sldMkLst>
          <pc:docMk/>
          <pc:sldMk cId="0" sldId="271"/>
        </pc:sldMkLst>
        <pc:spChg chg="mod">
          <ac:chgData name="Ahmad Altamimi" userId="a1baad31b1e8bd20" providerId="LiveId" clId="{F3E628EA-DBE1-43A5-AAFF-37A39C53D063}" dt="2020-10-19T22:24:44.683" v="755" actId="115"/>
          <ac:spMkLst>
            <pc:docMk/>
            <pc:sldMk cId="0" sldId="271"/>
            <ac:spMk id="141315" creationId="{00000000-0000-0000-0000-000000000000}"/>
          </ac:spMkLst>
        </pc:spChg>
      </pc:sldChg>
      <pc:sldChg chg="modSp">
        <pc:chgData name="Ahmad Altamimi" userId="a1baad31b1e8bd20" providerId="LiveId" clId="{F3E628EA-DBE1-43A5-AAFF-37A39C53D063}" dt="2020-10-03T18:54:51.399" v="199" actId="6549"/>
        <pc:sldMkLst>
          <pc:docMk/>
          <pc:sldMk cId="0" sldId="272"/>
        </pc:sldMkLst>
        <pc:spChg chg="mod">
          <ac:chgData name="Ahmad Altamimi" userId="a1baad31b1e8bd20" providerId="LiveId" clId="{F3E628EA-DBE1-43A5-AAFF-37A39C53D063}" dt="2020-10-03T18:54:51.399" v="199" actId="6549"/>
          <ac:spMkLst>
            <pc:docMk/>
            <pc:sldMk cId="0" sldId="272"/>
            <ac:spMk id="39938" creationId="{00000000-0000-0000-0000-000000000000}"/>
          </ac:spMkLst>
        </pc:spChg>
      </pc:sldChg>
      <pc:sldChg chg="modSp">
        <pc:chgData name="Ahmad Altamimi" userId="a1baad31b1e8bd20" providerId="LiveId" clId="{F3E628EA-DBE1-43A5-AAFF-37A39C53D063}" dt="2020-10-03T18:55:33.343" v="207" actId="1035"/>
        <pc:sldMkLst>
          <pc:docMk/>
          <pc:sldMk cId="0" sldId="273"/>
        </pc:sldMkLst>
        <pc:picChg chg="mod">
          <ac:chgData name="Ahmad Altamimi" userId="a1baad31b1e8bd20" providerId="LiveId" clId="{F3E628EA-DBE1-43A5-AAFF-37A39C53D063}" dt="2020-10-03T18:55:33.343" v="207" actId="1035"/>
          <ac:picMkLst>
            <pc:docMk/>
            <pc:sldMk cId="0" sldId="273"/>
            <ac:picMk id="11" creationId="{00000000-0000-0000-0000-000000000000}"/>
          </ac:picMkLst>
        </pc:picChg>
      </pc:sldChg>
      <pc:sldChg chg="modSp">
        <pc:chgData name="Ahmad Altamimi" userId="a1baad31b1e8bd20" providerId="LiveId" clId="{F3E628EA-DBE1-43A5-AAFF-37A39C53D063}" dt="2020-10-03T18:55:48.505" v="221" actId="1038"/>
        <pc:sldMkLst>
          <pc:docMk/>
          <pc:sldMk cId="0" sldId="278"/>
        </pc:sldMkLst>
        <pc:picChg chg="mod">
          <ac:chgData name="Ahmad Altamimi" userId="a1baad31b1e8bd20" providerId="LiveId" clId="{F3E628EA-DBE1-43A5-AAFF-37A39C53D063}" dt="2020-10-03T18:55:48.505" v="221" actId="1038"/>
          <ac:picMkLst>
            <pc:docMk/>
            <pc:sldMk cId="0" sldId="278"/>
            <ac:picMk id="43011" creationId="{00000000-0000-0000-0000-000000000000}"/>
          </ac:picMkLst>
        </pc:picChg>
      </pc:sldChg>
      <pc:sldChg chg="modSp">
        <pc:chgData name="Ahmad Altamimi" userId="a1baad31b1e8bd20" providerId="LiveId" clId="{F3E628EA-DBE1-43A5-AAFF-37A39C53D063}" dt="2020-10-03T18:55:59.507" v="231" actId="1037"/>
        <pc:sldMkLst>
          <pc:docMk/>
          <pc:sldMk cId="0" sldId="279"/>
        </pc:sldMkLst>
        <pc:picChg chg="mod">
          <ac:chgData name="Ahmad Altamimi" userId="a1baad31b1e8bd20" providerId="LiveId" clId="{F3E628EA-DBE1-43A5-AAFF-37A39C53D063}" dt="2020-10-03T18:55:59.507" v="231" actId="1037"/>
          <ac:picMkLst>
            <pc:docMk/>
            <pc:sldMk cId="0" sldId="279"/>
            <ac:picMk id="44035" creationId="{00000000-0000-0000-0000-000000000000}"/>
          </ac:picMkLst>
        </pc:picChg>
      </pc:sldChg>
      <pc:sldChg chg="addSp modSp">
        <pc:chgData name="Ahmad Altamimi" userId="a1baad31b1e8bd20" providerId="LiveId" clId="{F3E628EA-DBE1-43A5-AAFF-37A39C53D063}" dt="2020-10-03T18:57:04.103" v="252" actId="1038"/>
        <pc:sldMkLst>
          <pc:docMk/>
          <pc:sldMk cId="0" sldId="280"/>
        </pc:sldMkLst>
        <pc:spChg chg="mod">
          <ac:chgData name="Ahmad Altamimi" userId="a1baad31b1e8bd20" providerId="LiveId" clId="{F3E628EA-DBE1-43A5-AAFF-37A39C53D063}" dt="2020-10-03T18:45:19.042" v="80" actId="1035"/>
          <ac:spMkLst>
            <pc:docMk/>
            <pc:sldMk cId="0" sldId="280"/>
            <ac:spMk id="44034" creationId="{00000000-0000-0000-0000-000000000000}"/>
          </ac:spMkLst>
        </pc:spChg>
        <pc:spChg chg="mod">
          <ac:chgData name="Ahmad Altamimi" userId="a1baad31b1e8bd20" providerId="LiveId" clId="{F3E628EA-DBE1-43A5-AAFF-37A39C53D063}" dt="2020-10-03T18:45:53.069" v="129" actId="1035"/>
          <ac:spMkLst>
            <pc:docMk/>
            <pc:sldMk cId="0" sldId="280"/>
            <ac:spMk id="46084" creationId="{00000000-0000-0000-0000-000000000000}"/>
          </ac:spMkLst>
        </pc:spChg>
        <pc:picChg chg="mod">
          <ac:chgData name="Ahmad Altamimi" userId="a1baad31b1e8bd20" providerId="LiveId" clId="{F3E628EA-DBE1-43A5-AAFF-37A39C53D063}" dt="2020-10-03T18:57:04.103" v="252" actId="1038"/>
          <ac:picMkLst>
            <pc:docMk/>
            <pc:sldMk cId="0" sldId="280"/>
            <ac:picMk id="7" creationId="{00000000-0000-0000-0000-000000000000}"/>
          </ac:picMkLst>
        </pc:picChg>
        <pc:picChg chg="add mod">
          <ac:chgData name="Ahmad Altamimi" userId="a1baad31b1e8bd20" providerId="LiveId" clId="{F3E628EA-DBE1-43A5-AAFF-37A39C53D063}" dt="2020-10-03T18:45:40.884" v="125" actId="1036"/>
          <ac:picMkLst>
            <pc:docMk/>
            <pc:sldMk cId="0" sldId="280"/>
            <ac:picMk id="8" creationId="{D56EE589-464C-4F31-961D-483E82D5BD9C}"/>
          </ac:picMkLst>
        </pc:picChg>
      </pc:sldChg>
      <pc:sldChg chg="modSp modTransition">
        <pc:chgData name="Ahmad Altamimi" userId="a1baad31b1e8bd20" providerId="LiveId" clId="{F3E628EA-DBE1-43A5-AAFF-37A39C53D063}" dt="2020-10-03T18:47:33.865" v="177"/>
        <pc:sldMkLst>
          <pc:docMk/>
          <pc:sldMk cId="0" sldId="316"/>
        </pc:sldMkLst>
        <pc:picChg chg="mod">
          <ac:chgData name="Ahmad Altamimi" userId="a1baad31b1e8bd20" providerId="LiveId" clId="{F3E628EA-DBE1-43A5-AAFF-37A39C53D063}" dt="2020-10-03T18:47:20.586" v="176" actId="1038"/>
          <ac:picMkLst>
            <pc:docMk/>
            <pc:sldMk cId="0" sldId="316"/>
            <ac:picMk id="17410" creationId="{00000000-0000-0000-0000-000000000000}"/>
          </ac:picMkLst>
        </pc:picChg>
      </pc:sldChg>
      <pc:sldChg chg="modSp">
        <pc:chgData name="Ahmad Altamimi" userId="a1baad31b1e8bd20" providerId="LiveId" clId="{F3E628EA-DBE1-43A5-AAFF-37A39C53D063}" dt="2020-10-03T18:23:11.731" v="49" actId="1038"/>
        <pc:sldMkLst>
          <pc:docMk/>
          <pc:sldMk cId="0" sldId="317"/>
        </pc:sldMkLst>
        <pc:picChg chg="mod">
          <ac:chgData name="Ahmad Altamimi" userId="a1baad31b1e8bd20" providerId="LiveId" clId="{F3E628EA-DBE1-43A5-AAFF-37A39C53D063}" dt="2020-10-03T18:23:11.731" v="49" actId="1038"/>
          <ac:picMkLst>
            <pc:docMk/>
            <pc:sldMk cId="0" sldId="317"/>
            <ac:picMk id="27652" creationId="{00000000-0000-0000-0000-000000000000}"/>
          </ac:picMkLst>
        </pc:picChg>
      </pc:sldChg>
      <pc:sldChg chg="modSp add">
        <pc:chgData name="Ahmad Altamimi" userId="a1baad31b1e8bd20" providerId="LiveId" clId="{F3E628EA-DBE1-43A5-AAFF-37A39C53D063}" dt="2020-10-03T18:50:12.120" v="183" actId="27636"/>
        <pc:sldMkLst>
          <pc:docMk/>
          <pc:sldMk cId="1704379587" sldId="319"/>
        </pc:sldMkLst>
        <pc:spChg chg="mod">
          <ac:chgData name="Ahmad Altamimi" userId="a1baad31b1e8bd20" providerId="LiveId" clId="{F3E628EA-DBE1-43A5-AAFF-37A39C53D063}" dt="2020-10-03T18:50:12.120" v="183" actId="27636"/>
          <ac:spMkLst>
            <pc:docMk/>
            <pc:sldMk cId="1704379587" sldId="319"/>
            <ac:spMk id="134147" creationId="{00000000-0000-0000-0000-000000000000}"/>
          </ac:spMkLst>
        </pc:spChg>
      </pc:sldChg>
      <pc:sldChg chg="addSp modSp add">
        <pc:chgData name="Ahmad Altamimi" userId="a1baad31b1e8bd20" providerId="LiveId" clId="{F3E628EA-DBE1-43A5-AAFF-37A39C53D063}" dt="2020-10-17T13:11:05.172" v="318" actId="1035"/>
        <pc:sldMkLst>
          <pc:docMk/>
          <pc:sldMk cId="298397561" sldId="320"/>
        </pc:sldMkLst>
        <pc:picChg chg="add mod">
          <ac:chgData name="Ahmad Altamimi" userId="a1baad31b1e8bd20" providerId="LiveId" clId="{F3E628EA-DBE1-43A5-AAFF-37A39C53D063}" dt="2020-10-17T13:11:05.172" v="318" actId="1035"/>
          <ac:picMkLst>
            <pc:docMk/>
            <pc:sldMk cId="298397561" sldId="320"/>
            <ac:picMk id="6" creationId="{9789CC2D-560F-4592-835A-02462E5E2473}"/>
          </ac:picMkLst>
        </pc:picChg>
      </pc:sldChg>
      <pc:sldChg chg="modSp add">
        <pc:chgData name="Ahmad Altamimi" userId="a1baad31b1e8bd20" providerId="LiveId" clId="{F3E628EA-DBE1-43A5-AAFF-37A39C53D063}" dt="2020-10-19T21:55:42.093" v="604"/>
        <pc:sldMkLst>
          <pc:docMk/>
          <pc:sldMk cId="3507550356" sldId="321"/>
        </pc:sldMkLst>
        <pc:spChg chg="mod">
          <ac:chgData name="Ahmad Altamimi" userId="a1baad31b1e8bd20" providerId="LiveId" clId="{F3E628EA-DBE1-43A5-AAFF-37A39C53D063}" dt="2020-10-19T21:52:20.531" v="559" actId="20577"/>
          <ac:spMkLst>
            <pc:docMk/>
            <pc:sldMk cId="3507550356" sldId="321"/>
            <ac:spMk id="2" creationId="{36D13CF0-1E41-4A90-AA3A-02820F75042C}"/>
          </ac:spMkLst>
        </pc:spChg>
        <pc:spChg chg="mod">
          <ac:chgData name="Ahmad Altamimi" userId="a1baad31b1e8bd20" providerId="LiveId" clId="{F3E628EA-DBE1-43A5-AAFF-37A39C53D063}" dt="2020-10-19T21:55:42.093" v="604"/>
          <ac:spMkLst>
            <pc:docMk/>
            <pc:sldMk cId="3507550356" sldId="321"/>
            <ac:spMk id="3" creationId="{A382B79C-F7EF-401E-8AC7-5EC0BE28AAF2}"/>
          </ac:spMkLst>
        </pc:spChg>
      </pc:sldChg>
      <pc:sldChg chg="modSp add">
        <pc:chgData name="Ahmad Altamimi" userId="a1baad31b1e8bd20" providerId="LiveId" clId="{F3E628EA-DBE1-43A5-AAFF-37A39C53D063}" dt="2020-10-19T22:23:40.033" v="751" actId="6549"/>
        <pc:sldMkLst>
          <pc:docMk/>
          <pc:sldMk cId="277552477" sldId="322"/>
        </pc:sldMkLst>
        <pc:spChg chg="mod">
          <ac:chgData name="Ahmad Altamimi" userId="a1baad31b1e8bd20" providerId="LiveId" clId="{F3E628EA-DBE1-43A5-AAFF-37A39C53D063}" dt="2020-10-19T22:23:40.033" v="751" actId="6549"/>
          <ac:spMkLst>
            <pc:docMk/>
            <pc:sldMk cId="277552477" sldId="322"/>
            <ac:spMk id="2" creationId="{82EAFE1F-9A3E-40DC-833C-9DA882CFA1CF}"/>
          </ac:spMkLst>
        </pc:spChg>
        <pc:spChg chg="mod">
          <ac:chgData name="Ahmad Altamimi" userId="a1baad31b1e8bd20" providerId="LiveId" clId="{F3E628EA-DBE1-43A5-AAFF-37A39C53D063}" dt="2020-10-19T22:22:51.020" v="748" actId="20577"/>
          <ac:spMkLst>
            <pc:docMk/>
            <pc:sldMk cId="277552477" sldId="322"/>
            <ac:spMk id="3" creationId="{4F617E88-F3DE-4737-A5B6-265A7C9BA42C}"/>
          </ac:spMkLst>
        </pc:spChg>
      </pc:sldChg>
      <pc:sldChg chg="addSp delSp modSp add">
        <pc:chgData name="Ahmad Altamimi" userId="a1baad31b1e8bd20" providerId="LiveId" clId="{F3E628EA-DBE1-43A5-AAFF-37A39C53D063}" dt="2020-10-23T21:28:31.723" v="863" actId="1038"/>
        <pc:sldMkLst>
          <pc:docMk/>
          <pc:sldMk cId="2978043197" sldId="323"/>
        </pc:sldMkLst>
        <pc:spChg chg="mod">
          <ac:chgData name="Ahmad Altamimi" userId="a1baad31b1e8bd20" providerId="LiveId" clId="{F3E628EA-DBE1-43A5-AAFF-37A39C53D063}" dt="2020-10-23T21:25:28.050" v="814" actId="1076"/>
          <ac:spMkLst>
            <pc:docMk/>
            <pc:sldMk cId="2978043197" sldId="323"/>
            <ac:spMk id="2" creationId="{3CA557DA-E1FE-4933-87D4-732F55031C9C}"/>
          </ac:spMkLst>
        </pc:spChg>
        <pc:picChg chg="add del mod modCrop">
          <ac:chgData name="Ahmad Altamimi" userId="a1baad31b1e8bd20" providerId="LiveId" clId="{F3E628EA-DBE1-43A5-AAFF-37A39C53D063}" dt="2020-10-23T21:24:54.770" v="786" actId="478"/>
          <ac:picMkLst>
            <pc:docMk/>
            <pc:sldMk cId="2978043197" sldId="323"/>
            <ac:picMk id="5" creationId="{86BE6198-18FD-42B6-8EA3-40C169AFE260}"/>
          </ac:picMkLst>
        </pc:picChg>
        <pc:picChg chg="add del mod modCrop">
          <ac:chgData name="Ahmad Altamimi" userId="a1baad31b1e8bd20" providerId="LiveId" clId="{F3E628EA-DBE1-43A5-AAFF-37A39C53D063}" dt="2020-10-23T21:28:06.385" v="846" actId="478"/>
          <ac:picMkLst>
            <pc:docMk/>
            <pc:sldMk cId="2978043197" sldId="323"/>
            <ac:picMk id="6" creationId="{66A669E2-1B75-4412-9382-E1A969C7DF62}"/>
          </ac:picMkLst>
        </pc:picChg>
        <pc:picChg chg="add mod modCrop">
          <ac:chgData name="Ahmad Altamimi" userId="a1baad31b1e8bd20" providerId="LiveId" clId="{F3E628EA-DBE1-43A5-AAFF-37A39C53D063}" dt="2020-10-23T21:28:31.723" v="863" actId="1038"/>
          <ac:picMkLst>
            <pc:docMk/>
            <pc:sldMk cId="2978043197" sldId="323"/>
            <ac:picMk id="7" creationId="{28076A29-1697-4678-9771-F500B1EF7856}"/>
          </ac:picMkLst>
        </pc:picChg>
      </pc:sldChg>
      <pc:sldChg chg="addSp delSp modSp add">
        <pc:chgData name="Ahmad Altamimi" userId="a1baad31b1e8bd20" providerId="LiveId" clId="{F3E628EA-DBE1-43A5-AAFF-37A39C53D063}" dt="2020-10-23T21:27:10.157" v="845" actId="1037"/>
        <pc:sldMkLst>
          <pc:docMk/>
          <pc:sldMk cId="2642830747" sldId="324"/>
        </pc:sldMkLst>
        <pc:picChg chg="add mod modCrop">
          <ac:chgData name="Ahmad Altamimi" userId="a1baad31b1e8bd20" providerId="LiveId" clId="{F3E628EA-DBE1-43A5-AAFF-37A39C53D063}" dt="2020-10-23T21:27:10.157" v="845" actId="1037"/>
          <ac:picMkLst>
            <pc:docMk/>
            <pc:sldMk cId="2642830747" sldId="324"/>
            <ac:picMk id="5" creationId="{54407ABA-EFEA-4C53-83EB-90DCCCA7C90F}"/>
          </ac:picMkLst>
        </pc:picChg>
        <pc:picChg chg="del">
          <ac:chgData name="Ahmad Altamimi" userId="a1baad31b1e8bd20" providerId="LiveId" clId="{F3E628EA-DBE1-43A5-AAFF-37A39C53D063}" dt="2020-10-23T21:25:48.073" v="820" actId="478"/>
          <ac:picMkLst>
            <pc:docMk/>
            <pc:sldMk cId="2642830747" sldId="324"/>
            <ac:picMk id="6" creationId="{66A669E2-1B75-4412-9382-E1A969C7DF62}"/>
          </ac:picMkLst>
        </pc:picChg>
      </pc:sldChg>
      <pc:sldChg chg="addSp delSp modSp add">
        <pc:chgData name="Ahmad Altamimi" userId="a1baad31b1e8bd20" providerId="LiveId" clId="{F3E628EA-DBE1-43A5-AAFF-37A39C53D063}" dt="2020-10-23T21:30:25.273" v="880" actId="1076"/>
        <pc:sldMkLst>
          <pc:docMk/>
          <pc:sldMk cId="4244622563" sldId="325"/>
        </pc:sldMkLst>
        <pc:picChg chg="del">
          <ac:chgData name="Ahmad Altamimi" userId="a1baad31b1e8bd20" providerId="LiveId" clId="{F3E628EA-DBE1-43A5-AAFF-37A39C53D063}" dt="2020-10-23T21:30:00.153" v="865" actId="478"/>
          <ac:picMkLst>
            <pc:docMk/>
            <pc:sldMk cId="4244622563" sldId="325"/>
            <ac:picMk id="5" creationId="{54407ABA-EFEA-4C53-83EB-90DCCCA7C90F}"/>
          </ac:picMkLst>
        </pc:picChg>
        <pc:picChg chg="add mod modCrop">
          <ac:chgData name="Ahmad Altamimi" userId="a1baad31b1e8bd20" providerId="LiveId" clId="{F3E628EA-DBE1-43A5-AAFF-37A39C53D063}" dt="2020-10-23T21:30:25.273" v="880" actId="1076"/>
          <ac:picMkLst>
            <pc:docMk/>
            <pc:sldMk cId="4244622563" sldId="325"/>
            <ac:picMk id="6" creationId="{0CBDD175-C418-4810-9FEE-C12B8BF57FD4}"/>
          </ac:picMkLst>
        </pc:picChg>
      </pc:sldChg>
      <pc:sldChg chg="addSp delSp modSp add">
        <pc:chgData name="Ahmad Altamimi" userId="a1baad31b1e8bd20" providerId="LiveId" clId="{F3E628EA-DBE1-43A5-AAFF-37A39C53D063}" dt="2020-10-23T21:32:00.593" v="906" actId="1038"/>
        <pc:sldMkLst>
          <pc:docMk/>
          <pc:sldMk cId="2167970992" sldId="326"/>
        </pc:sldMkLst>
        <pc:picChg chg="add mod modCrop">
          <ac:chgData name="Ahmad Altamimi" userId="a1baad31b1e8bd20" providerId="LiveId" clId="{F3E628EA-DBE1-43A5-AAFF-37A39C53D063}" dt="2020-10-23T21:32:00.593" v="906" actId="1038"/>
          <ac:picMkLst>
            <pc:docMk/>
            <pc:sldMk cId="2167970992" sldId="326"/>
            <ac:picMk id="5" creationId="{D0BDA8CA-B53E-4F79-9E54-C592A15C5983}"/>
          </ac:picMkLst>
        </pc:picChg>
        <pc:picChg chg="del">
          <ac:chgData name="Ahmad Altamimi" userId="a1baad31b1e8bd20" providerId="LiveId" clId="{F3E628EA-DBE1-43A5-AAFF-37A39C53D063}" dt="2020-10-23T21:30:39.965" v="884" actId="478"/>
          <ac:picMkLst>
            <pc:docMk/>
            <pc:sldMk cId="2167970992" sldId="326"/>
            <ac:picMk id="6" creationId="{0CBDD175-C418-4810-9FEE-C12B8BF57FD4}"/>
          </ac:picMkLst>
        </pc:picChg>
      </pc:sldChg>
      <pc:sldChg chg="add del">
        <pc:chgData name="Ahmad Altamimi" userId="a1baad31b1e8bd20" providerId="LiveId" clId="{F3E628EA-DBE1-43A5-AAFF-37A39C53D063}" dt="2020-10-23T21:30:32.161" v="882" actId="2696"/>
        <pc:sldMkLst>
          <pc:docMk/>
          <pc:sldMk cId="2488866299" sldId="326"/>
        </pc:sldMkLst>
      </pc:sldChg>
    </pc:docChg>
  </pc:docChgLst>
  <pc:docChgLst>
    <pc:chgData name="ahmad altamimi" userId="55667a1f-2397-4796-b697-ff4dc78683ee" providerId="ADAL" clId="{BDBEDEE7-CB36-4341-A239-BF878FEC9FB8}"/>
    <pc:docChg chg="modSld">
      <pc:chgData name="ahmad altamimi" userId="55667a1f-2397-4796-b697-ff4dc78683ee" providerId="ADAL" clId="{BDBEDEE7-CB36-4341-A239-BF878FEC9FB8}" dt="2020-11-04T19:40:21.566" v="3" actId="1036"/>
      <pc:docMkLst>
        <pc:docMk/>
      </pc:docMkLst>
      <pc:sldChg chg="modSp">
        <pc:chgData name="ahmad altamimi" userId="55667a1f-2397-4796-b697-ff4dc78683ee" providerId="ADAL" clId="{BDBEDEE7-CB36-4341-A239-BF878FEC9FB8}" dt="2020-11-04T19:40:21.566" v="3" actId="1036"/>
        <pc:sldMkLst>
          <pc:docMk/>
          <pc:sldMk cId="2642830747" sldId="324"/>
        </pc:sldMkLst>
        <pc:picChg chg="mod">
          <ac:chgData name="ahmad altamimi" userId="55667a1f-2397-4796-b697-ff4dc78683ee" providerId="ADAL" clId="{BDBEDEE7-CB36-4341-A239-BF878FEC9FB8}" dt="2020-11-04T19:40:21.566" v="3" actId="1036"/>
          <ac:picMkLst>
            <pc:docMk/>
            <pc:sldMk cId="2642830747" sldId="324"/>
            <ac:picMk id="5" creationId="{54407ABA-EFEA-4C53-83EB-90DCCCA7C9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FAE5AE-199E-41E4-B615-8184C61879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02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F407F-DDA4-4E60-BC8C-46961B355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3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76920-FA67-4197-B1C8-C7E2E7D671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8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1BA97-E53C-4F1B-8136-062090F2C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15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200"/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72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CC70-E6D3-4B3E-92F3-8B92CA836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67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B2995-490F-4E02-ABFE-69405FB1E6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61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1721-A460-4C2F-837E-AE073D58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5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1E01A-E4D5-4A2E-8FCA-5497D53C71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11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A4BC-61B6-4DDE-879A-685FBEE9D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2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419CC-99B7-408E-8836-92A8319DD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BAA9-90DB-4660-AD4B-6F6D2D3C1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493C-886D-4BA7-B2C6-053E6FE46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0FBF-0306-47D5-9259-A3A000775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63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A3CAE-8045-447A-8D35-B3796E1D7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7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94937-89A4-4661-A090-437E12461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20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88556-8B44-441E-B19E-EA5EBCFF33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13D2-DA53-4C5E-B243-BD5354B55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78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3369-930F-4143-B27F-E56CD56A9A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512605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56000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8534" y="6456000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FCA094F-098A-4C8E-B933-BC1877843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49" r:id="rId7"/>
    <p:sldLayoutId id="2147483959" r:id="rId8"/>
    <p:sldLayoutId id="2147483950" r:id="rId9"/>
    <p:sldLayoutId id="2147483951" r:id="rId10"/>
    <p:sldLayoutId id="2147483960" r:id="rId11"/>
    <p:sldLayoutId id="2147483961" r:id="rId12"/>
    <p:sldLayoutId id="2147483952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39888"/>
            <a:ext cx="6172200" cy="838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From Beginning to End: </a:t>
            </a:r>
            <a:b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 Overview of Systems Analysis and Design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6013"/>
            <a:ext cx="5715000" cy="15224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10000"/>
              </a:lnSpc>
              <a:buFont typeface="Arial"/>
              <a:buNone/>
              <a:defRPr/>
            </a:pPr>
            <a:r>
              <a:rPr lang="en-US" altLang="en-US" sz="2400" dirty="0"/>
              <a:t>Systems Analysis and Design in a Changing World 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</a:t>
            </a:r>
          </a:p>
          <a:p>
            <a:pPr eaLnBrk="1" fontAlgn="auto" hangingPunct="1">
              <a:lnSpc>
                <a:spcPct val="80000"/>
              </a:lnSpc>
              <a:buFont typeface="Arial"/>
              <a:buNone/>
              <a:defRPr/>
            </a:pPr>
            <a:endParaRPr lang="en-US" altLang="en-US" sz="2400" dirty="0"/>
          </a:p>
          <a:p>
            <a:pPr eaLnBrk="1" fontAlgn="auto" hangingPunct="1">
              <a:lnSpc>
                <a:spcPct val="80000"/>
              </a:lnSpc>
              <a:buFont typeface="Arial"/>
              <a:buNone/>
              <a:defRPr/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0" y="2689225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en-US" altLang="en-US" sz="3600" b="1">
                <a:solidFill>
                  <a:schemeClr val="tx2"/>
                </a:solidFill>
              </a:rPr>
            </a:br>
            <a:r>
              <a:rPr lang="en-US" altLang="en-US" sz="2800" b="1">
                <a:solidFill>
                  <a:schemeClr val="tx2"/>
                </a:solidFill>
              </a:rPr>
              <a:t>Chapter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Supplier Information Subsystem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Use cases:</a:t>
            </a:r>
          </a:p>
          <a:p>
            <a:pPr lvl="1" eaLnBrk="1" hangingPunct="1"/>
            <a:r>
              <a:rPr lang="en-US" altLang="en-US" sz="3200"/>
              <a:t>Look up supplier</a:t>
            </a:r>
          </a:p>
          <a:p>
            <a:pPr lvl="1" eaLnBrk="1" hangingPunct="1"/>
            <a:r>
              <a:rPr lang="en-US" altLang="en-US" sz="3200"/>
              <a:t>Enter/update supplier information</a:t>
            </a:r>
          </a:p>
          <a:p>
            <a:pPr lvl="1" eaLnBrk="1" hangingPunct="1"/>
            <a:r>
              <a:rPr lang="en-US" altLang="en-US" sz="3200"/>
              <a:t>Lookup contact information</a:t>
            </a:r>
          </a:p>
          <a:p>
            <a:pPr lvl="1" eaLnBrk="1" hangingPunct="1"/>
            <a:r>
              <a:rPr lang="en-US" altLang="en-US" sz="3200"/>
              <a:t>Enter/update contract information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D4137-2C96-4A82-8E39-57AA25E2D024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Use Case Diagram</a:t>
            </a:r>
            <a:br>
              <a:rPr lang="en-US" altLang="en-US">
                <a:ln>
                  <a:noFill/>
                </a:ln>
              </a:rPr>
            </a:br>
            <a:r>
              <a:rPr lang="en-US" altLang="en-US" sz="2800">
                <a:ln>
                  <a:noFill/>
                </a:ln>
              </a:rPr>
              <a:t>Supplier information subsystem</a:t>
            </a:r>
            <a:endParaRPr lang="en-US" altLang="en-US">
              <a:ln>
                <a:noFill/>
              </a:ln>
            </a:endParaRPr>
          </a:p>
        </p:txBody>
      </p:sp>
      <p:pic>
        <p:nvPicPr>
          <p:cNvPr id="542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9475" y="2490788"/>
            <a:ext cx="4852988" cy="3444875"/>
          </a:xfrm>
          <a:noFill/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0FC2F-02F9-447C-8FCC-CE6B02CABA85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07" y="1828800"/>
            <a:ext cx="3632200" cy="137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n>
                  <a:noFill/>
                </a:ln>
              </a:rPr>
              <a:t>Activity Diagram (Workflow)</a:t>
            </a:r>
            <a:br>
              <a:rPr lang="en-US" altLang="en-US" sz="2800" dirty="0">
                <a:ln>
                  <a:noFill/>
                </a:ln>
              </a:rPr>
            </a:br>
            <a:endParaRPr lang="en-US" altLang="en-US" dirty="0">
              <a:ln>
                <a:noFill/>
              </a:ln>
            </a:endParaRPr>
          </a:p>
        </p:txBody>
      </p:sp>
      <p:sp>
        <p:nvSpPr>
          <p:cNvPr id="55300" name="Text Placeholder 1"/>
          <p:cNvSpPr>
            <a:spLocks noGrp="1"/>
          </p:cNvSpPr>
          <p:nvPr>
            <p:ph type="body" sz="half" idx="2"/>
          </p:nvPr>
        </p:nvSpPr>
        <p:spPr>
          <a:xfrm>
            <a:off x="829516" y="3276600"/>
            <a:ext cx="3632200" cy="1828800"/>
          </a:xfrm>
        </p:spPr>
        <p:txBody>
          <a:bodyPr/>
          <a:lstStyle/>
          <a:p>
            <a:pPr eaLnBrk="1" hangingPunct="1"/>
            <a:r>
              <a:rPr lang="en-US" altLang="en-US" sz="2400" b="1" i="1" dirty="0"/>
              <a:t>Look up supplier </a:t>
            </a:r>
            <a:r>
              <a:rPr lang="en-US" altLang="en-US" sz="2400" dirty="0"/>
              <a:t>use case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2943-B480-4EDC-AFC1-60FC8A3A5499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44" r="2944"/>
          <a:stretch>
            <a:fillRect/>
          </a:stretch>
        </p:blipFill>
        <p:spPr>
          <a:xfrm>
            <a:off x="4343400" y="1033463"/>
            <a:ext cx="3962400" cy="49863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Draft Screen Layout</a:t>
            </a:r>
            <a:br>
              <a:rPr lang="en-US" altLang="en-US">
                <a:ln>
                  <a:noFill/>
                </a:ln>
              </a:rPr>
            </a:br>
            <a:r>
              <a:rPr lang="en-US" altLang="en-US" sz="2400" b="1" i="1">
                <a:ln>
                  <a:noFill/>
                </a:ln>
              </a:rPr>
              <a:t>Look up supplier </a:t>
            </a:r>
            <a:r>
              <a:rPr lang="en-US" altLang="en-US" sz="2400">
                <a:ln>
                  <a:noFill/>
                </a:ln>
              </a:rPr>
              <a:t>use case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4E7B2-E000-4689-933D-767BCA82C518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80" y="2438400"/>
            <a:ext cx="5570703" cy="3749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4 Activities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Core Process 4: Design System Components</a:t>
            </a:r>
          </a:p>
          <a:p>
            <a:pPr lvl="1" eaLnBrk="1" hangingPunct="1"/>
            <a:r>
              <a:rPr lang="en-US" altLang="en-US"/>
              <a:t>Design the database (schema)</a:t>
            </a:r>
          </a:p>
          <a:p>
            <a:pPr lvl="1" eaLnBrk="1" hangingPunct="1"/>
            <a:r>
              <a:rPr lang="en-US" altLang="en-US"/>
              <a:t>Design the system’s high level structure</a:t>
            </a:r>
          </a:p>
          <a:p>
            <a:pPr lvl="2" eaLnBrk="1" hangingPunct="1"/>
            <a:r>
              <a:rPr lang="en-US" altLang="en-US"/>
              <a:t>Browser, Windows, or Smart phone</a:t>
            </a:r>
          </a:p>
          <a:p>
            <a:pPr lvl="2" eaLnBrk="1" hangingPunct="1"/>
            <a:r>
              <a:rPr lang="en-US" altLang="en-US"/>
              <a:t>Architectural configuration (components)</a:t>
            </a:r>
          </a:p>
          <a:p>
            <a:pPr lvl="2" eaLnBrk="1" hangingPunct="1"/>
            <a:r>
              <a:rPr lang="en-US" altLang="en-US"/>
              <a:t>Design class diagram </a:t>
            </a:r>
          </a:p>
          <a:p>
            <a:pPr lvl="2" eaLnBrk="1" hangingPunct="1"/>
            <a:r>
              <a:rPr lang="en-US" altLang="en-US"/>
              <a:t>Subsystem architectural design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C6CE-7F97-483A-A12C-AFC03A7779E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Database Schema</a:t>
            </a:r>
            <a:endParaRPr lang="en-US" altLang="en-US" sz="2400">
              <a:ln>
                <a:noFill/>
              </a:ln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61D67-D4B7-4652-BF16-07FA7CDA2A26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0" y="2453236"/>
            <a:ext cx="5143320" cy="38203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n>
                  <a:noFill/>
                </a:ln>
              </a:rPr>
              <a:t>Architectural Configuration Diagram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62EEE-211D-42B5-90B4-01D1983DD75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438400"/>
            <a:ext cx="515654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07" y="1884363"/>
            <a:ext cx="3632200" cy="137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n>
                  <a:noFill/>
                </a:ln>
              </a:rPr>
              <a:t>Preliminary Design Class Diagram</a:t>
            </a:r>
            <a:br>
              <a:rPr lang="en-US" altLang="en-US" sz="2800" dirty="0">
                <a:ln>
                  <a:noFill/>
                </a:ln>
              </a:rPr>
            </a:br>
            <a:endParaRPr lang="en-US" altLang="en-US" sz="2000" dirty="0">
              <a:ln>
                <a:noFill/>
              </a:ln>
            </a:endParaRPr>
          </a:p>
        </p:txBody>
      </p:sp>
      <p:sp>
        <p:nvSpPr>
          <p:cNvPr id="60420" name="Text Placeholder 1"/>
          <p:cNvSpPr>
            <a:spLocks noGrp="1"/>
          </p:cNvSpPr>
          <p:nvPr>
            <p:ph type="body" sz="half" idx="2"/>
          </p:nvPr>
        </p:nvSpPr>
        <p:spPr>
          <a:xfrm>
            <a:off x="838200" y="3260726"/>
            <a:ext cx="3632200" cy="182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Includes View Layer Classes and Domain Layer Classes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8F42B-8E36-4093-BD62-238CA372CF7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137479"/>
            <a:ext cx="3800443" cy="42369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4726"/>
            <a:ext cx="3632200" cy="169703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n>
                  <a:noFill/>
                </a:ln>
              </a:rPr>
              <a:t>Subsystem Architectural Design Diagram</a:t>
            </a:r>
          </a:p>
        </p:txBody>
      </p:sp>
      <p:sp>
        <p:nvSpPr>
          <p:cNvPr id="61444" name="Text Placeholder 1"/>
          <p:cNvSpPr>
            <a:spLocks noGrp="1"/>
          </p:cNvSpPr>
          <p:nvPr>
            <p:ph type="body" sz="half" idx="2"/>
          </p:nvPr>
        </p:nvSpPr>
        <p:spPr>
          <a:xfrm>
            <a:off x="1176338" y="3255963"/>
            <a:ext cx="3632200" cy="18288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74296-5830-4AE4-9126-1DED05108788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6" r="1416"/>
          <a:stretch>
            <a:fillRect/>
          </a:stretch>
        </p:blipFill>
        <p:spPr>
          <a:xfrm>
            <a:off x="4241800" y="1371600"/>
            <a:ext cx="402748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Notes on Managing the Project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Lots of design diagrams shown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Design in a complex activity with multiple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diagram builds on/complements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everything is diagrammed, especially for a small project. Pick and choose.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Programming is also done concurrently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You don’t design everything then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You do some design, some coding, some design, some coding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1EBBC-0735-4BE7-B716-AF917E853B9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1 Activities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90788"/>
            <a:ext cx="7137400" cy="34448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Process 2: Plan the Project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the major components (functional areas) that are needed</a:t>
            </a:r>
          </a:p>
          <a:p>
            <a:pPr lvl="2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Supplier information subsystem</a:t>
            </a:r>
          </a:p>
          <a:p>
            <a:pPr lvl="2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information subsystem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 the iterations and assign each function to an iteration</a:t>
            </a:r>
          </a:p>
          <a:p>
            <a:pPr lvl="2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Decide to do Supplier subsystem first</a:t>
            </a:r>
          </a:p>
          <a:p>
            <a:pPr lvl="2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one iteration as it is small and straight forward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team members and responsibilities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C6531-90B7-44AC-B6CB-A42C0A56D16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5 Activities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76338" y="2366963"/>
            <a:ext cx="6799262" cy="3444875"/>
          </a:xfrm>
        </p:spPr>
        <p:txBody>
          <a:bodyPr/>
          <a:lstStyle/>
          <a:p>
            <a:pPr eaLnBrk="1" hangingPunct="1"/>
            <a:r>
              <a:rPr lang="en-US" altLang="en-US"/>
              <a:t>Core Process 4: Design System Components</a:t>
            </a:r>
          </a:p>
          <a:p>
            <a:pPr lvl="1" eaLnBrk="1" hangingPunct="1"/>
            <a:r>
              <a:rPr lang="en-US" altLang="en-US"/>
              <a:t>Continue with design details</a:t>
            </a:r>
          </a:p>
          <a:p>
            <a:pPr lvl="1" eaLnBrk="1" hangingPunct="1"/>
            <a:r>
              <a:rPr lang="en-US" altLang="en-US"/>
              <a:t>Proceed use case by use case</a:t>
            </a:r>
          </a:p>
          <a:p>
            <a:pPr eaLnBrk="1" hangingPunct="1"/>
            <a:r>
              <a:rPr lang="en-US" altLang="en-US"/>
              <a:t>Core Process 5: Build, Test, and Integrate System Components</a:t>
            </a:r>
          </a:p>
          <a:p>
            <a:pPr lvl="1" eaLnBrk="1" hangingPunct="1"/>
            <a:r>
              <a:rPr lang="en-US" altLang="en-US"/>
              <a:t>Continue programming (build)</a:t>
            </a:r>
          </a:p>
          <a:p>
            <a:pPr lvl="1" eaLnBrk="1" hangingPunct="1"/>
            <a:r>
              <a:rPr lang="en-US" altLang="en-US"/>
              <a:t>Build use case by use case</a:t>
            </a:r>
          </a:p>
          <a:p>
            <a:pPr lvl="1" eaLnBrk="1" hangingPunct="1"/>
            <a:r>
              <a:rPr lang="en-US" altLang="en-US"/>
              <a:t>Perform unit and integration tests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5B5E7-9B16-4200-95EE-58D6A8A9B24F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07" y="1884363"/>
            <a:ext cx="36322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n>
                  <a:noFill/>
                </a:ln>
              </a:rPr>
              <a:t>Code Example for One Class</a:t>
            </a:r>
          </a:p>
        </p:txBody>
      </p:sp>
      <p:sp>
        <p:nvSpPr>
          <p:cNvPr id="64516" name="Text Placeholder 1"/>
          <p:cNvSpPr>
            <a:spLocks noGrp="1"/>
          </p:cNvSpPr>
          <p:nvPr>
            <p:ph type="body" sz="half" idx="2"/>
          </p:nvPr>
        </p:nvSpPr>
        <p:spPr>
          <a:xfrm>
            <a:off x="1176338" y="3255963"/>
            <a:ext cx="3632200" cy="18288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BA981-676D-46CD-92DF-F6DD056F45E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9" b="149"/>
          <a:stretch>
            <a:fillRect/>
          </a:stretch>
        </p:blipFill>
        <p:spPr>
          <a:xfrm>
            <a:off x="4191000" y="1219200"/>
            <a:ext cx="4191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6 Activities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Core Process 6: Complete System Testing and Deploy the System </a:t>
            </a:r>
          </a:p>
          <a:p>
            <a:pPr lvl="1" eaLnBrk="1" hangingPunct="1"/>
            <a:r>
              <a:rPr lang="en-US" altLang="en-US"/>
              <a:t>Perform system functional testing</a:t>
            </a:r>
          </a:p>
          <a:p>
            <a:pPr lvl="1" eaLnBrk="1" hangingPunct="1"/>
            <a:r>
              <a:rPr lang="en-US" altLang="en-US"/>
              <a:t>Perform user acceptance testing</a:t>
            </a:r>
          </a:p>
          <a:p>
            <a:pPr lvl="1" eaLnBrk="1" hangingPunct="1"/>
            <a:r>
              <a:rPr lang="en-US" altLang="en-US"/>
              <a:t>Possibly deploy part of system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49B9B-04BC-4F12-8755-0C9AA3694FEB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Workflow of Testing Tasks</a:t>
            </a:r>
            <a:endParaRPr lang="en-US" altLang="en-US" sz="2400">
              <a:ln>
                <a:noFill/>
              </a:ln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DD59-4FAE-4ACC-9BDB-FD2E36FC974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6563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6865" y="2895600"/>
            <a:ext cx="6799262" cy="202882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7DA-E1FE-4933-87D4-732F550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797747"/>
            <a:ext cx="6798735" cy="780703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505A-8FDF-49B1-B457-87FE47A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437B-1D33-4DF5-A474-2FC5F9B1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94937-89A4-4661-A090-437E12461BA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76A29-1697-4678-9771-F500B1EF7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4004" r="15833" b="11463"/>
          <a:stretch/>
        </p:blipFill>
        <p:spPr>
          <a:xfrm>
            <a:off x="1046846" y="1590941"/>
            <a:ext cx="71827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4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7DA-E1FE-4933-87D4-732F550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797747"/>
            <a:ext cx="6798735" cy="780703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505A-8FDF-49B1-B457-87FE47A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437B-1D33-4DF5-A474-2FC5F9B1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94937-89A4-4661-A090-437E12461BA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7ABA-EFEA-4C53-83EB-90DCCCA7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4803" r="22500" b="9980"/>
          <a:stretch/>
        </p:blipFill>
        <p:spPr>
          <a:xfrm>
            <a:off x="1066800" y="1371600"/>
            <a:ext cx="720089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7DA-E1FE-4933-87D4-732F550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797747"/>
            <a:ext cx="6798735" cy="780703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505A-8FDF-49B1-B457-87FE47A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437B-1D33-4DF5-A474-2FC5F9B1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94937-89A4-4661-A090-437E12461BA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DD175-C418-4810-9FEE-C12B8BF57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1462" r="15001" b="15910"/>
          <a:stretch/>
        </p:blipFill>
        <p:spPr>
          <a:xfrm>
            <a:off x="839754" y="1578450"/>
            <a:ext cx="74644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7DA-E1FE-4933-87D4-732F550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797747"/>
            <a:ext cx="6798735" cy="780703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505A-8FDF-49B1-B457-87FE47A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437B-1D33-4DF5-A474-2FC5F9B1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94937-89A4-4661-A090-437E12461BA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DA8CA-B53E-4F79-9E54-C592A15C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5910" r="15833" b="12945"/>
          <a:stretch/>
        </p:blipFill>
        <p:spPr>
          <a:xfrm>
            <a:off x="857252" y="1600198"/>
            <a:ext cx="75247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3632200" cy="1371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br>
              <a:rPr lang="en-US" altLang="en-US" sz="2800" dirty="0">
                <a:ln>
                  <a:noFill/>
                </a:ln>
              </a:rPr>
            </a:br>
            <a:r>
              <a:rPr lang="en-US" altLang="en-US" sz="2800" dirty="0">
                <a:ln>
                  <a:noFill/>
                </a:ln>
              </a:rPr>
              <a:t>Work Breakdown Structure for Iteration</a:t>
            </a:r>
            <a:br>
              <a:rPr lang="en-US" altLang="en-US" sz="2800" dirty="0">
                <a:ln>
                  <a:noFill/>
                </a:ln>
              </a:rPr>
            </a:br>
            <a:endParaRPr lang="en-US" altLang="en-US" sz="2000" dirty="0">
              <a:ln>
                <a:noFill/>
              </a:ln>
            </a:endParaRPr>
          </a:p>
        </p:txBody>
      </p:sp>
      <p:sp>
        <p:nvSpPr>
          <p:cNvPr id="46084" name="Text Placeholder 1"/>
          <p:cNvSpPr>
            <a:spLocks noGrp="1"/>
          </p:cNvSpPr>
          <p:nvPr>
            <p:ph type="body" sz="half" idx="2"/>
          </p:nvPr>
        </p:nvSpPr>
        <p:spPr>
          <a:xfrm>
            <a:off x="692727" y="1981200"/>
            <a:ext cx="3632200" cy="990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Describes the work and covers Core Processes 3, 4, 5, and 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132FE-965A-47D6-A0C7-6DE2BD892455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57" y="1066800"/>
            <a:ext cx="4349343" cy="4800600"/>
          </a:xfrm>
          <a:prstGeom prst="rect">
            <a:avLst/>
          </a:prstGeom>
        </p:spPr>
      </p:pic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D56EE589-464C-4F31-961D-483E82D5B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09"/>
          <a:stretch/>
        </p:blipFill>
        <p:spPr bwMode="auto">
          <a:xfrm>
            <a:off x="1330405" y="3032760"/>
            <a:ext cx="2250995" cy="2834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8716" y="1884363"/>
            <a:ext cx="3632200" cy="137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n>
                  <a:noFill/>
                </a:ln>
              </a:rPr>
              <a:t>Work Sequence Draft for Iteration</a:t>
            </a:r>
            <a:br>
              <a:rPr lang="en-US" altLang="en-US" sz="2800" dirty="0">
                <a:ln>
                  <a:noFill/>
                </a:ln>
              </a:rPr>
            </a:br>
            <a:endParaRPr lang="en-US" altLang="en-US" sz="2000" dirty="0">
              <a:ln>
                <a:noFill/>
              </a:ln>
            </a:endParaRPr>
          </a:p>
        </p:txBody>
      </p:sp>
      <p:sp>
        <p:nvSpPr>
          <p:cNvPr id="47108" name="Text Placeholder 1"/>
          <p:cNvSpPr>
            <a:spLocks noGrp="1"/>
          </p:cNvSpPr>
          <p:nvPr>
            <p:ph type="body" sz="half" idx="2"/>
          </p:nvPr>
        </p:nvSpPr>
        <p:spPr>
          <a:xfrm>
            <a:off x="838200" y="3269962"/>
            <a:ext cx="3632200" cy="1828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Elaborates the Work Breakdown Structure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C76C6-A198-40F4-8335-524637B1088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42" b="2342"/>
          <a:stretch>
            <a:fillRect/>
          </a:stretch>
        </p:blipFill>
        <p:spPr>
          <a:xfrm>
            <a:off x="4470400" y="838200"/>
            <a:ext cx="3911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2 Activities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Core Process 3: Discover and Understand Details</a:t>
            </a:r>
          </a:p>
          <a:p>
            <a:pPr lvl="1" eaLnBrk="1" hangingPunct="1"/>
            <a:r>
              <a:rPr lang="en-US" altLang="en-US"/>
              <a:t>Do preliminary fact-finding to understand requirements</a:t>
            </a:r>
          </a:p>
          <a:p>
            <a:pPr lvl="1" eaLnBrk="1" hangingPunct="1"/>
            <a:r>
              <a:rPr lang="en-US" altLang="en-US"/>
              <a:t>Develop a preliminary list of use cases and a use case diagram</a:t>
            </a:r>
          </a:p>
          <a:p>
            <a:pPr lvl="1" eaLnBrk="1" hangingPunct="1"/>
            <a:r>
              <a:rPr lang="en-US" altLang="en-US"/>
              <a:t>Develop a preliminary list of classes and a class diagram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E58FB-61FF-4226-A52D-7A38DC98E60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Identify Use Cases</a:t>
            </a:r>
            <a:b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Both subsystems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D0139-9E0E-42F6-BF0C-A0F61512D4E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5555461" cy="3337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Identify Object Classes</a:t>
            </a:r>
            <a:b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Both subsystems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09200-D2DB-4A66-9460-7E784418D4B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46" y="2956486"/>
            <a:ext cx="5998454" cy="1996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Preliminary Class Diagram</a:t>
            </a:r>
            <a:b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Both subsystems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1F464-6478-4DF7-9082-E8008CB1554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32" y="2544209"/>
            <a:ext cx="5532599" cy="35359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Day 3 Activities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90788"/>
            <a:ext cx="6908800" cy="3444875"/>
          </a:xfrm>
        </p:spPr>
        <p:txBody>
          <a:bodyPr/>
          <a:lstStyle/>
          <a:p>
            <a:pPr eaLnBrk="1" hangingPunct="1"/>
            <a:r>
              <a:rPr lang="en-US" altLang="en-US"/>
              <a:t>Core Process 3: Discover and Understand Details</a:t>
            </a:r>
          </a:p>
          <a:p>
            <a:pPr lvl="1" eaLnBrk="1" hangingPunct="1"/>
            <a:r>
              <a:rPr lang="en-US" altLang="en-US"/>
              <a:t>Do in-depth fact-finding to understand requirements</a:t>
            </a:r>
          </a:p>
          <a:p>
            <a:pPr lvl="1" eaLnBrk="1" hangingPunct="1"/>
            <a:r>
              <a:rPr lang="en-US" altLang="en-US"/>
              <a:t>Understand and document the detailed workflow of each use case</a:t>
            </a:r>
          </a:p>
          <a:p>
            <a:pPr eaLnBrk="1" hangingPunct="1"/>
            <a:r>
              <a:rPr lang="en-US" altLang="en-US"/>
              <a:t>Core Process 4: Design System Components</a:t>
            </a:r>
          </a:p>
          <a:p>
            <a:pPr lvl="1" eaLnBrk="1" hangingPunct="1"/>
            <a:r>
              <a:rPr lang="en-US" altLang="en-US"/>
              <a:t>Define the user experience with screens and report sketches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Systems Analysis and Design in a Changing World, 7th Edition - Chapter 1                                                                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A4BDC-8257-4D29-9CE7-52DFB71169D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68D1F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2038</TotalTime>
  <Words>890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 From Beginning to End:  An Overview of Systems Analysis and Design</vt:lpstr>
      <vt:lpstr>Day 1 Activities </vt:lpstr>
      <vt:lpstr>       Work Breakdown Structure for Iteration </vt:lpstr>
      <vt:lpstr>Work Sequence Draft for Iteration </vt:lpstr>
      <vt:lpstr>Day 2 Activities </vt:lpstr>
      <vt:lpstr>Identify Use Cases Both subsystems </vt:lpstr>
      <vt:lpstr>Identify Object Classes Both subsystems </vt:lpstr>
      <vt:lpstr>Preliminary Class Diagram Both subsystems </vt:lpstr>
      <vt:lpstr>Day 3 Activities </vt:lpstr>
      <vt:lpstr>Supplier Information Subsystem</vt:lpstr>
      <vt:lpstr>Use Case Diagram Supplier information subsystem</vt:lpstr>
      <vt:lpstr>Activity Diagram (Workflow) </vt:lpstr>
      <vt:lpstr>Draft Screen Layout Look up supplier use case</vt:lpstr>
      <vt:lpstr>Day 4 Activities </vt:lpstr>
      <vt:lpstr>Database Schema</vt:lpstr>
      <vt:lpstr>Architectural Configuration Diagram</vt:lpstr>
      <vt:lpstr>Preliminary Design Class Diagram </vt:lpstr>
      <vt:lpstr>Subsystem Architectural Design Diagram</vt:lpstr>
      <vt:lpstr>Notes on Managing the Project </vt:lpstr>
      <vt:lpstr>Day 5 Activities </vt:lpstr>
      <vt:lpstr>Code Example for One Class</vt:lpstr>
      <vt:lpstr>Day 6 Activities </vt:lpstr>
      <vt:lpstr>Workflow of Testing Tasks</vt:lpstr>
      <vt:lpstr>Review Questions</vt:lpstr>
      <vt:lpstr>Review Questions</vt:lpstr>
      <vt:lpstr>Review Questions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Hani Omar</cp:lastModifiedBy>
  <cp:revision>67</cp:revision>
  <cp:lastPrinted>1601-01-01T00:00:00Z</cp:lastPrinted>
  <dcterms:created xsi:type="dcterms:W3CDTF">2011-10-31T16:54:53Z</dcterms:created>
  <dcterms:modified xsi:type="dcterms:W3CDTF">2023-03-19T13:21:19Z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