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2842-11AF-4034-9C91-75CDAFC9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1B1308-D354-433C-A447-B9B15095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A2C-8B9A-40EB-BABD-17579E0A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A337D-DB2F-4844-A22E-87E25D6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B8028-BDC4-4A02-BE05-BB5498AC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228C6-7E15-4518-9AF3-86648E56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63646-63CD-4A3C-99A4-A8CAA4B8F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5EE75-9E9D-4893-868F-F72B81EA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72099-ACFD-48C8-A19D-DBA713F7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76322-BF8F-4375-BEE3-34840B2E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0287A-777A-4193-B7F4-648D6FB2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FC6C8-F4D1-417E-9130-7AA638EF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02E3A-D32C-4216-82D2-668AD6F8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321B7-1EEE-4D77-995A-A8B8BA39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E1B68-604C-4229-B5BA-231080F2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4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7B2A8-7204-464A-A469-2BA8F72F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8F1B3-DED2-4339-A2AE-1EFD25AC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18DB-3C34-4040-8395-6D738050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1E6E9-18DC-4D82-BA40-3B8B413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9A188-B8B1-426C-915C-46331806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6E2BC-B81F-4974-9945-0FF4451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B8209-2B64-4E6C-82AC-383BD856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9E8EA-C84C-41EE-A23B-0E69FF75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92A13-C6EF-447D-A01F-9AE79755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9F29F-27F4-4B36-8D99-27783E3D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8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7BC37-A636-4731-AE85-EF741F8F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E70DD-0E01-4B23-96D8-A7AC12E4A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DC2CE-8AE7-4551-8471-CC39079B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2D6EA-E3F5-4815-A9BD-A3E6AA5F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CEBCE-DAE4-4345-94A0-EA03B4C4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B4F12-707F-4F9D-8AEC-9B9F8C87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E4DE-EB2E-41BE-92D5-C68D554B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C017B-9357-4BC2-B0AD-2B620BBE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725D8-AA24-4ACB-85B9-E12C5C84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BD80FF-51BA-4263-AF9D-32317A58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8F009-26CC-45EA-B305-3932942BF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8FCB6-1BD7-45ED-8809-30513BE2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592EE-7323-411E-B9D3-E31B508D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8BF631-8028-45CA-9213-9FF64C7D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4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39207-59F2-4B03-A9A8-5234FE0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564CE-78E0-44A2-9F1D-952CE68D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31822-747E-4614-91BD-6ED58CD4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5DFEF-FAFE-4E18-A3FD-48656DC5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1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26616-19DB-4505-B5E9-7920CD69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2EBDCD-5A81-422B-AEF6-6C0C6637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5AADC-C17B-43FE-8E08-EE4A49F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1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9933-2845-4BC4-8D7B-B16C8C0B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82855-C983-45F3-972A-1B7D2795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51B50-ABA5-4B97-A6F3-C87ECD1DB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8E69F-01C6-4EBF-B1B4-24FCBE2B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27A6D-75BB-470F-A4B8-61137FCD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A4397-B31E-48AE-9D8E-8E03D150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2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DF44B-C6A0-4329-8539-6417D9CF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53234-6C4C-47A6-B457-57866797C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C5D78-401B-49A4-B21F-16ABF9C9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995DA-97D9-4218-B3A6-C01518BF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A2773-11A9-4D66-8733-6068EA88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D99A6-D4D3-4B71-AC02-29DFBAF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68D137-74B5-4FAF-9AC9-7C88E587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DA846-367B-4E40-9272-071E043B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9713-6518-427F-A11F-D1820907B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99D0-5843-4163-85F4-E358DFF1D33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592EB-9242-4502-8B05-12EB02B1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5759F-08A1-4355-B143-0BD0029A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CDCC-557B-440B-A490-236F13E3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961BA9-F19E-4992-BC3C-82D8459D9F96}"/>
              </a:ext>
            </a:extLst>
          </p:cNvPr>
          <p:cNvSpPr/>
          <p:nvPr/>
        </p:nvSpPr>
        <p:spPr>
          <a:xfrm>
            <a:off x="2708475" y="584522"/>
            <a:ext cx="2176039" cy="50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MapperProxy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A02300-CD81-42F0-9863-484A85B41299}"/>
              </a:ext>
            </a:extLst>
          </p:cNvPr>
          <p:cNvSpPr/>
          <p:nvPr/>
        </p:nvSpPr>
        <p:spPr>
          <a:xfrm>
            <a:off x="2708474" y="1471915"/>
            <a:ext cx="2176040" cy="50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DefaultSqlSession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47259-E38C-4F92-B97E-9ED0F9693241}"/>
              </a:ext>
            </a:extLst>
          </p:cNvPr>
          <p:cNvSpPr/>
          <p:nvPr/>
        </p:nvSpPr>
        <p:spPr>
          <a:xfrm>
            <a:off x="2708474" y="2359308"/>
            <a:ext cx="2176040" cy="5092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D26B5E-0018-4DF7-B54C-9A447712396D}"/>
              </a:ext>
            </a:extLst>
          </p:cNvPr>
          <p:cNvSpPr/>
          <p:nvPr/>
        </p:nvSpPr>
        <p:spPr>
          <a:xfrm>
            <a:off x="2708474" y="3240915"/>
            <a:ext cx="2176040" cy="5092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StatementHandler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07849-3A40-4456-9509-DFE7073655DC}"/>
              </a:ext>
            </a:extLst>
          </p:cNvPr>
          <p:cNvSpPr/>
          <p:nvPr/>
        </p:nvSpPr>
        <p:spPr>
          <a:xfrm>
            <a:off x="1356166" y="4122522"/>
            <a:ext cx="2176040" cy="5092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ParameterHandler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DE6DA9-D6DE-4FEE-9D7E-EE66F25C4581}"/>
              </a:ext>
            </a:extLst>
          </p:cNvPr>
          <p:cNvSpPr/>
          <p:nvPr/>
        </p:nvSpPr>
        <p:spPr>
          <a:xfrm>
            <a:off x="4051137" y="4122522"/>
            <a:ext cx="2176040" cy="5092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ResultSetHandler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203950-8B82-46EC-9464-A1006E11892B}"/>
              </a:ext>
            </a:extLst>
          </p:cNvPr>
          <p:cNvSpPr/>
          <p:nvPr/>
        </p:nvSpPr>
        <p:spPr>
          <a:xfrm>
            <a:off x="2708474" y="5015696"/>
            <a:ext cx="2176040" cy="50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TypeHandler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5F95E6-A43F-4EEF-9271-58AB61A00A1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796494" y="1093808"/>
            <a:ext cx="1" cy="3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AF2EC3F-72B7-4B61-A37A-4F3CFB75D94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96494" y="1981201"/>
            <a:ext cx="0" cy="3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A0A90D-32FF-4FAE-B164-85DA30F3A8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796494" y="2868594"/>
            <a:ext cx="0" cy="37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4C30BC-E71E-4483-8158-4E12E5F7822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796494" y="3750201"/>
            <a:ext cx="1342663" cy="37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D577CE0-5628-4675-88E8-55D69C2C28C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444186" y="4631808"/>
            <a:ext cx="1352308" cy="38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9EF86B-388D-433B-9BB5-203E876FB41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796494" y="4631808"/>
            <a:ext cx="1342663" cy="38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E4A997-DCCF-403F-9D20-5F021BBA4DF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444186" y="3750201"/>
            <a:ext cx="1352308" cy="37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5252C-BE84-460A-923F-3193AB87D8CE}"/>
              </a:ext>
            </a:extLst>
          </p:cNvPr>
          <p:cNvSpPr txBox="1"/>
          <p:nvPr/>
        </p:nvSpPr>
        <p:spPr>
          <a:xfrm>
            <a:off x="5972534" y="1613118"/>
            <a:ext cx="5374509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StatementHandler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：处理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预编译、解析参数等相关工作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ParameterHandler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：设置预编译参数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ResultSetHandler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：处理结果集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TypeHandler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：数据库类型和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JavaBean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对象的映射</a:t>
            </a:r>
          </a:p>
        </p:txBody>
      </p:sp>
    </p:spTree>
    <p:extLst>
      <p:ext uri="{BB962C8B-B14F-4D97-AF65-F5344CB8AC3E}">
        <p14:creationId xmlns:p14="http://schemas.microsoft.com/office/powerpoint/2010/main" val="4277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家虎 漆</dc:creator>
  <cp:lastModifiedBy>家虎 漆</cp:lastModifiedBy>
  <cp:revision>10</cp:revision>
  <dcterms:created xsi:type="dcterms:W3CDTF">2022-04-14T13:21:56Z</dcterms:created>
  <dcterms:modified xsi:type="dcterms:W3CDTF">2022-04-14T13:31:29Z</dcterms:modified>
</cp:coreProperties>
</file>