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handoutMasterIdLst>
    <p:handoutMasterId r:id="rId30"/>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0CC80C06-5CAC-47E9-A2A0-80E1CB28D4B5}" type="slidenum">
              <a:t>‹#›</a:t>
            </a:fld>
            <a:endParaRPr lang="en-US" sz="1400" b="0" i="0" u="none" strike="noStrike" kern="1200">
              <a:ln>
                <a:noFill/>
              </a:ln>
              <a:latin typeface="Arial" pitchFamily="18"/>
              <a:ea typeface="Microsoft YaHei" pitchFamily="2"/>
              <a:cs typeface="Mangal" pitchFamily="2"/>
            </a:endParaRPr>
          </a:p>
        </p:txBody>
      </p:sp>
    </p:spTree>
    <p:extLst>
      <p:ext uri="{BB962C8B-B14F-4D97-AF65-F5344CB8AC3E}">
        <p14:creationId xmlns:p14="http://schemas.microsoft.com/office/powerpoint/2010/main" val="981334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C5E6F782-97A5-4F58-8FA1-FBA0472524D7}" type="slidenum">
              <a:t>‹#›</a:t>
            </a:fld>
            <a:endParaRPr lang="en-US"/>
          </a:p>
        </p:txBody>
      </p:sp>
    </p:spTree>
    <p:extLst>
      <p:ext uri="{BB962C8B-B14F-4D97-AF65-F5344CB8AC3E}">
        <p14:creationId xmlns:p14="http://schemas.microsoft.com/office/powerpoint/2010/main" val="1143066333"/>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8DF8910-6644-4F50-A0E6-FE68C1BEEA20}" type="slidenum">
              <a:t>1</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US" sz="2640">
              <a:latin typeface="Albany" pitchFamily="18"/>
              <a:cs typeface="Tahoma" pitchFamily="2"/>
            </a:endParaRPr>
          </a:p>
        </p:txBody>
      </p:sp>
    </p:spTree>
    <p:extLst>
      <p:ext uri="{BB962C8B-B14F-4D97-AF65-F5344CB8AC3E}">
        <p14:creationId xmlns:p14="http://schemas.microsoft.com/office/powerpoint/2010/main" val="880188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400E374-153F-4819-8A5A-9DDCBEE13B00}" type="slidenum">
              <a:t>10</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2271012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94BA5E0-C04A-4E53-9598-03AE8BC2014D}" type="slidenum">
              <a:t>11</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928171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6D348BD-98FA-4816-BB04-D7E9D6B57543}" type="slidenum">
              <a:t>12</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2918962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C0398BC-53AB-4536-89D7-1F05ACF19BC3}" type="slidenum">
              <a:t>13</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3121337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C6A4135-99A4-45CB-8602-9319E7E7C158}" type="slidenum">
              <a:t>14</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3823605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66C50AB-9E3A-4AEA-9A06-8097133063D0}" type="slidenum">
              <a:t>15</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4173771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B457309-EF7E-4E40-8ED0-6490F8EADB62}" type="slidenum">
              <a:t>16</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1872077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20C6EB4-5645-485F-97A5-A2EE0614D2D0}" type="slidenum">
              <a:t>17</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396412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EA4A615-E7A0-4D94-985A-6CC9C33CE741}" type="slidenum">
              <a:t>18</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478987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F2F9FB5-B38F-4031-BB7C-94626E2BF551}" type="slidenum">
              <a:t>19</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279132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A086503-C580-427E-A168-890616DFE573}" type="slidenum">
              <a:t>2</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1217970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E1F6E23-0376-4F41-8601-58E4BB88D3BF}" type="slidenum">
              <a:t>20</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3339113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15E4F67-C803-4B5C-8E1D-3E105B5E9EC1}" type="slidenum">
              <a:t>21</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2637929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6A54619-87CB-4C3B-8C5B-4DB3F723A28C}" type="slidenum">
              <a:t>22</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1532953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3487E5C-2ED9-4E23-8D34-01507C1B7ACB}" type="slidenum">
              <a:t>23</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2761845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6E57829-DFC6-41F4-A5BF-B920F0BA8009}" type="slidenum">
              <a:t>24</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255217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A41E56C-2AB5-4D6A-A71F-9BAE72A6C02E}" type="slidenum">
              <a:t>25</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845982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D644B3D-1BCD-48B1-8D8C-4938564B81F1}" type="slidenum">
              <a:t>26</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1173078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2C3C1D-CCD8-48E6-9415-A13B93B7960B}" type="slidenum">
              <a:t>3</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247939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C25F761-84E7-4DEC-9C00-09EF92D73472}" type="slidenum">
              <a:t>4</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236504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8B297B5-E56A-4F03-B496-D58662A92071}" type="slidenum">
              <a:t>5</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1227749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2BB6256-CB4B-4CE5-B320-8EDF141629B0}" type="slidenum">
              <a:t>6</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294449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C764E00-64CE-4529-8094-0CEAA2894060}" type="slidenum">
              <a:t>7</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1908212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5F01E16-DF27-4259-AF66-EE19E552F1D1}" type="slidenum">
              <a:t>8</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1841416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2342222-1BD3-467D-97DB-817FE4871400}" type="slidenum">
              <a:t>9</a:t>
            </a:fld>
            <a:endParaRPr lang="en-US"/>
          </a:p>
        </p:txBody>
      </p:sp>
      <p:sp>
        <p:nvSpPr>
          <p:cNvPr id="2" name="Slide Image Placeholder 1"/>
          <p:cNvSpPr>
            <a:spLocks noGrp="1" noRot="1" noChangeAspect="1" noResize="1"/>
          </p:cNvSpPr>
          <p:nvPr>
            <p:ph type="sldImg"/>
          </p:nvPr>
        </p:nvSpPr>
        <p:spPr>
          <a:xfrm>
            <a:off x="1370013" y="763588"/>
            <a:ext cx="5030787"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sz="2640">
              <a:latin typeface="Albany" pitchFamily="18"/>
              <a:cs typeface="Tahoma" pitchFamily="2"/>
            </a:endParaRPr>
          </a:p>
        </p:txBody>
      </p:sp>
    </p:spTree>
    <p:extLst>
      <p:ext uri="{BB962C8B-B14F-4D97-AF65-F5344CB8AC3E}">
        <p14:creationId xmlns:p14="http://schemas.microsoft.com/office/powerpoint/2010/main" val="597656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06EC5DE-35CE-4772-8A6A-519221A9F93C}" type="slidenum">
              <a:t>‹#›</a:t>
            </a:fld>
            <a:endParaRPr lang="en-US"/>
          </a:p>
        </p:txBody>
      </p:sp>
    </p:spTree>
    <p:extLst>
      <p:ext uri="{BB962C8B-B14F-4D97-AF65-F5344CB8AC3E}">
        <p14:creationId xmlns:p14="http://schemas.microsoft.com/office/powerpoint/2010/main" val="19431214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FC82590-405A-48BF-A02D-59A0EB391363}" type="slidenum">
              <a:t>‹#›</a:t>
            </a:fld>
            <a:endParaRPr lang="en-US"/>
          </a:p>
        </p:txBody>
      </p:sp>
    </p:spTree>
    <p:extLst>
      <p:ext uri="{BB962C8B-B14F-4D97-AF65-F5344CB8AC3E}">
        <p14:creationId xmlns:p14="http://schemas.microsoft.com/office/powerpoint/2010/main" val="9119742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45636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03238" y="301625"/>
            <a:ext cx="6653212" cy="6456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772B9E5-FE0D-4B1E-B3CE-D461DB1B6BC0}" type="slidenum">
              <a:t>‹#›</a:t>
            </a:fld>
            <a:endParaRPr lang="en-US"/>
          </a:p>
        </p:txBody>
      </p:sp>
    </p:spTree>
    <p:extLst>
      <p:ext uri="{BB962C8B-B14F-4D97-AF65-F5344CB8AC3E}">
        <p14:creationId xmlns:p14="http://schemas.microsoft.com/office/powerpoint/2010/main" val="2389918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16CA2BE-460B-4219-B0A8-09DE7B5CA89A}" type="slidenum">
              <a:t>‹#›</a:t>
            </a:fld>
            <a:endParaRPr lang="en-US"/>
          </a:p>
        </p:txBody>
      </p:sp>
    </p:spTree>
    <p:extLst>
      <p:ext uri="{BB962C8B-B14F-4D97-AF65-F5344CB8AC3E}">
        <p14:creationId xmlns:p14="http://schemas.microsoft.com/office/powerpoint/2010/main" val="1055093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CD28B5C-83CB-491A-AA29-7DCF4AEBA921}" type="slidenum">
              <a:t>‹#›</a:t>
            </a:fld>
            <a:endParaRPr lang="en-US"/>
          </a:p>
        </p:txBody>
      </p:sp>
    </p:spTree>
    <p:extLst>
      <p:ext uri="{BB962C8B-B14F-4D97-AF65-F5344CB8AC3E}">
        <p14:creationId xmlns:p14="http://schemas.microsoft.com/office/powerpoint/2010/main" val="3519696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FB75B98-D0DF-4FD0-88AC-7532A4E68BA0}" type="slidenum">
              <a:t>‹#›</a:t>
            </a:fld>
            <a:endParaRPr lang="en-US"/>
          </a:p>
        </p:txBody>
      </p:sp>
    </p:spTree>
    <p:extLst>
      <p:ext uri="{BB962C8B-B14F-4D97-AF65-F5344CB8AC3E}">
        <p14:creationId xmlns:p14="http://schemas.microsoft.com/office/powerpoint/2010/main" val="2613555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03238" y="2057400"/>
            <a:ext cx="4459287"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14925" y="2057400"/>
            <a:ext cx="4460875"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45DCDA9-8445-4D31-90E9-855AEF45E63C}" type="slidenum">
              <a:t>‹#›</a:t>
            </a:fld>
            <a:endParaRPr lang="en-US"/>
          </a:p>
        </p:txBody>
      </p:sp>
    </p:spTree>
    <p:extLst>
      <p:ext uri="{BB962C8B-B14F-4D97-AF65-F5344CB8AC3E}">
        <p14:creationId xmlns:p14="http://schemas.microsoft.com/office/powerpoint/2010/main" val="14095494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4316E80C-6856-4E8B-AF89-285F1ED5FF74}" type="slidenum">
              <a:t>‹#›</a:t>
            </a:fld>
            <a:endParaRPr lang="en-US"/>
          </a:p>
        </p:txBody>
      </p:sp>
    </p:spTree>
    <p:extLst>
      <p:ext uri="{BB962C8B-B14F-4D97-AF65-F5344CB8AC3E}">
        <p14:creationId xmlns:p14="http://schemas.microsoft.com/office/powerpoint/2010/main" val="34351705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A997EA70-5465-44B8-AF01-DAA65C7C5696}" type="slidenum">
              <a:t>‹#›</a:t>
            </a:fld>
            <a:endParaRPr lang="en-US"/>
          </a:p>
        </p:txBody>
      </p:sp>
    </p:spTree>
    <p:extLst>
      <p:ext uri="{BB962C8B-B14F-4D97-AF65-F5344CB8AC3E}">
        <p14:creationId xmlns:p14="http://schemas.microsoft.com/office/powerpoint/2010/main" val="7543610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EBCD4703-001A-4C7E-B269-C03DB1F0FDE2}" type="slidenum">
              <a:t>‹#›</a:t>
            </a:fld>
            <a:endParaRPr lang="en-US"/>
          </a:p>
        </p:txBody>
      </p:sp>
    </p:spTree>
    <p:extLst>
      <p:ext uri="{BB962C8B-B14F-4D97-AF65-F5344CB8AC3E}">
        <p14:creationId xmlns:p14="http://schemas.microsoft.com/office/powerpoint/2010/main" val="19691200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20EA7DA-E9ED-4CB8-8ED1-90B1E0F431EA}" type="slidenum">
              <a:t>‹#›</a:t>
            </a:fld>
            <a:endParaRPr lang="en-US"/>
          </a:p>
        </p:txBody>
      </p:sp>
    </p:spTree>
    <p:extLst>
      <p:ext uri="{BB962C8B-B14F-4D97-AF65-F5344CB8AC3E}">
        <p14:creationId xmlns:p14="http://schemas.microsoft.com/office/powerpoint/2010/main" val="38153616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6116A8B-22B8-4A18-901F-115AB84A0885}" type="slidenum">
              <a:t>‹#›</a:t>
            </a:fld>
            <a:endParaRPr lang="en-US"/>
          </a:p>
        </p:txBody>
      </p:sp>
    </p:spTree>
    <p:extLst>
      <p:ext uri="{BB962C8B-B14F-4D97-AF65-F5344CB8AC3E}">
        <p14:creationId xmlns:p14="http://schemas.microsoft.com/office/powerpoint/2010/main" val="1580699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403859B-0098-449E-AC39-6490E55A453C}" type="slidenum">
              <a:t>‹#›</a:t>
            </a:fld>
            <a:endParaRPr lang="en-US"/>
          </a:p>
        </p:txBody>
      </p:sp>
    </p:spTree>
    <p:extLst>
      <p:ext uri="{BB962C8B-B14F-4D97-AF65-F5344CB8AC3E}">
        <p14:creationId xmlns:p14="http://schemas.microsoft.com/office/powerpoint/2010/main" val="9308804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0FAF18-3BCB-462A-8B4B-DB05345717F6}" type="slidenum">
              <a:t>‹#›</a:t>
            </a:fld>
            <a:endParaRPr lang="en-US"/>
          </a:p>
        </p:txBody>
      </p:sp>
    </p:spTree>
    <p:extLst>
      <p:ext uri="{BB962C8B-B14F-4D97-AF65-F5344CB8AC3E}">
        <p14:creationId xmlns:p14="http://schemas.microsoft.com/office/powerpoint/2010/main" val="13165666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107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03238" y="301625"/>
            <a:ext cx="6653212" cy="6107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CF3C2B8-62E1-4E90-B202-E4182D2C0AE2}" type="slidenum">
              <a:t>‹#›</a:t>
            </a:fld>
            <a:endParaRPr lang="en-US"/>
          </a:p>
        </p:txBody>
      </p:sp>
    </p:spTree>
    <p:extLst>
      <p:ext uri="{BB962C8B-B14F-4D97-AF65-F5344CB8AC3E}">
        <p14:creationId xmlns:p14="http://schemas.microsoft.com/office/powerpoint/2010/main" val="941871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64D7E27-062B-4A0D-A34F-04CD6DF8F230}" type="slidenum">
              <a:t>‹#›</a:t>
            </a:fld>
            <a:endParaRPr lang="en-US"/>
          </a:p>
        </p:txBody>
      </p:sp>
    </p:spTree>
    <p:extLst>
      <p:ext uri="{BB962C8B-B14F-4D97-AF65-F5344CB8AC3E}">
        <p14:creationId xmlns:p14="http://schemas.microsoft.com/office/powerpoint/2010/main" val="30168788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03238" y="1768475"/>
            <a:ext cx="4459287" cy="4989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14925" y="1768475"/>
            <a:ext cx="4460875" cy="4989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5CEBCEA-72AB-46D0-8881-6B1C2B20E4EF}" type="slidenum">
              <a:t>‹#›</a:t>
            </a:fld>
            <a:endParaRPr lang="en-US"/>
          </a:p>
        </p:txBody>
      </p:sp>
    </p:spTree>
    <p:extLst>
      <p:ext uri="{BB962C8B-B14F-4D97-AF65-F5344CB8AC3E}">
        <p14:creationId xmlns:p14="http://schemas.microsoft.com/office/powerpoint/2010/main" val="2195268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E4362C9A-E44A-4E09-B8C1-1B09C842A987}" type="slidenum">
              <a:t>‹#›</a:t>
            </a:fld>
            <a:endParaRPr lang="en-US"/>
          </a:p>
        </p:txBody>
      </p:sp>
    </p:spTree>
    <p:extLst>
      <p:ext uri="{BB962C8B-B14F-4D97-AF65-F5344CB8AC3E}">
        <p14:creationId xmlns:p14="http://schemas.microsoft.com/office/powerpoint/2010/main" val="1270418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B4150F5E-4156-4F72-A1F5-4EED32004A53}" type="slidenum">
              <a:t>‹#›</a:t>
            </a:fld>
            <a:endParaRPr lang="en-US"/>
          </a:p>
        </p:txBody>
      </p:sp>
    </p:spTree>
    <p:extLst>
      <p:ext uri="{BB962C8B-B14F-4D97-AF65-F5344CB8AC3E}">
        <p14:creationId xmlns:p14="http://schemas.microsoft.com/office/powerpoint/2010/main" val="3033204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890647B-94AE-4A90-850E-C9B70605F067}" type="slidenum">
              <a:t>‹#›</a:t>
            </a:fld>
            <a:endParaRPr lang="en-US"/>
          </a:p>
        </p:txBody>
      </p:sp>
    </p:spTree>
    <p:extLst>
      <p:ext uri="{BB962C8B-B14F-4D97-AF65-F5344CB8AC3E}">
        <p14:creationId xmlns:p14="http://schemas.microsoft.com/office/powerpoint/2010/main" val="1268420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014771CD-976A-42FE-BFDC-26CCDA9EE72B}" type="slidenum">
              <a:t>‹#›</a:t>
            </a:fld>
            <a:endParaRPr lang="en-US"/>
          </a:p>
        </p:txBody>
      </p:sp>
    </p:spTree>
    <p:extLst>
      <p:ext uri="{BB962C8B-B14F-4D97-AF65-F5344CB8AC3E}">
        <p14:creationId xmlns:p14="http://schemas.microsoft.com/office/powerpoint/2010/main" val="1099852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30DBDB6-1138-483F-B5FD-7FDE6EC2BE97}" type="slidenum">
              <a:t>‹#›</a:t>
            </a:fld>
            <a:endParaRPr lang="en-US"/>
          </a:p>
        </p:txBody>
      </p:sp>
    </p:spTree>
    <p:extLst>
      <p:ext uri="{BB962C8B-B14F-4D97-AF65-F5344CB8AC3E}">
        <p14:creationId xmlns:p14="http://schemas.microsoft.com/office/powerpoint/2010/main" val="2694225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769040"/>
            <a:ext cx="9071640" cy="4989240"/>
          </a:xfrm>
          <a:prstGeom prst="rect">
            <a:avLst/>
          </a:prstGeom>
          <a:noFill/>
          <a:ln>
            <a:noFill/>
          </a:ln>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AE9BF5DD-01D6-4BAA-A467-0D4BF9AF3591}"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hangingPunct="0">
        <a:tabLst/>
        <a:defRPr lang="en-US" sz="4400" b="0" i="0" u="none" strike="noStrike" kern="1200">
          <a:ln>
            <a:noFill/>
          </a:ln>
          <a:latin typeface="Arial" pitchFamily="18"/>
          <a:ea typeface="Microsoft YaHei" pitchFamily="2"/>
          <a:cs typeface="Mangal" pitchFamily="2"/>
        </a:defRPr>
      </a:lvl1pPr>
    </p:titleStyle>
    <p:bodyStyle>
      <a:lvl1pPr marL="0" marR="0" indent="0" rtl="0" hangingPunct="0">
        <a:spcBef>
          <a:spcPts val="0"/>
        </a:spcBef>
        <a:spcAft>
          <a:spcPts val="1414"/>
        </a:spcAft>
        <a:tabLst/>
        <a:defRPr lang="en-US" sz="3200" b="0" i="0" u="none" strike="noStrike" kern="1200">
          <a:ln>
            <a:noFill/>
          </a:ln>
          <a:latin typeface="Arial" pitchFamily="18"/>
          <a:ea typeface="Microsoft YaHei" pitchFamily="2"/>
          <a:cs typeface="Mang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2057039"/>
            <a:ext cx="9071640" cy="4350960"/>
          </a:xfrm>
          <a:prstGeom prst="rect">
            <a:avLst/>
          </a:prstGeom>
          <a:noFill/>
          <a:ln>
            <a:noFill/>
          </a:ln>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6995160"/>
            <a:ext cx="2348280" cy="521280"/>
          </a:xfrm>
          <a:prstGeom prst="rect">
            <a:avLst/>
          </a:prstGeom>
          <a:noFill/>
          <a:ln>
            <a:noFill/>
          </a:ln>
        </p:spPr>
        <p:txBody>
          <a:bodyPr lIns="0" tIns="0" rIns="0" bIns="0">
            <a:noAutofit/>
          </a:bodyPr>
          <a:lstStyle>
            <a:lvl1pPr marL="0" marR="0" lvl="0" indent="0" rtl="0" hangingPunct="0">
              <a:buNone/>
              <a:tabLst/>
              <a:defRPr lang="en-US" sz="1400">
                <a:solidFill>
                  <a:srgbClr val="FFFFFF"/>
                </a:solidFill>
                <a:latin typeface="Times New Roman" pitchFamily="18"/>
                <a:ea typeface="Lucida Sans Unicode" pitchFamily="2"/>
                <a:cs typeface="Tahoma" pitchFamily="2"/>
              </a:defRPr>
            </a:lvl1pPr>
          </a:lstStyle>
          <a:p>
            <a:pPr lvl="0"/>
            <a:endParaRPr lang="en-US"/>
          </a:p>
        </p:txBody>
      </p:sp>
      <p:sp>
        <p:nvSpPr>
          <p:cNvPr id="5" name="Footer Placeholder 4"/>
          <p:cNvSpPr txBox="1">
            <a:spLocks noGrp="1"/>
          </p:cNvSpPr>
          <p:nvPr>
            <p:ph type="ftr" sz="quarter" idx="3"/>
          </p:nvPr>
        </p:nvSpPr>
        <p:spPr>
          <a:xfrm>
            <a:off x="3447360" y="6995160"/>
            <a:ext cx="3195000" cy="521280"/>
          </a:xfrm>
          <a:prstGeom prst="rect">
            <a:avLst/>
          </a:prstGeom>
          <a:noFill/>
          <a:ln>
            <a:noFill/>
          </a:ln>
        </p:spPr>
        <p:txBody>
          <a:bodyPr lIns="0" tIns="0" rIns="0" bIns="0">
            <a:noAutofit/>
          </a:bodyPr>
          <a:lstStyle>
            <a:lvl1pPr marL="0" marR="0" lvl="0" indent="0" algn="ctr" rtl="0" hangingPunct="0">
              <a:buNone/>
              <a:tabLst/>
              <a:defRPr lang="en-US" sz="1400">
                <a:solidFill>
                  <a:srgbClr val="FFFFFF"/>
                </a:solidFill>
                <a:latin typeface="Times New Roman" pitchFamily="18"/>
                <a:ea typeface="Lucida Sans Unicode" pitchFamily="2"/>
                <a:cs typeface="Tahoma" pitchFamily="2"/>
              </a:defRPr>
            </a:lvl1pPr>
          </a:lstStyle>
          <a:p>
            <a:pPr lvl="0"/>
            <a:endParaRPr lang="en-US"/>
          </a:p>
        </p:txBody>
      </p:sp>
      <p:sp>
        <p:nvSpPr>
          <p:cNvPr id="6" name="Slide Number Placeholder 5"/>
          <p:cNvSpPr txBox="1">
            <a:spLocks noGrp="1"/>
          </p:cNvSpPr>
          <p:nvPr>
            <p:ph type="sldNum" sz="quarter" idx="4"/>
          </p:nvPr>
        </p:nvSpPr>
        <p:spPr>
          <a:xfrm>
            <a:off x="7227360" y="6995160"/>
            <a:ext cx="2348280" cy="521280"/>
          </a:xfrm>
          <a:prstGeom prst="rect">
            <a:avLst/>
          </a:prstGeom>
          <a:noFill/>
          <a:ln>
            <a:noFill/>
          </a:ln>
        </p:spPr>
        <p:txBody>
          <a:bodyPr lIns="0" tIns="0" rIns="0" bIns="0">
            <a:noAutofit/>
          </a:bodyPr>
          <a:lstStyle>
            <a:lvl1pPr marL="0" marR="0" lvl="0" indent="0" algn="r" rtl="0" hangingPunct="0">
              <a:buNone/>
              <a:tabLst/>
              <a:defRPr lang="en-US" sz="1400">
                <a:solidFill>
                  <a:srgbClr val="FFFFFF"/>
                </a:solidFill>
                <a:latin typeface="Times New Roman" pitchFamily="18"/>
                <a:ea typeface="Lucida Sans Unicode" pitchFamily="2"/>
                <a:cs typeface="Tahoma" pitchFamily="2"/>
              </a:defRPr>
            </a:lvl1pPr>
          </a:lstStyle>
          <a:p>
            <a:pPr lvl="0"/>
            <a:fld id="{9FFBDBB7-8912-4D09-BFB3-8A324FACA3EE}"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hangingPunct="0">
        <a:tabLst/>
        <a:defRPr lang="en-US" sz="4140" b="1" i="1" u="none" strike="noStrike">
          <a:ln>
            <a:noFill/>
          </a:ln>
          <a:solidFill>
            <a:srgbClr val="FFFFFF"/>
          </a:solidFill>
          <a:latin typeface="Thorndale" pitchFamily="18"/>
          <a:cs typeface="Tahoma" pitchFamily="2"/>
        </a:defRPr>
      </a:lvl1pPr>
    </p:titleStyle>
    <p:bodyStyle>
      <a:lvl1pPr marL="0" marR="0" indent="0" rtl="0" hangingPunct="0">
        <a:spcBef>
          <a:spcPts val="0"/>
        </a:spcBef>
        <a:spcAft>
          <a:spcPts val="1417"/>
        </a:spcAft>
        <a:tabLst/>
        <a:defRPr lang="en-US" sz="3200" b="0" i="0" u="none" strike="noStrike">
          <a:ln>
            <a:noFill/>
          </a:ln>
          <a:solidFill>
            <a:srgbClr val="FFFFFF"/>
          </a:solidFill>
          <a:latin typeface="Thorndale" pitchFamily="18"/>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n-US"/>
              <a:t>Initial Screen PC</a:t>
            </a:r>
          </a:p>
        </p:txBody>
      </p:sp>
      <p:sp>
        <p:nvSpPr>
          <p:cNvPr id="3" name="Subtitle 2"/>
          <p:cNvSpPr txBox="1">
            <a:spLocks noGrp="1"/>
          </p:cNvSpPr>
          <p:nvPr>
            <p:ph type="subTitle" idx="4294967295"/>
          </p:nvPr>
        </p:nvSpPr>
        <p:spPr/>
        <p:txBody>
          <a:bodyPr anchor="ctr">
            <a:spAutoFit/>
          </a:bodyPr>
          <a:lstStyle/>
          <a:p>
            <a:pPr lvl="0" indent="-216000" algn="ctr"/>
            <a:r>
              <a:rPr lang="en-US">
                <a:latin typeface="Albany" pitchFamily="18"/>
              </a:rPr>
              <a:t>SuperAdmin		Admin		Doctor		Patient</a:t>
            </a:r>
          </a:p>
          <a:p>
            <a:pPr lvl="0" indent="-216000" algn="ctr"/>
            <a:endParaRPr lang="en-US">
              <a:latin typeface="Albany" pitchFamily="18"/>
            </a:endParaRPr>
          </a:p>
          <a:p>
            <a:pPr lvl="0" indent="-216000" algn="ctr"/>
            <a:r>
              <a:rPr lang="en-US">
                <a:latin typeface="Albany" pitchFamily="18"/>
              </a:rPr>
              <a:t>* The 4 green boxes on the homepage should be for these 4 interfaces. The boxes could have a message inside where it says “some content comes here” that directs the User how to login.   The box below that says “Some Thing” should be the actual button for them to login. Example: Admin login, Doctor Login, etc.</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Patient Screen Request Records 2</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The Patient can view and print the notes if the Admin got approval and sent them to this Patient access page</a:t>
            </a:r>
          </a:p>
          <a:p>
            <a:pPr lvl="0">
              <a:buClr>
                <a:srgbClr val="FF0000"/>
              </a:buClr>
              <a:buSzPct val="45000"/>
              <a:buFont typeface="StarSymbol"/>
              <a:buChar char="●"/>
            </a:pPr>
            <a:r>
              <a:rPr lang="en-US"/>
              <a:t>The Title should be called “Medical Records” and the table is not necessary. There should simply be a list of the forms and exams that were populated and the name of the form is lit in blue to click, if they wish to see it. Once opened, they can Print or Close</a:t>
            </a:r>
          </a:p>
        </p:txBody>
      </p:sp>
    </p:spTree>
  </p:cSld>
  <p:clrMapOvr>
    <a:masterClrMapping/>
  </p:clrMapOvr>
  <p:transition spd="med">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Patient Screen Update Profile</a:t>
            </a:r>
          </a:p>
        </p:txBody>
      </p:sp>
      <p:sp>
        <p:nvSpPr>
          <p:cNvPr id="3" name="Text Placeholder 2"/>
          <p:cNvSpPr txBox="1">
            <a:spLocks noGrp="1"/>
          </p:cNvSpPr>
          <p:nvPr>
            <p:ph type="body" idx="4294967295"/>
          </p:nvPr>
        </p:nvSpPr>
        <p:spPr>
          <a:xfrm>
            <a:off x="503999" y="2057039"/>
            <a:ext cx="9071640" cy="4423320"/>
          </a:xfrm>
        </p:spPr>
        <p:txBody>
          <a:bodyPr/>
          <a:lstStyle/>
          <a:p>
            <a:pPr lvl="0">
              <a:buClr>
                <a:srgbClr val="FF0000"/>
              </a:buClr>
              <a:buSzPct val="45000"/>
              <a:buFont typeface="StarSymbol"/>
              <a:buChar char="●"/>
            </a:pPr>
            <a:r>
              <a:rPr lang="en-US"/>
              <a:t>This screen is cool except the signatures at the bottom need clarified as to their purpose, which I'm not sure of.</a:t>
            </a:r>
          </a:p>
          <a:p>
            <a:pPr lvl="0">
              <a:buClr>
                <a:srgbClr val="FF0000"/>
              </a:buClr>
              <a:buSzPct val="45000"/>
              <a:buFont typeface="StarSymbol"/>
              <a:buChar char="●"/>
            </a:pPr>
            <a:r>
              <a:rPr lang="en-US"/>
              <a:t>The changes will send an alert to the Admin to approve or not approve</a:t>
            </a:r>
          </a:p>
          <a:p>
            <a:pPr lvl="0">
              <a:buClr>
                <a:srgbClr val="FF0000"/>
              </a:buClr>
              <a:buSzPct val="45000"/>
              <a:buFont typeface="StarSymbol"/>
              <a:buChar char="●"/>
            </a:pPr>
            <a:r>
              <a:rPr lang="en-US"/>
              <a:t>The Forms section should not be under Patient, but instead under Admin. If the tablet is down, the Admin will have a Start New Patient File function that they will initiate</a:t>
            </a:r>
          </a:p>
        </p:txBody>
      </p:sp>
    </p:spTree>
  </p:cSld>
  <p:clrMapOvr>
    <a:masterClrMapping/>
  </p:clrMapOvr>
  <p:transition spd="med">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Doctor Screen</a:t>
            </a:r>
          </a:p>
        </p:txBody>
      </p:sp>
      <p:sp>
        <p:nvSpPr>
          <p:cNvPr id="3" name="Text Placeholder 2"/>
          <p:cNvSpPr txBox="1">
            <a:spLocks noGrp="1"/>
          </p:cNvSpPr>
          <p:nvPr>
            <p:ph type="body" idx="4294967295"/>
          </p:nvPr>
        </p:nvSpPr>
        <p:spPr>
          <a:xfrm>
            <a:off x="503999" y="2057039"/>
            <a:ext cx="9071640" cy="5506200"/>
          </a:xfrm>
        </p:spPr>
        <p:txBody>
          <a:bodyPr/>
          <a:lstStyle/>
          <a:p>
            <a:pPr lvl="0">
              <a:buClr>
                <a:srgbClr val="FF0000"/>
              </a:buClr>
              <a:buSzPct val="45000"/>
              <a:buFont typeface="StarSymbol"/>
              <a:buChar char="●"/>
            </a:pPr>
            <a:r>
              <a:rPr lang="en-US"/>
              <a:t>I don't feel there is a need for a Doctor login. The same exact data and forms and accounts receivable information can be found in Admin, so let's eliminate the Doctor tab and login.</a:t>
            </a:r>
          </a:p>
          <a:p>
            <a:pPr lvl="0">
              <a:buClr>
                <a:srgbClr val="FF0000"/>
              </a:buClr>
              <a:buSzPct val="45000"/>
              <a:buFont typeface="StarSymbol"/>
              <a:buChar char="●"/>
            </a:pPr>
            <a:r>
              <a:rPr lang="en-US"/>
              <a:t>There are some screens here that should be modified and moved to Admin.</a:t>
            </a:r>
          </a:p>
          <a:p>
            <a:pPr lvl="0">
              <a:buClr>
                <a:srgbClr val="FF0000"/>
              </a:buClr>
              <a:buSzPct val="45000"/>
              <a:buFont typeface="StarSymbol"/>
              <a:buChar char="●"/>
            </a:pPr>
            <a:r>
              <a:rPr lang="en-US"/>
              <a:t>The Add Doctor feature should be in Admin and the “Qualification” should say “Education” and the “Specializes In” should say “Specialty.”</a:t>
            </a:r>
          </a:p>
          <a:p>
            <a:pPr lvl="0">
              <a:buClr>
                <a:srgbClr val="FF0000"/>
              </a:buClr>
              <a:buSzPct val="45000"/>
              <a:buFont typeface="StarSymbol"/>
              <a:buChar char="●"/>
            </a:pPr>
            <a:r>
              <a:rPr lang="en-US"/>
              <a:t>The Appointments and Patients should be under Admin. I'll comment in Admin on the data.</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SuperAdmin Screen</a:t>
            </a:r>
          </a:p>
        </p:txBody>
      </p:sp>
      <p:sp>
        <p:nvSpPr>
          <p:cNvPr id="3" name="Text Placeholder 2"/>
          <p:cNvSpPr txBox="1">
            <a:spLocks noGrp="1"/>
          </p:cNvSpPr>
          <p:nvPr>
            <p:ph type="body" idx="4294967295"/>
          </p:nvPr>
        </p:nvSpPr>
        <p:spPr>
          <a:xfrm>
            <a:off x="503999" y="2057039"/>
            <a:ext cx="9071640" cy="4694759"/>
          </a:xfrm>
        </p:spPr>
        <p:txBody>
          <a:bodyPr/>
          <a:lstStyle/>
          <a:p>
            <a:pPr lvl="0">
              <a:buClr>
                <a:srgbClr val="FF0000"/>
              </a:buClr>
              <a:buSzPct val="45000"/>
              <a:buFont typeface="StarSymbol"/>
              <a:buChar char="●"/>
            </a:pPr>
            <a:r>
              <a:rPr lang="en-US"/>
              <a:t>The only thing that should appear on SuperAdmin screen is what you did on the Clinics page. This is a Doctor who owns more than one clinic and will type in SuperAdmin Username and Password to access the Clinics screen, which I like by the way. Nice job! They will click the Clinic they choose and should then see what the Admin of that particular clinic sees on the first screen/page. They are in essence and Admin of every clinic.</a:t>
            </a:r>
          </a:p>
          <a:p>
            <a:pPr lvl="0">
              <a:buClr>
                <a:srgbClr val="FF0000"/>
              </a:buClr>
              <a:buSzPct val="45000"/>
              <a:buFont typeface="StarSymbol"/>
              <a:buChar char="●"/>
            </a:pPr>
            <a:r>
              <a:rPr lang="en-US"/>
              <a:t>Should have clinic and doctor info in boxes</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Admin Initial Screen</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UserName: ________________________</a:t>
            </a:r>
          </a:p>
          <a:p>
            <a:pPr lvl="0">
              <a:buClr>
                <a:srgbClr val="FF0000"/>
              </a:buClr>
              <a:buSzPct val="45000"/>
              <a:buFont typeface="StarSymbol"/>
              <a:buChar char="●"/>
            </a:pPr>
            <a:r>
              <a:rPr lang="en-US"/>
              <a:t>Password: ________________________</a:t>
            </a:r>
          </a:p>
        </p:txBody>
      </p:sp>
    </p:spTree>
  </p:cSld>
  <p:clrMapOvr>
    <a:masterClrMapping/>
  </p:clrMapOvr>
  <p:transition spd="med">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Admin Screen 2 Buttons</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Clinic Startup</a:t>
            </a:r>
          </a:p>
          <a:p>
            <a:pPr lvl="0">
              <a:buClr>
                <a:srgbClr val="FF0000"/>
              </a:buClr>
              <a:buSzPct val="45000"/>
              <a:buFont typeface="StarSymbol"/>
              <a:buChar char="●"/>
            </a:pPr>
            <a:r>
              <a:rPr lang="en-US"/>
              <a:t>Create New Patient File</a:t>
            </a:r>
          </a:p>
          <a:p>
            <a:pPr lvl="0">
              <a:buClr>
                <a:srgbClr val="FF0000"/>
              </a:buClr>
              <a:buSzPct val="45000"/>
              <a:buFont typeface="StarSymbol"/>
              <a:buChar char="●"/>
            </a:pPr>
            <a:r>
              <a:rPr lang="en-US"/>
              <a:t>Open/Closed Patient Files</a:t>
            </a:r>
          </a:p>
          <a:p>
            <a:pPr lvl="0">
              <a:buClr>
                <a:srgbClr val="FF0000"/>
              </a:buClr>
              <a:buSzPct val="45000"/>
              <a:buFont typeface="StarSymbol"/>
              <a:buChar char="●"/>
            </a:pPr>
            <a:r>
              <a:rPr lang="en-US"/>
              <a:t>Patient Schedule</a:t>
            </a:r>
          </a:p>
          <a:p>
            <a:pPr lvl="0">
              <a:buClr>
                <a:srgbClr val="FF0000"/>
              </a:buClr>
              <a:buSzPct val="45000"/>
              <a:buFont typeface="StarSymbol"/>
              <a:buChar char="●"/>
            </a:pPr>
            <a:r>
              <a:rPr lang="en-US"/>
              <a:t>Billing</a:t>
            </a:r>
          </a:p>
          <a:p>
            <a:pPr lvl="0">
              <a:buClr>
                <a:srgbClr val="FF0000"/>
              </a:buClr>
              <a:buSzPct val="45000"/>
              <a:buFont typeface="StarSymbol"/>
              <a:buChar char="●"/>
            </a:pPr>
            <a:r>
              <a:rPr lang="en-US"/>
              <a:t>Accounts Receivable</a:t>
            </a:r>
          </a:p>
          <a:p>
            <a:pPr lvl="0">
              <a:buClr>
                <a:srgbClr val="FF0000"/>
              </a:buClr>
              <a:buSzPct val="45000"/>
              <a:buFont typeface="StarSymbol"/>
              <a:buChar char="●"/>
            </a:pPr>
            <a:r>
              <a:rPr lang="en-US"/>
              <a:t>Forms</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Admin Clinic Startup</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Should have functionality of entering new clinic name, address, phone, email, doctor(s) names and education, and other setup features we discussed, like how many patients the clinic will schedule in a 15 minute time slot, clinic hours and holidays, etc.</a:t>
            </a:r>
          </a:p>
        </p:txBody>
      </p:sp>
    </p:spTree>
  </p:cSld>
  <p:clrMapOvr>
    <a:masterClrMapping/>
  </p:clrMapOvr>
  <p:transition spd="med">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Admin New Patient File</a:t>
            </a:r>
          </a:p>
        </p:txBody>
      </p:sp>
      <p:sp>
        <p:nvSpPr>
          <p:cNvPr id="3" name="Text Placeholder 2"/>
          <p:cNvSpPr txBox="1">
            <a:spLocks noGrp="1"/>
          </p:cNvSpPr>
          <p:nvPr>
            <p:ph type="body" idx="4294967295"/>
          </p:nvPr>
        </p:nvSpPr>
        <p:spPr>
          <a:xfrm>
            <a:off x="503999" y="2057039"/>
            <a:ext cx="9071640" cy="4511880"/>
          </a:xfrm>
        </p:spPr>
        <p:txBody>
          <a:bodyPr/>
          <a:lstStyle/>
          <a:p>
            <a:pPr lvl="0">
              <a:buClr>
                <a:srgbClr val="FF0000"/>
              </a:buClr>
              <a:buSzPct val="45000"/>
              <a:buFont typeface="StarSymbol"/>
              <a:buChar char="●"/>
            </a:pPr>
            <a:r>
              <a:rPr lang="en-US"/>
              <a:t>This is the key screen that starts a file for every new patient that walks into the clinic. It should bring up two choices:</a:t>
            </a:r>
          </a:p>
          <a:p>
            <a:pPr lvl="0">
              <a:buClr>
                <a:srgbClr val="FF0000"/>
              </a:buClr>
              <a:buSzPct val="45000"/>
              <a:buFont typeface="StarSymbol"/>
              <a:buChar char="●"/>
            </a:pPr>
            <a:endParaRPr lang="en-US"/>
          </a:p>
          <a:p>
            <a:pPr lvl="0">
              <a:buClr>
                <a:srgbClr val="FF0000"/>
              </a:buClr>
              <a:buSzPct val="45000"/>
              <a:buFont typeface="StarSymbol"/>
              <a:buChar char="●"/>
            </a:pPr>
            <a:r>
              <a:rPr lang="en-US"/>
              <a:t>Use Tablet</a:t>
            </a:r>
          </a:p>
          <a:p>
            <a:pPr lvl="0">
              <a:buClr>
                <a:srgbClr val="FF0000"/>
              </a:buClr>
              <a:buSzPct val="45000"/>
              <a:buFont typeface="StarSymbol"/>
              <a:buChar char="●"/>
            </a:pPr>
            <a:r>
              <a:rPr lang="en-US"/>
              <a:t>Use PC</a:t>
            </a:r>
          </a:p>
          <a:p>
            <a:pPr lvl="0">
              <a:buClr>
                <a:srgbClr val="FF0000"/>
              </a:buClr>
              <a:buSzPct val="45000"/>
              <a:buFont typeface="StarSymbol"/>
              <a:buChar char="●"/>
            </a:pPr>
            <a:endParaRPr lang="en-US"/>
          </a:p>
          <a:p>
            <a:pPr lvl="0">
              <a:buClr>
                <a:srgbClr val="FF0000"/>
              </a:buClr>
              <a:buSzPct val="45000"/>
              <a:buFont typeface="StarSymbol"/>
              <a:buChar char="●"/>
            </a:pPr>
            <a:r>
              <a:rPr lang="en-US"/>
              <a:t>The tablet will always be used unless not working</a:t>
            </a:r>
          </a:p>
        </p:txBody>
      </p:sp>
    </p:spTree>
  </p:cSld>
  <p:clrMapOvr>
    <a:masterClrMapping/>
  </p:clrMapOvr>
  <p:transition spd="med">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Open/Closed Patient Files Screen 1</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Should give us following choices:</a:t>
            </a:r>
          </a:p>
          <a:p>
            <a:pPr lvl="0">
              <a:buClr>
                <a:srgbClr val="FF0000"/>
              </a:buClr>
              <a:buSzPct val="45000"/>
              <a:buFont typeface="StarSymbol"/>
              <a:buChar char="●"/>
            </a:pPr>
            <a:endParaRPr lang="en-US"/>
          </a:p>
          <a:p>
            <a:pPr lvl="0">
              <a:buClr>
                <a:srgbClr val="FF0000"/>
              </a:buClr>
              <a:buSzPct val="45000"/>
              <a:buFont typeface="StarSymbol"/>
              <a:buChar char="●"/>
            </a:pPr>
            <a:r>
              <a:rPr lang="en-US"/>
              <a:t>View Open Files</a:t>
            </a:r>
          </a:p>
          <a:p>
            <a:pPr lvl="0">
              <a:buClr>
                <a:srgbClr val="FF0000"/>
              </a:buClr>
              <a:buSzPct val="45000"/>
              <a:buFont typeface="StarSymbol"/>
              <a:buChar char="●"/>
            </a:pPr>
            <a:endParaRPr lang="en-US"/>
          </a:p>
          <a:p>
            <a:pPr lvl="0">
              <a:buClr>
                <a:srgbClr val="FF0000"/>
              </a:buClr>
              <a:buSzPct val="45000"/>
              <a:buFont typeface="StarSymbol"/>
              <a:buChar char="●"/>
            </a:pPr>
            <a:r>
              <a:rPr lang="en-US"/>
              <a:t>View Closed Files</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Open Patient Files</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Sorted by Last name only</a:t>
            </a:r>
          </a:p>
          <a:p>
            <a:pPr lvl="0">
              <a:buClr>
                <a:srgbClr val="FF0000"/>
              </a:buClr>
              <a:buSzPct val="45000"/>
              <a:buFont typeface="StarSymbol"/>
              <a:buChar char="●"/>
            </a:pPr>
            <a:r>
              <a:rPr lang="en-US"/>
              <a:t>Sorted by Payor Type (PI, WC, Etc.)</a:t>
            </a:r>
          </a:p>
          <a:p>
            <a:pPr lvl="0">
              <a:buClr>
                <a:srgbClr val="FF0000"/>
              </a:buClr>
              <a:buSzPct val="45000"/>
              <a:buFont typeface="StarSymbol"/>
              <a:buChar char="●"/>
            </a:pPr>
            <a:r>
              <a:rPr lang="en-US"/>
              <a:t>Sorted by Specific Payor Name</a:t>
            </a:r>
          </a:p>
          <a:p>
            <a:pPr lvl="0">
              <a:buClr>
                <a:srgbClr val="FF0000"/>
              </a:buClr>
              <a:buSzPct val="45000"/>
              <a:buFont typeface="StarSymbol"/>
              <a:buChar char="●"/>
            </a:pPr>
            <a:r>
              <a:rPr lang="en-US"/>
              <a:t>Sorted by Date Billed</a:t>
            </a:r>
          </a:p>
          <a:p>
            <a:pPr lvl="0">
              <a:buClr>
                <a:srgbClr val="FF0000"/>
              </a:buClr>
              <a:buSzPct val="45000"/>
              <a:buFont typeface="StarSymbol"/>
              <a:buChar char="●"/>
            </a:pPr>
            <a:r>
              <a:rPr lang="en-US"/>
              <a:t>*Patient Files should have buttons to View forms(Patient Intake and Exam forms), View Bill, View Narrative, View Appointments, View Health Insurance Information, View Account, Add Forms</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dirty="0"/>
              <a:t>Initial Screen PC notes 1</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dirty="0"/>
              <a:t>The tabs at the top of this page are not necessary</a:t>
            </a:r>
          </a:p>
          <a:p>
            <a:pPr lvl="0">
              <a:buClr>
                <a:srgbClr val="FF0000"/>
              </a:buClr>
              <a:buSzPct val="45000"/>
              <a:buFont typeface="StarSymbol"/>
              <a:buChar char="●"/>
            </a:pPr>
            <a:r>
              <a:rPr lang="en-US" dirty="0"/>
              <a:t>The spinning circles are cool and should have an icon that resembles Patient, Doc, Admin, Etc.</a:t>
            </a:r>
          </a:p>
          <a:p>
            <a:pPr lvl="0">
              <a:buClr>
                <a:srgbClr val="FF0000"/>
              </a:buClr>
              <a:buSzPct val="45000"/>
              <a:buFont typeface="StarSymbol"/>
              <a:buChar char="●"/>
            </a:pPr>
            <a:r>
              <a:rPr lang="en-US" dirty="0"/>
              <a:t>The slideshow should be an advertisement for the app and a welcome to the User that explains that this is the login page</a:t>
            </a:r>
          </a:p>
        </p:txBody>
      </p:sp>
    </p:spTree>
  </p:cSld>
  <p:clrMapOvr>
    <a:masterClrMapping/>
  </p:clrMapOvr>
  <p:transition spd="med">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Closed Patient Files</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Same criteria as Open files</a:t>
            </a:r>
          </a:p>
          <a:p>
            <a:pPr lvl="0">
              <a:buClr>
                <a:srgbClr val="FF0000"/>
              </a:buClr>
              <a:buSzPct val="45000"/>
              <a:buFont typeface="StarSymbol"/>
              <a:buChar char="●"/>
            </a:pPr>
            <a:r>
              <a:rPr lang="en-US"/>
              <a:t>Patient files move to this list when the Admin enters into the accounts receivables that the payemt was received by the payor and now the file is being closed</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Patient Schedule</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Monthly Schedule pops up</a:t>
            </a:r>
          </a:p>
          <a:p>
            <a:pPr lvl="0">
              <a:buClr>
                <a:srgbClr val="FF0000"/>
              </a:buClr>
              <a:buSzPct val="45000"/>
              <a:buFont typeface="StarSymbol"/>
              <a:buChar char="●"/>
            </a:pPr>
            <a:r>
              <a:rPr lang="en-US"/>
              <a:t>Can view it weekly and Daily also</a:t>
            </a:r>
          </a:p>
          <a:p>
            <a:pPr lvl="0">
              <a:buClr>
                <a:srgbClr val="FF0000"/>
              </a:buClr>
              <a:buSzPct val="45000"/>
              <a:buFont typeface="StarSymbol"/>
              <a:buChar char="●"/>
            </a:pPr>
            <a:r>
              <a:rPr lang="en-US"/>
              <a:t>Should also be a button for a chosen Patient file inside of Open Patient File where it pops up the weekly schedule and highlights the Patient's name on the calendar for each scheduled appointment</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Billing</a:t>
            </a:r>
          </a:p>
        </p:txBody>
      </p:sp>
      <p:sp>
        <p:nvSpPr>
          <p:cNvPr id="3" name="Text Placeholder 2"/>
          <p:cNvSpPr txBox="1">
            <a:spLocks noGrp="1"/>
          </p:cNvSpPr>
          <p:nvPr>
            <p:ph type="body" idx="4294967295"/>
          </p:nvPr>
        </p:nvSpPr>
        <p:spPr>
          <a:xfrm>
            <a:off x="503999" y="2057039"/>
            <a:ext cx="9071640" cy="5323320"/>
          </a:xfrm>
        </p:spPr>
        <p:txBody>
          <a:bodyPr/>
          <a:lstStyle/>
          <a:p>
            <a:pPr lvl="0">
              <a:buClr>
                <a:srgbClr val="FF0000"/>
              </a:buClr>
              <a:buSzPct val="45000"/>
              <a:buFont typeface="StarSymbol"/>
              <a:buChar char="●"/>
            </a:pPr>
            <a:r>
              <a:rPr lang="en-US"/>
              <a:t>View Daily, Weekly, Monthly, Yearly Accounts Receivable</a:t>
            </a:r>
          </a:p>
          <a:p>
            <a:pPr lvl="0">
              <a:buClr>
                <a:srgbClr val="FF0000"/>
              </a:buClr>
              <a:buSzPct val="45000"/>
              <a:buFont typeface="StarSymbol"/>
              <a:buChar char="●"/>
            </a:pPr>
            <a:r>
              <a:rPr lang="en-US"/>
              <a:t>View Patient Bill</a:t>
            </a:r>
          </a:p>
          <a:p>
            <a:pPr lvl="0">
              <a:buClr>
                <a:srgbClr val="FF0000"/>
              </a:buClr>
              <a:buSzPct val="45000"/>
              <a:buFont typeface="StarSymbol"/>
              <a:buChar char="●"/>
            </a:pPr>
            <a:r>
              <a:rPr lang="en-US"/>
              <a:t>Blank HICFA</a:t>
            </a:r>
          </a:p>
          <a:p>
            <a:pPr lvl="0">
              <a:buClr>
                <a:srgbClr val="FF0000"/>
              </a:buClr>
              <a:buSzPct val="45000"/>
              <a:buFont typeface="StarSymbol"/>
              <a:buChar char="●"/>
            </a:pPr>
            <a:r>
              <a:rPr lang="en-US"/>
              <a:t>Fee Schedule</a:t>
            </a:r>
          </a:p>
          <a:p>
            <a:pPr lvl="0">
              <a:buClr>
                <a:srgbClr val="FF0000"/>
              </a:buClr>
              <a:buSzPct val="45000"/>
              <a:buFont typeface="StarSymbol"/>
              <a:buChar char="●"/>
            </a:pPr>
            <a:r>
              <a:rPr lang="en-US"/>
              <a:t>Common ICD Codes</a:t>
            </a:r>
          </a:p>
          <a:p>
            <a:pPr lvl="0">
              <a:buClr>
                <a:srgbClr val="FF0000"/>
              </a:buClr>
              <a:buSzPct val="45000"/>
              <a:buFont typeface="StarSymbol"/>
              <a:buChar char="●"/>
            </a:pPr>
            <a:r>
              <a:rPr lang="en-US"/>
              <a:t>Narrative Report</a:t>
            </a:r>
          </a:p>
          <a:p>
            <a:pPr lvl="0">
              <a:buClr>
                <a:srgbClr val="FF0000"/>
              </a:buClr>
              <a:buSzPct val="45000"/>
              <a:buFont typeface="StarSymbol"/>
              <a:buChar char="●"/>
            </a:pPr>
            <a:r>
              <a:rPr lang="en-US"/>
              <a:t>Collection Letters (ex. Notice of Outstanding Bill,)</a:t>
            </a:r>
          </a:p>
          <a:p>
            <a:pPr lvl="0">
              <a:buClr>
                <a:srgbClr val="FF0000"/>
              </a:buClr>
              <a:buSzPct val="45000"/>
              <a:buFont typeface="StarSymbol"/>
              <a:buChar char="●"/>
            </a:pPr>
            <a:r>
              <a:rPr lang="en-US"/>
              <a:t>*All choices are modifiable</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View Patient Bill</a:t>
            </a:r>
          </a:p>
        </p:txBody>
      </p:sp>
      <p:sp>
        <p:nvSpPr>
          <p:cNvPr id="3" name="Text Placeholder 2"/>
          <p:cNvSpPr txBox="1">
            <a:spLocks noGrp="1"/>
          </p:cNvSpPr>
          <p:nvPr>
            <p:ph type="body" idx="4294967295"/>
          </p:nvPr>
        </p:nvSpPr>
        <p:spPr>
          <a:xfrm>
            <a:off x="503999" y="2057039"/>
            <a:ext cx="9071640" cy="5054759"/>
          </a:xfrm>
        </p:spPr>
        <p:txBody>
          <a:bodyPr/>
          <a:lstStyle/>
          <a:p>
            <a:pPr lvl="0">
              <a:buClr>
                <a:srgbClr val="FF0000"/>
              </a:buClr>
              <a:buSzPct val="45000"/>
              <a:buFont typeface="StarSymbol"/>
              <a:buChar char="●"/>
            </a:pPr>
            <a:r>
              <a:rPr lang="en-US"/>
              <a:t>View Open Patient Bill</a:t>
            </a:r>
          </a:p>
          <a:p>
            <a:pPr lvl="0">
              <a:buClr>
                <a:srgbClr val="FF0000"/>
              </a:buClr>
              <a:buSzPct val="45000"/>
              <a:buFont typeface="StarSymbol"/>
              <a:buChar char="●"/>
            </a:pPr>
            <a:r>
              <a:rPr lang="en-US"/>
              <a:t>View Closed Patient Bill</a:t>
            </a:r>
          </a:p>
          <a:p>
            <a:pPr lvl="0">
              <a:buClr>
                <a:srgbClr val="FF0000"/>
              </a:buClr>
              <a:buSzPct val="45000"/>
              <a:buFont typeface="StarSymbol"/>
              <a:buChar char="●"/>
            </a:pPr>
            <a:r>
              <a:rPr lang="en-US"/>
              <a:t>*Both options should access Patient list screen 20 or 21, which then finds the desired patient. The Patient screen should give option to View Bill, Modify Bill, or Send Bill.</a:t>
            </a:r>
          </a:p>
          <a:p>
            <a:pPr lvl="0">
              <a:buClr>
                <a:srgbClr val="FF0000"/>
              </a:buClr>
              <a:buSzPct val="45000"/>
              <a:buFont typeface="StarSymbol"/>
              <a:buChar char="●"/>
            </a:pPr>
            <a:r>
              <a:rPr lang="en-US"/>
              <a:t>*Feature should permit editing but the HICFA form is automatically filled in from the app input from Patient forms, Doctor forms, and Admin input afterwards.</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Accounts Receivable</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Please see prior notes for headings and information on this feature. It is very important that the tablet input and Admin input updates this record of all monies owed to the clinic, as well as the other information on this screen.</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Forms</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Admin Forms</a:t>
            </a:r>
          </a:p>
          <a:p>
            <a:pPr lvl="0">
              <a:buClr>
                <a:srgbClr val="FF0000"/>
              </a:buClr>
              <a:buSzPct val="45000"/>
              <a:buFont typeface="StarSymbol"/>
              <a:buChar char="●"/>
            </a:pPr>
            <a:r>
              <a:rPr lang="en-US"/>
              <a:t>Blank Forms</a:t>
            </a:r>
          </a:p>
        </p:txBody>
      </p:sp>
    </p:spTree>
  </p:cSld>
  <p:clrMapOvr>
    <a:masterClrMapping/>
  </p:clrMapOvr>
  <p:transition spd="med">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Admin Forms</a:t>
            </a:r>
          </a:p>
        </p:txBody>
      </p:sp>
      <p:sp>
        <p:nvSpPr>
          <p:cNvPr id="3" name="Text Placeholder 2"/>
          <p:cNvSpPr txBox="1">
            <a:spLocks noGrp="1"/>
          </p:cNvSpPr>
          <p:nvPr>
            <p:ph type="body" idx="4294967295"/>
          </p:nvPr>
        </p:nvSpPr>
        <p:spPr>
          <a:xfrm>
            <a:off x="503999" y="2057039"/>
            <a:ext cx="9071640" cy="4963320"/>
          </a:xfrm>
        </p:spPr>
        <p:txBody>
          <a:bodyPr/>
          <a:lstStyle/>
          <a:p>
            <a:pPr lvl="0">
              <a:buClr>
                <a:srgbClr val="FF0000"/>
              </a:buClr>
              <a:buSzPct val="45000"/>
              <a:buFont typeface="StarSymbol"/>
              <a:buChar char="●"/>
            </a:pPr>
            <a:r>
              <a:rPr lang="en-US"/>
              <a:t>Hardship Agreement</a:t>
            </a:r>
          </a:p>
          <a:p>
            <a:pPr lvl="0">
              <a:buClr>
                <a:srgbClr val="FF0000"/>
              </a:buClr>
              <a:buSzPct val="45000"/>
              <a:buFont typeface="StarSymbol"/>
              <a:buChar char="●"/>
            </a:pPr>
            <a:r>
              <a:rPr lang="en-US"/>
              <a:t>Collection Forms (Notice of Outstanding Bill to Patient, Letter to Patient for Collection of Payment)</a:t>
            </a:r>
          </a:p>
          <a:p>
            <a:pPr lvl="0">
              <a:buClr>
                <a:srgbClr val="FF0000"/>
              </a:buClr>
              <a:buSzPct val="45000"/>
              <a:buFont typeface="StarSymbol"/>
              <a:buChar char="●"/>
            </a:pPr>
            <a:r>
              <a:rPr lang="en-US"/>
              <a:t>Attorney/Adjuster Request of Fee Reduction Response</a:t>
            </a:r>
          </a:p>
          <a:p>
            <a:pPr lvl="0">
              <a:buClr>
                <a:srgbClr val="FF0000"/>
              </a:buClr>
              <a:buSzPct val="45000"/>
              <a:buFont typeface="StarSymbol"/>
              <a:buChar char="●"/>
            </a:pPr>
            <a:r>
              <a:rPr lang="en-US"/>
              <a:t>Request Update to Attorney for PI Patient</a:t>
            </a:r>
          </a:p>
          <a:p>
            <a:pPr lvl="0">
              <a:buClr>
                <a:srgbClr val="FF0000"/>
              </a:buClr>
              <a:buSzPct val="45000"/>
              <a:buFont typeface="StarSymbol"/>
              <a:buChar char="●"/>
            </a:pPr>
            <a:r>
              <a:rPr lang="en-US"/>
              <a:t>Notice not to Bill Health Insurance</a:t>
            </a:r>
          </a:p>
          <a:p>
            <a:pPr lvl="0">
              <a:buClr>
                <a:srgbClr val="FF0000"/>
              </a:buClr>
              <a:buSzPct val="45000"/>
              <a:buFont typeface="StarSymbol"/>
              <a:buChar char="●"/>
            </a:pPr>
            <a:r>
              <a:rPr lang="en-US"/>
              <a:t> Add Form(allow to add simple text and add to Patient file)</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Initial Screen PC notes 2</a:t>
            </a:r>
          </a:p>
        </p:txBody>
      </p:sp>
      <p:sp>
        <p:nvSpPr>
          <p:cNvPr id="3" name="Text Placeholder 2"/>
          <p:cNvSpPr txBox="1">
            <a:spLocks noGrp="1"/>
          </p:cNvSpPr>
          <p:nvPr>
            <p:ph type="body" idx="4294967295"/>
          </p:nvPr>
        </p:nvSpPr>
        <p:spPr>
          <a:xfrm>
            <a:off x="503999" y="2057039"/>
            <a:ext cx="9071640" cy="5502960"/>
          </a:xfrm>
        </p:spPr>
        <p:txBody>
          <a:bodyPr/>
          <a:lstStyle/>
          <a:p>
            <a:pPr lvl="0">
              <a:buClr>
                <a:srgbClr val="FF0000"/>
              </a:buClr>
              <a:buSzPct val="45000"/>
              <a:buFont typeface="StarSymbol"/>
              <a:buChar char="●"/>
            </a:pPr>
            <a:r>
              <a:rPr lang="en-US"/>
              <a:t>I would delete the two boxes to the left of the News area. The whole space could be used for updates and news concerning the app's success and the future updates and improvements .</a:t>
            </a:r>
          </a:p>
          <a:p>
            <a:pPr lvl="0">
              <a:buClr>
                <a:srgbClr val="FF0000"/>
              </a:buClr>
              <a:buSzPct val="45000"/>
              <a:buFont typeface="StarSymbol"/>
              <a:buChar char="●"/>
            </a:pPr>
            <a:r>
              <a:rPr lang="en-US"/>
              <a:t>The User should  also be able to Contact Us here to suggest improvements, inform us of bugs, and ask questions.</a:t>
            </a:r>
          </a:p>
          <a:p>
            <a:pPr lvl="0">
              <a:buClr>
                <a:srgbClr val="FF0000"/>
              </a:buClr>
              <a:buSzPct val="45000"/>
              <a:buFont typeface="StarSymbol"/>
              <a:buChar char="●"/>
            </a:pPr>
            <a:r>
              <a:rPr lang="en-US"/>
              <a:t>The bottom that says “Paradise appointment” should be used to locate a clinic near you.</a:t>
            </a:r>
          </a:p>
          <a:p>
            <a:pPr lvl="0">
              <a:buClr>
                <a:srgbClr val="FF0000"/>
              </a:buClr>
              <a:buSzPct val="45000"/>
              <a:buFont typeface="StarSymbol"/>
              <a:buChar char="●"/>
            </a:pPr>
            <a:r>
              <a:rPr lang="en-US"/>
              <a:t>I'd use the footer only for social media</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Initial Screen PC notes 3</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The Clinics tab at the top should be under SuperAdmin</a:t>
            </a:r>
          </a:p>
          <a:p>
            <a:pPr lvl="0">
              <a:buClr>
                <a:srgbClr val="FF0000"/>
              </a:buClr>
              <a:buSzPct val="45000"/>
              <a:buFont typeface="StarSymbol"/>
              <a:buChar char="●"/>
            </a:pPr>
            <a:r>
              <a:rPr lang="en-US"/>
              <a:t>As explained on last slide, Contact Us will be available in the News area of Homepage</a:t>
            </a:r>
          </a:p>
          <a:p>
            <a:pPr lvl="0">
              <a:buClr>
                <a:srgbClr val="FF0000"/>
              </a:buClr>
              <a:buSzPct val="45000"/>
              <a:buFont typeface="StarSymbol"/>
              <a:buChar char="●"/>
            </a:pPr>
            <a:r>
              <a:rPr lang="en-US"/>
              <a:t>Services should really be a list of services merged with About Us,  that is available under Patient, since the only person who cares about the staff and services on this site are the existing patients.</a:t>
            </a:r>
          </a:p>
        </p:txBody>
      </p:sp>
    </p:spTree>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Patient Screen  PC</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Tabs at top should read as follows...</a:t>
            </a:r>
          </a:p>
          <a:p>
            <a:pPr lvl="0">
              <a:buClr>
                <a:srgbClr val="FF0000"/>
              </a:buClr>
              <a:buSzPct val="45000"/>
              <a:buFont typeface="StarSymbol"/>
              <a:buChar char="●"/>
            </a:pPr>
            <a:endParaRPr lang="en-US"/>
          </a:p>
          <a:p>
            <a:pPr lvl="0">
              <a:buClr>
                <a:srgbClr val="FF0000"/>
              </a:buClr>
              <a:buSzPct val="45000"/>
              <a:buFont typeface="StarSymbol"/>
              <a:buChar char="●"/>
            </a:pPr>
            <a:r>
              <a:rPr lang="en-US"/>
              <a:t>Your Appointments		Update Profile</a:t>
            </a:r>
          </a:p>
          <a:p>
            <a:pPr lvl="0">
              <a:buClr>
                <a:srgbClr val="FF0000"/>
              </a:buClr>
              <a:buSzPct val="45000"/>
              <a:buFont typeface="StarSymbol"/>
              <a:buChar char="●"/>
            </a:pPr>
            <a:r>
              <a:rPr lang="en-US"/>
              <a:t>Request Records			Ask Us</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Patient Screen Notes 1</a:t>
            </a:r>
          </a:p>
        </p:txBody>
      </p:sp>
      <p:sp>
        <p:nvSpPr>
          <p:cNvPr id="3" name="Text Placeholder 2"/>
          <p:cNvSpPr txBox="1">
            <a:spLocks noGrp="1"/>
          </p:cNvSpPr>
          <p:nvPr>
            <p:ph type="body" idx="4294967295"/>
          </p:nvPr>
        </p:nvSpPr>
        <p:spPr>
          <a:xfrm>
            <a:off x="503999" y="2057039"/>
            <a:ext cx="9071640" cy="4603320"/>
          </a:xfrm>
        </p:spPr>
        <p:txBody>
          <a:bodyPr/>
          <a:lstStyle/>
          <a:p>
            <a:pPr lvl="0">
              <a:buClr>
                <a:srgbClr val="FF0000"/>
              </a:buClr>
              <a:buSzPct val="45000"/>
              <a:buFont typeface="StarSymbol"/>
              <a:buChar char="●"/>
            </a:pPr>
            <a:r>
              <a:rPr lang="en-US" dirty="0"/>
              <a:t>I like the calendar popping up first for “Your Appointments.” They should be able to see their booked appointments on the calendar and have a button to request to change, add, or cancel an appointment.</a:t>
            </a:r>
          </a:p>
          <a:p>
            <a:pPr lvl="0">
              <a:buClr>
                <a:srgbClr val="FF0000"/>
              </a:buClr>
              <a:buSzPct val="45000"/>
              <a:buFont typeface="StarSymbol"/>
              <a:buChar char="●"/>
            </a:pPr>
            <a:r>
              <a:rPr lang="en-US" dirty="0"/>
              <a:t>I like the logo area for clinics that have one</a:t>
            </a:r>
          </a:p>
          <a:p>
            <a:pPr lvl="0">
              <a:buClr>
                <a:srgbClr val="FF0000"/>
              </a:buClr>
              <a:buSzPct val="45000"/>
              <a:buFont typeface="StarSymbol"/>
              <a:buChar char="●"/>
            </a:pPr>
            <a:r>
              <a:rPr lang="en-US" dirty="0"/>
              <a:t>I like the famous quotes and we should rotate more</a:t>
            </a:r>
          </a:p>
          <a:p>
            <a:pPr lvl="0">
              <a:buClr>
                <a:srgbClr val="FF0000"/>
              </a:buClr>
              <a:buSzPct val="45000"/>
              <a:buFont typeface="StarSymbol"/>
              <a:buChar char="●"/>
            </a:pPr>
            <a:r>
              <a:rPr lang="en-US" dirty="0"/>
              <a:t>User Activities should be an Admin function not under Patient</a:t>
            </a:r>
          </a:p>
        </p:txBody>
      </p:sp>
    </p:spTree>
  </p:cSld>
  <p:clrMapOvr>
    <a:masterClrMapping/>
  </p:clrMapOvr>
  <p:transition spd="med">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Patient Screen Notes 2</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Clinic Details should  be Clinic Information and should have the clinic's name, address, phone, email, and physician name(s).</a:t>
            </a:r>
          </a:p>
          <a:p>
            <a:pPr lvl="0">
              <a:buClr>
                <a:srgbClr val="FF0000"/>
              </a:buClr>
              <a:buSzPct val="45000"/>
              <a:buFont typeface="StarSymbol"/>
              <a:buChar char="●"/>
            </a:pPr>
            <a:r>
              <a:rPr lang="en-US"/>
              <a:t>Doctor details is not necesssary</a:t>
            </a:r>
          </a:p>
          <a:p>
            <a:pPr lvl="0">
              <a:buClr>
                <a:srgbClr val="FF0000"/>
              </a:buClr>
              <a:buSzPct val="45000"/>
              <a:buFont typeface="StarSymbol"/>
              <a:buChar char="●"/>
            </a:pPr>
            <a:r>
              <a:rPr lang="en-US"/>
              <a:t>I like the Exercise hints. Maybe we should rotate tips or permit the clinic to insert own text or chiropractic/health articles here.</a:t>
            </a:r>
          </a:p>
          <a:p>
            <a:pPr lvl="0">
              <a:buClr>
                <a:srgbClr val="FF0000"/>
              </a:buClr>
              <a:buSzPct val="45000"/>
              <a:buFont typeface="StarSymbol"/>
              <a:buChar char="●"/>
            </a:pPr>
            <a:r>
              <a:rPr lang="en-US"/>
              <a:t>Eliminate footer info except social media</a:t>
            </a:r>
          </a:p>
        </p:txBody>
      </p:sp>
    </p:spTree>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Patient Screen Ask Us</a:t>
            </a:r>
          </a:p>
        </p:txBody>
      </p:sp>
      <p:sp>
        <p:nvSpPr>
          <p:cNvPr id="3" name="Text Placeholder 2"/>
          <p:cNvSpPr txBox="1">
            <a:spLocks noGrp="1"/>
          </p:cNvSpPr>
          <p:nvPr>
            <p:ph type="body" idx="4294967295"/>
          </p:nvPr>
        </p:nvSpPr>
        <p:spPr/>
        <p:txBody>
          <a:bodyPr/>
          <a:lstStyle/>
          <a:p>
            <a:pPr lvl="0">
              <a:buClr>
                <a:srgbClr val="FF0000"/>
              </a:buClr>
              <a:buSzPct val="45000"/>
              <a:buFont typeface="StarSymbol"/>
              <a:buChar char="●"/>
            </a:pPr>
            <a:r>
              <a:rPr lang="en-US"/>
              <a:t>Eliminate the search function</a:t>
            </a:r>
          </a:p>
          <a:p>
            <a:pPr lvl="0">
              <a:buClr>
                <a:srgbClr val="FF0000"/>
              </a:buClr>
              <a:buSzPct val="45000"/>
              <a:buFont typeface="StarSymbol"/>
              <a:buChar char="●"/>
            </a:pPr>
            <a:r>
              <a:rPr lang="en-US"/>
              <a:t>Just need simple text box to ask question that will go to Admin email</a:t>
            </a:r>
          </a:p>
          <a:p>
            <a:pPr lvl="0">
              <a:buClr>
                <a:srgbClr val="FF0000"/>
              </a:buClr>
              <a:buSzPct val="45000"/>
              <a:buFont typeface="StarSymbol"/>
              <a:buChar char="●"/>
            </a:pPr>
            <a:r>
              <a:rPr lang="en-US"/>
              <a:t>Don't need to designate Admin or Doctor</a:t>
            </a:r>
          </a:p>
          <a:p>
            <a:pPr lvl="0">
              <a:buClr>
                <a:srgbClr val="FF0000"/>
              </a:buClr>
              <a:buSzPct val="45000"/>
              <a:buFont typeface="StarSymbol"/>
              <a:buChar char="●"/>
            </a:pPr>
            <a:r>
              <a:rPr lang="en-US"/>
              <a:t>When finished, buttons should be Send or Cancel</a:t>
            </a:r>
          </a:p>
          <a:p>
            <a:pPr lvl="0">
              <a:buClr>
                <a:srgbClr val="FF0000"/>
              </a:buClr>
              <a:buSzPct val="45000"/>
              <a:buFont typeface="StarSymbol"/>
              <a:buChar char="●"/>
            </a:pPr>
            <a:r>
              <a:rPr lang="en-US"/>
              <a:t>As on all pages, footer only needs to have social media, not all the other stuff</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Patient Screen Request Records 1</a:t>
            </a:r>
          </a:p>
        </p:txBody>
      </p:sp>
      <p:sp>
        <p:nvSpPr>
          <p:cNvPr id="3" name="Text Placeholder 2"/>
          <p:cNvSpPr txBox="1">
            <a:spLocks noGrp="1"/>
          </p:cNvSpPr>
          <p:nvPr>
            <p:ph type="body" idx="4294967295"/>
          </p:nvPr>
        </p:nvSpPr>
        <p:spPr>
          <a:xfrm>
            <a:off x="503999" y="2057039"/>
            <a:ext cx="9071640" cy="4423320"/>
          </a:xfrm>
        </p:spPr>
        <p:txBody>
          <a:bodyPr/>
          <a:lstStyle/>
          <a:p>
            <a:pPr lvl="0">
              <a:buClr>
                <a:srgbClr val="FF0000"/>
              </a:buClr>
              <a:buSzPct val="45000"/>
              <a:buFont typeface="StarSymbol"/>
              <a:buChar char="●"/>
            </a:pPr>
            <a:r>
              <a:rPr lang="en-US"/>
              <a:t>Patient should see Request Records from Clinic prompt when they navigate here</a:t>
            </a:r>
          </a:p>
          <a:p>
            <a:pPr lvl="0">
              <a:buClr>
                <a:srgbClr val="FF0000"/>
              </a:buClr>
              <a:buSzPct val="45000"/>
              <a:buFont typeface="StarSymbol"/>
              <a:buChar char="●"/>
            </a:pPr>
            <a:r>
              <a:rPr lang="en-US"/>
              <a:t>Once requested, a message appears that the request was made and they will receive a response by email within 30 days</a:t>
            </a:r>
          </a:p>
          <a:p>
            <a:pPr lvl="0">
              <a:buClr>
                <a:srgbClr val="FF0000"/>
              </a:buClr>
              <a:buSzPct val="45000"/>
              <a:buFont typeface="StarSymbol"/>
              <a:buChar char="●"/>
            </a:pPr>
            <a:r>
              <a:rPr lang="en-US"/>
              <a:t>Once the Admin gets the email request and the Doctor approves, they will drag and drop the forms approved by the Doctor into a file and send it to this screen for the patient to view.</a:t>
            </a:r>
          </a:p>
        </p:txBody>
      </p:sp>
    </p:spTree>
  </p:cSld>
  <p:clrMapOvr>
    <a:masterClrMapping/>
  </p:clrMapOvr>
  <p:transition spd="med">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yt-greengradlin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1389</Words>
  <Application>Microsoft Office PowerPoint</Application>
  <PresentationFormat>Widescreen</PresentationFormat>
  <Paragraphs>148</Paragraphs>
  <Slides>26</Slides>
  <Notes>26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26</vt:i4>
      </vt:variant>
    </vt:vector>
  </HeadingPairs>
  <TitlesOfParts>
    <vt:vector size="38" baseType="lpstr">
      <vt:lpstr>Microsoft YaHei</vt:lpstr>
      <vt:lpstr>Albany</vt:lpstr>
      <vt:lpstr>Arial</vt:lpstr>
      <vt:lpstr>Calibri</vt:lpstr>
      <vt:lpstr>Lucida Sans Unicode</vt:lpstr>
      <vt:lpstr>Mangal</vt:lpstr>
      <vt:lpstr>StarSymbol</vt:lpstr>
      <vt:lpstr>Tahoma</vt:lpstr>
      <vt:lpstr>Thorndale</vt:lpstr>
      <vt:lpstr>Times New Roman</vt:lpstr>
      <vt:lpstr>Default</vt:lpstr>
      <vt:lpstr>lyt-greengradlines</vt:lpstr>
      <vt:lpstr>Initial Screen PC</vt:lpstr>
      <vt:lpstr>Initial Screen PC notes 1</vt:lpstr>
      <vt:lpstr>Initial Screen PC notes 2</vt:lpstr>
      <vt:lpstr>Initial Screen PC notes 3</vt:lpstr>
      <vt:lpstr>Patient Screen  PC</vt:lpstr>
      <vt:lpstr>Patient Screen Notes 1</vt:lpstr>
      <vt:lpstr>Patient Screen Notes 2</vt:lpstr>
      <vt:lpstr>Patient Screen Ask Us</vt:lpstr>
      <vt:lpstr>Patient Screen Request Records 1</vt:lpstr>
      <vt:lpstr>Patient Screen Request Records 2</vt:lpstr>
      <vt:lpstr>Patient Screen Update Profile</vt:lpstr>
      <vt:lpstr>Doctor Screen</vt:lpstr>
      <vt:lpstr>SuperAdmin Screen</vt:lpstr>
      <vt:lpstr>Admin Initial Screen</vt:lpstr>
      <vt:lpstr>Admin Screen 2 Buttons</vt:lpstr>
      <vt:lpstr>Admin Clinic Startup</vt:lpstr>
      <vt:lpstr>Admin New Patient File</vt:lpstr>
      <vt:lpstr>Open/Closed Patient Files Screen 1</vt:lpstr>
      <vt:lpstr>Open Patient Files</vt:lpstr>
      <vt:lpstr>Closed Patient Files</vt:lpstr>
      <vt:lpstr>Patient Schedule</vt:lpstr>
      <vt:lpstr>Billing</vt:lpstr>
      <vt:lpstr>View Patient Bill</vt:lpstr>
      <vt:lpstr>Accounts Receivable</vt:lpstr>
      <vt:lpstr>Forms</vt:lpstr>
      <vt:lpstr>Admin Forms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Screen PC</dc:title>
  <dc:creator>Darrin Collier</dc:creator>
  <cp:lastModifiedBy>udaya kumar</cp:lastModifiedBy>
  <cp:revision>7</cp:revision>
  <dcterms:created xsi:type="dcterms:W3CDTF">2015-02-15T21:30:58Z</dcterms:created>
  <dcterms:modified xsi:type="dcterms:W3CDTF">2015-02-24T11:46:15Z</dcterms:modified>
</cp:coreProperties>
</file>