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2758440"/>
          </a:xfrm>
          <a:prstGeom prst="rect"/>
          <a:noFill/>
        </p:spPr>
        <p:txBody>
          <a:bodyPr rtlCol="0" wrap="square">
            <a:spAutoFit/>
          </a:bodyPr>
          <a:p>
            <a:r>
              <a:rPr sz="2400" lang="en-US"/>
              <a:t>STUDENT NAME:</a:t>
            </a:r>
            <a:r>
              <a:rPr sz="2400" lang="en-US"/>
              <a:t> </a:t>
            </a:r>
            <a:r>
              <a:rPr sz="2400" lang="en-US"/>
              <a:t>D</a:t>
            </a:r>
            <a:r>
              <a:rPr sz="2400" lang="en-US"/>
              <a:t>E</a:t>
            </a:r>
            <a:r>
              <a:rPr sz="2400" lang="en-US"/>
              <a:t>E</a:t>
            </a:r>
            <a:r>
              <a:rPr sz="2400" lang="en-US"/>
              <a:t>N</a:t>
            </a:r>
            <a:r>
              <a:rPr sz="2400" lang="en-US"/>
              <a:t>A </a:t>
            </a:r>
            <a:r>
              <a:rPr sz="2400" lang="en-US"/>
              <a:t>D</a:t>
            </a:r>
            <a:r>
              <a:rPr sz="2400" lang="en-US"/>
              <a:t>A</a:t>
            </a:r>
            <a:r>
              <a:rPr sz="2400" lang="en-US"/>
              <a:t>Y</a:t>
            </a:r>
            <a:r>
              <a:rPr sz="2400" lang="en-US"/>
              <a:t>A</a:t>
            </a:r>
            <a:r>
              <a:rPr sz="2400" lang="en-US"/>
              <a:t>LAN</a:t>
            </a:r>
            <a:endParaRPr dirty="0" sz="2400" lang="en-US"/>
          </a:p>
          <a:p>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6</a:t>
            </a:r>
            <a:r>
              <a:rPr dirty="0" sz="2400" lang="en-US"/>
              <a:t>1</a:t>
            </a:r>
            <a:endParaRPr altLang="en-US" lang="zh-CN"/>
          </a:p>
          <a:p>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S</a:t>
            </a:r>
            <a:endParaRPr altLang="en-US" lang="zh-CN"/>
          </a:p>
          <a:p>
            <a:endParaRPr altLang="en-US" lang="zh-CN"/>
          </a:p>
          <a:p>
            <a:r>
              <a:rPr dirty="0" sz="2400" lang="en-US"/>
              <a:t>COLLEGE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t>
            </a:r>
            <a:r>
              <a:rPr dirty="0" sz="2400" lang="en-US"/>
              <a:t>A</a:t>
            </a:r>
            <a:r>
              <a:rPr dirty="0" sz="2400" lang="en-US"/>
              <a:t>N</a:t>
            </a:r>
            <a:r>
              <a:rPr dirty="0" sz="2400" lang="en-US"/>
              <a:t>G</a:t>
            </a:r>
            <a:r>
              <a:rPr dirty="0" sz="2400" lang="en-US"/>
              <a:t>A</a:t>
            </a:r>
            <a:r>
              <a:rPr dirty="0" sz="2400" lang="en-US"/>
              <a:t>L</a:t>
            </a:r>
            <a:r>
              <a:rPr dirty="0" sz="2400" lang="en-US"/>
              <a:t> </a:t>
            </a:r>
            <a:r>
              <a:rPr dirty="0" sz="2400" lang="en-US"/>
              <a:t>N</a:t>
            </a:r>
            <a:r>
              <a:rPr dirty="0" sz="2400" lang="en-US"/>
              <a:t>A</a:t>
            </a:r>
            <a:r>
              <a:rPr dirty="0" sz="2400" lang="en-US"/>
              <a:t>D</a:t>
            </a:r>
            <a:r>
              <a:rPr dirty="0" sz="2400" lang="en-US"/>
              <a:t>A</a:t>
            </a:r>
            <a:r>
              <a:rPr dirty="0" sz="2400" lang="en-US"/>
              <a:t>R</a:t>
            </a:r>
            <a:r>
              <a:rPr dirty="0" sz="2400" lang="en-US"/>
              <a:t> </a:t>
            </a:r>
            <a:r>
              <a:rPr dirty="0" sz="2400" lang="en-US"/>
              <a:t>C</a:t>
            </a:r>
            <a:r>
              <a:rPr dirty="0" sz="2400" lang="en-US"/>
              <a:t>O</a:t>
            </a:r>
            <a:r>
              <a:rPr dirty="0" sz="2400" lang="en-US"/>
              <a:t>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5" name="object 7"/>
          <p:cNvSpPr txBox="1">
            <a:spLocks noGrp="1"/>
          </p:cNvSpPr>
          <p:nvPr>
            <p:ph type="title"/>
          </p:nvPr>
        </p:nvSpPr>
        <p:spPr>
          <a:xfrm>
            <a:off x="755332" y="385444"/>
            <a:ext cx="3681683"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a:off x="0" y="1391667"/>
            <a:ext cx="4646711" cy="3559826"/>
          </a:xfrm>
          <a:prstGeom prst="rect"/>
        </p:spPr>
      </p:pic>
      <p:graphicFrame>
        <p:nvGraphicFramePr>
          <p:cNvPr id="4194304" name=""/>
          <p:cNvGraphicFramePr>
            <a:graphicFrameLocks/>
          </p:cNvGraphicFramePr>
          <p:nvPr/>
        </p:nvGraphicFramePr>
        <p:xfrm>
          <a:off x="5147083" y="1651200"/>
          <a:ext cx="6773330" cy="3040761"/>
        </p:xfrm>
        <a:graphic>
          <a:graphicData uri="http://schemas.openxmlformats.org/drawingml/2006/table">
            <a:tbl>
              <a:tblPr/>
              <a:tblGrid>
                <a:gridCol w="1354666"/>
                <a:gridCol w="1354666"/>
                <a:gridCol w="1354666"/>
                <a:gridCol w="1354666"/>
                <a:gridCol w="1354666"/>
              </a:tblGrid>
              <a:tr h="608152">
                <a:tc>
                  <a:txBody>
                    <a:bodyPr/>
                    <a:p>
                      <a:r>
                        <a:rPr altLang="en-US" lang="en-US"/>
                        <a:t>3</a:t>
                      </a:r>
                      <a:r>
                        <a:rPr altLang="en-US" lang="en-US"/>
                        <a:t>4</a:t>
                      </a:r>
                      <a:r>
                        <a:rPr altLang="en-US" lang="en-US"/>
                        <a:t>9</a:t>
                      </a:r>
                      <a:r>
                        <a:rPr altLang="en-US" lang="en-US"/>
                        <a:t>6</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A</a:t>
                      </a:r>
                      <a:r>
                        <a:rPr altLang="en-US" lang="en-US"/>
                        <a:t>s</a:t>
                      </a:r>
                      <a:r>
                        <a:rPr altLang="en-US" lang="en-US"/>
                        <a:t>p</a:t>
                      </a:r>
                      <a:r>
                        <a:rPr altLang="en-US" lang="en-US"/>
                        <a:t>e</a:t>
                      </a:r>
                      <a:r>
                        <a:rPr altLang="en-US" lang="en-US"/>
                        <a:t>n</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5</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608152">
                <a:tc>
                  <a:txBody>
                    <a:bodyPr/>
                    <a:p>
                      <a:r>
                        <a:rPr altLang="en-US" lang="en-US"/>
                        <a:t>3</a:t>
                      </a:r>
                      <a:r>
                        <a:rPr altLang="en-US" lang="en-US"/>
                        <a:t>4</a:t>
                      </a:r>
                      <a:r>
                        <a:rPr altLang="en-US" lang="en-US"/>
                        <a:t>9</a:t>
                      </a:r>
                      <a:r>
                        <a:rPr altLang="en-US" lang="en-US"/>
                        <a:t>7</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G</a:t>
                      </a:r>
                      <a:r>
                        <a:rPr altLang="en-US" lang="en-US"/>
                        <a:t>r</a:t>
                      </a:r>
                      <a:r>
                        <a:rPr altLang="en-US" lang="en-US"/>
                        <a:t>a</a:t>
                      </a:r>
                      <a:r>
                        <a:rPr altLang="en-US" lang="en-US"/>
                        <a:t>h</a:t>
                      </a:r>
                      <a:r>
                        <a:rPr altLang="en-US" lang="en-US"/>
                        <a:t>a</a:t>
                      </a:r>
                      <a:r>
                        <a:rPr altLang="en-US" lang="en-US"/>
                        <a:t>m</a:t>
                      </a:r>
                      <a:r>
                        <a:rPr altLang="en-US" lang="en-US"/>
                        <a:t> </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1</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608152">
                <a:tc>
                  <a:txBody>
                    <a:bodyPr/>
                    <a:p>
                      <a:r>
                        <a:rPr altLang="en-US" lang="en-US"/>
                        <a:t>3</a:t>
                      </a:r>
                      <a:r>
                        <a:rPr altLang="en-US" lang="en-US"/>
                        <a:t>4</a:t>
                      </a:r>
                      <a:r>
                        <a:rPr altLang="en-US" lang="en-US"/>
                        <a:t>9</a:t>
                      </a:r>
                      <a:r>
                        <a:rPr altLang="en-US" lang="en-US"/>
                        <a:t>8</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J</a:t>
                      </a:r>
                      <a:r>
                        <a:rPr altLang="en-US" lang="en-US"/>
                        <a:t>o</a:t>
                      </a:r>
                      <a:r>
                        <a:rPr altLang="en-US" lang="en-US"/>
                        <a:t>e</a:t>
                      </a:r>
                      <a:r>
                        <a:rPr altLang="en-US" lang="en-US"/>
                        <a:t>l</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608152">
                <a:tc>
                  <a:txBody>
                    <a:bodyPr/>
                    <a:p>
                      <a:r>
                        <a:rPr altLang="en-US" lang="en-US"/>
                        <a:t>3</a:t>
                      </a:r>
                      <a:r>
                        <a:rPr altLang="en-US" lang="en-US"/>
                        <a:t>4</a:t>
                      </a:r>
                      <a:r>
                        <a:rPr altLang="en-US" lang="en-US"/>
                        <a:t>9</a:t>
                      </a:r>
                      <a:r>
                        <a:rPr altLang="en-US" lang="en-US"/>
                        <a:t>9</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M</a:t>
                      </a:r>
                      <a:r>
                        <a:rPr altLang="en-US" lang="en-US"/>
                        <a:t>a</a:t>
                      </a:r>
                      <a:r>
                        <a:rPr altLang="en-US" lang="en-US"/>
                        <a:t>c</a:t>
                      </a:r>
                      <a:r>
                        <a:rPr altLang="en-US" lang="en-US"/>
                        <a:t>i</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5</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608152">
                <a:tc>
                  <a:txBody>
                    <a:bodyPr/>
                    <a:p>
                      <a:r>
                        <a:rPr altLang="en-US" lang="en-US"/>
                        <a:t>3</a:t>
                      </a:r>
                      <a:r>
                        <a:rPr altLang="en-US" lang="en-US"/>
                        <a:t>5</a:t>
                      </a:r>
                      <a:r>
                        <a:rPr altLang="en-US" lang="en-US"/>
                        <a:t>0</a:t>
                      </a:r>
                      <a:r>
                        <a:rPr altLang="en-US" lang="en-US"/>
                        <a:t>0</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N</a:t>
                      </a:r>
                      <a:r>
                        <a:rPr altLang="en-US" lang="en-US"/>
                        <a:t>e</a:t>
                      </a:r>
                      <a:r>
                        <a:rPr altLang="en-US" lang="en-US"/>
                        <a:t>v</a:t>
                      </a:r>
                      <a:r>
                        <a:rPr altLang="en-US" lang="en-US"/>
                        <a:t>a</a:t>
                      </a:r>
                      <a:r>
                        <a:rPr altLang="en-US" lang="en-US"/>
                        <a:t>e</a:t>
                      </a:r>
                      <a:r>
                        <a:rPr altLang="en-US" lang="en-US"/>
                        <a:t>h</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1</a:t>
                      </a:r>
                      <a:endParaRPr altLang="en-US" lang="zh-CN"/>
                    </a:p>
                  </a:txBody>
                  <a:tcPr marL="8572" marR="8572" marT="5715" marB="5715"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bl>
          </a:graphicData>
        </a:graphic>
      </p:graphicFrame>
      <p:sp>
        <p:nvSpPr>
          <p:cNvPr id="1048597" name=""/>
          <p:cNvSpPr txBox="1"/>
          <p:nvPr/>
        </p:nvSpPr>
        <p:spPr>
          <a:xfrm>
            <a:off x="523558" y="5220482"/>
            <a:ext cx="11144885" cy="1348739"/>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a</a:t>
            </a:r>
            <a:r>
              <a:rPr sz="2800" lang="en-US">
                <a:solidFill>
                  <a:srgbClr val="000000"/>
                </a:solidFill>
              </a:rPr>
              <a:t>t</a:t>
            </a:r>
            <a:r>
              <a:rPr sz="2800" lang="en-US">
                <a:solidFill>
                  <a:srgbClr val="000000"/>
                </a:solidFill>
              </a:rPr>
              <a:t>ion</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I</a:t>
            </a:r>
            <a:r>
              <a:rPr sz="2800" lang="en-US">
                <a:solidFill>
                  <a:srgbClr val="000000"/>
                </a:solidFill>
              </a:rPr>
              <a:t>'</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e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e</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3</a:t>
            </a:r>
            <a:r>
              <a:rPr sz="2800" lang="en-US">
                <a:solidFill>
                  <a:srgbClr val="000000"/>
                </a:solidFill>
              </a:rPr>
              <a:t>4</a:t>
            </a:r>
            <a:r>
              <a:rPr sz="2800" lang="en-US">
                <a:solidFill>
                  <a:srgbClr val="000000"/>
                </a:solidFill>
              </a:rPr>
              <a:t>9</a:t>
            </a:r>
            <a:r>
              <a:rPr sz="2800" lang="en-US">
                <a:solidFill>
                  <a:srgbClr val="000000"/>
                </a:solidFill>
              </a:rPr>
              <a:t>6</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ase </a:t>
            </a: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ease</a:t>
            </a:r>
            <a:r>
              <a:rPr sz="2800" lang="en-US">
                <a:solidFill>
                  <a:srgbClr val="000000"/>
                </a:solidFill>
              </a:rPr>
              <a:t>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9"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7" name="Title 1"/>
          <p:cNvSpPr>
            <a:spLocks noGrp="1"/>
          </p:cNvSpPr>
          <p:nvPr>
            <p:ph type="title"/>
          </p:nvPr>
        </p:nvSpPr>
        <p:spPr>
          <a:xfrm>
            <a:off x="755332" y="385444"/>
            <a:ext cx="10681335" cy="723901"/>
          </a:xfrm>
        </p:spPr>
        <p:txBody>
          <a:bodyPr/>
          <a:p>
            <a:r>
              <a:rPr dirty="0" lang="en-IN"/>
              <a:t>Dataset Description</a:t>
            </a:r>
          </a:p>
        </p:txBody>
      </p:sp>
      <p:sp>
        <p:nvSpPr>
          <p:cNvPr id="1048618"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7b16cb28daa44aa8b5bb93866e5ac662</vt:lpwstr>
  </property>
</Properties>
</file>