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p:scale>
          <a:sx n="107" d="100"/>
          <a:sy n="107"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782787990"/>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96857586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6307642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6094104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7769775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0381155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7330427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934941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7304444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0253173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2201039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7492808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3794559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2298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8452510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392530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938473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20843317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90335513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815158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473300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039941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535477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186327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95282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059022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363469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13830404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901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0" cap="none" spc="0" baseline="0">
                <a:solidFill>
                  <a:srgbClr val="000000"/>
                </a:solidFill>
                <a:latin typeface="Calibri" pitchFamily="0" charset="0"/>
                <a:ea typeface="Calibri" pitchFamily="0" charset="0"/>
                <a:cs typeface="Calibri" pitchFamily="0" charset="0"/>
              </a:rPr>
              <a:t>M.Deena</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3122076</a:t>
            </a:r>
            <a:r>
              <a:rPr lang="en-US" altLang="zh-CN" sz="2400" b="0" i="0" u="none" strike="noStrike" kern="0" cap="none" spc="0" baseline="0">
                <a:solidFill>
                  <a:srgbClr val="000000"/>
                </a:solidFill>
                <a:latin typeface="Calibri" pitchFamily="0" charset="0"/>
                <a:ea typeface="Calibri" pitchFamily="0" charset="0"/>
                <a:cs typeface="Calibri" pitchFamily="0" charset="0"/>
              </a:rPr>
              <a:t>79</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(asunm1319)</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PACHAIYAPPA'S COLLEGE CHENNAI 30</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3372360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683038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5707996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36803072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4418174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01697037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01397101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19" name="矩形"/>
          <p:cNvSpPr>
            <a:spLocks/>
          </p:cNvSpPr>
          <p:nvPr/>
        </p:nvSpPr>
        <p:spPr>
          <a:xfrm rot="0">
            <a:off x="478601" y="3851395"/>
            <a:ext cx="7162799" cy="2263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7011574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94456600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0993510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33942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697933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5625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202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9753655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3192439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2024-09-03T08:08:06Z</dcterms:modified>
</cp:coreProperties>
</file>