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82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3" r:id="rId20"/>
    <p:sldId id="274" r:id="rId21"/>
    <p:sldId id="275" r:id="rId22"/>
    <p:sldId id="278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3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stretch>
            <a:fillRect r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F24D-8D57-45CD-8BA4-6ECDB2D50C9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A016-3851-4FC5-B171-43A586EA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805" y="6334780"/>
            <a:ext cx="348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Deena Aljarallah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Visualizing missing values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2" r="5029"/>
          <a:stretch/>
        </p:blipFill>
        <p:spPr>
          <a:xfrm>
            <a:off x="2932089" y="1838504"/>
            <a:ext cx="9259911" cy="4351338"/>
          </a:xfrm>
        </p:spPr>
      </p:pic>
    </p:spTree>
    <p:extLst>
      <p:ext uri="{BB962C8B-B14F-4D97-AF65-F5344CB8AC3E}">
        <p14:creationId xmlns:p14="http://schemas.microsoft.com/office/powerpoint/2010/main" val="36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3136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Fill In Missing Values</a:t>
            </a:r>
            <a:br>
              <a:rPr lang="en-US" dirty="0" smtClean="0"/>
            </a:br>
            <a:r>
              <a:rPr lang="en-US" sz="2800" dirty="0" smtClean="0"/>
              <a:t>Simple Imputer 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27006" r="18938" b="8175"/>
          <a:stretch/>
        </p:blipFill>
        <p:spPr>
          <a:xfrm>
            <a:off x="2972873" y="1481051"/>
            <a:ext cx="9151088" cy="5138690"/>
          </a:xfrm>
        </p:spPr>
      </p:pic>
    </p:spTree>
    <p:extLst>
      <p:ext uri="{BB962C8B-B14F-4D97-AF65-F5344CB8AC3E}">
        <p14:creationId xmlns:p14="http://schemas.microsoft.com/office/powerpoint/2010/main" val="4933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5" t="23776" r="9859" b="5493"/>
          <a:stretch/>
        </p:blipFill>
        <p:spPr>
          <a:xfrm>
            <a:off x="3052293" y="1146220"/>
            <a:ext cx="8927684" cy="5306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8891" y="423861"/>
            <a:ext cx="2730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Iterative Imputer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48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Now the dataset is clean and ready for modeling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5" t="37662" r="55879" b="30912"/>
          <a:stretch/>
        </p:blipFill>
        <p:spPr>
          <a:xfrm>
            <a:off x="3644721" y="2318196"/>
            <a:ext cx="6787167" cy="3481418"/>
          </a:xfrm>
        </p:spPr>
      </p:pic>
    </p:spTree>
    <p:extLst>
      <p:ext uri="{BB962C8B-B14F-4D97-AF65-F5344CB8AC3E}">
        <p14:creationId xmlns:p14="http://schemas.microsoft.com/office/powerpoint/2010/main" val="3485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var #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5583" y="460463"/>
            <a:ext cx="9244856" cy="5283513"/>
          </a:xfrm>
        </p:spPr>
      </p:pic>
    </p:spTree>
    <p:extLst>
      <p:ext uri="{BB962C8B-B14F-4D97-AF65-F5344CB8AC3E}">
        <p14:creationId xmlns:p14="http://schemas.microsoft.com/office/powerpoint/2010/main" val="10551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27303" r="27258" b="8471"/>
          <a:stretch/>
        </p:blipFill>
        <p:spPr>
          <a:xfrm>
            <a:off x="3322749" y="1690688"/>
            <a:ext cx="7686572" cy="4401019"/>
          </a:xfrm>
        </p:spPr>
      </p:pic>
    </p:spTree>
    <p:extLst>
      <p:ext uri="{BB962C8B-B14F-4D97-AF65-F5344CB8AC3E}">
        <p14:creationId xmlns:p14="http://schemas.microsoft.com/office/powerpoint/2010/main" val="2975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290" y="365125"/>
            <a:ext cx="8726510" cy="1325563"/>
          </a:xfrm>
        </p:spPr>
        <p:txBody>
          <a:bodyPr/>
          <a:lstStyle/>
          <a:p>
            <a:pPr algn="ctr"/>
            <a:r>
              <a:rPr lang="en-US" dirty="0" smtClean="0"/>
              <a:t>Heat map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t="7768" r="16308" b="5511"/>
          <a:stretch/>
        </p:blipFill>
        <p:spPr>
          <a:xfrm>
            <a:off x="3065170" y="1584102"/>
            <a:ext cx="9001804" cy="4752304"/>
          </a:xfrm>
        </p:spPr>
      </p:pic>
    </p:spTree>
    <p:extLst>
      <p:ext uri="{BB962C8B-B14F-4D97-AF65-F5344CB8AC3E}">
        <p14:creationId xmlns:p14="http://schemas.microsoft.com/office/powerpoint/2010/main" val="10358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" t="5992" r="8632" b="3735"/>
          <a:stretch/>
        </p:blipFill>
        <p:spPr>
          <a:xfrm>
            <a:off x="3039413" y="953036"/>
            <a:ext cx="8809152" cy="4713669"/>
          </a:xfrm>
        </p:spPr>
      </p:pic>
    </p:spTree>
    <p:extLst>
      <p:ext uri="{BB962C8B-B14F-4D97-AF65-F5344CB8AC3E}">
        <p14:creationId xmlns:p14="http://schemas.microsoft.com/office/powerpoint/2010/main" val="7313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26414" r="22432" b="17646"/>
          <a:stretch/>
        </p:blipFill>
        <p:spPr>
          <a:xfrm>
            <a:off x="3181081" y="1880315"/>
            <a:ext cx="8090387" cy="3747753"/>
          </a:xfrm>
        </p:spPr>
      </p:pic>
    </p:spTree>
    <p:extLst>
      <p:ext uri="{BB962C8B-B14F-4D97-AF65-F5344CB8AC3E}">
        <p14:creationId xmlns:p14="http://schemas.microsoft.com/office/powerpoint/2010/main" val="37303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Splitting the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44301" r="10452" b="14686"/>
          <a:stretch/>
        </p:blipFill>
        <p:spPr>
          <a:xfrm>
            <a:off x="3039415" y="1803042"/>
            <a:ext cx="8435661" cy="3039414"/>
          </a:xfrm>
        </p:spPr>
      </p:pic>
    </p:spTree>
    <p:extLst>
      <p:ext uri="{BB962C8B-B14F-4D97-AF65-F5344CB8AC3E}">
        <p14:creationId xmlns:p14="http://schemas.microsoft.com/office/powerpoint/2010/main" val="25743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4" y="152422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Diabetes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33795" y="2849786"/>
            <a:ext cx="8078337" cy="24759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Diabetes</a:t>
            </a:r>
            <a:r>
              <a:rPr lang="en-US" dirty="0"/>
              <a:t> is a disease that occurs when your blood glucose, also called blood sugar, is too high. Blood glucose is your main source of energy and comes from the food you eat. Insulin, a hormone made by the pancreas, helps glucose from food get into your cells to be used for energy.</a:t>
            </a:r>
          </a:p>
        </p:txBody>
      </p:sp>
    </p:spTree>
    <p:extLst>
      <p:ext uri="{BB962C8B-B14F-4D97-AF65-F5344CB8AC3E}">
        <p14:creationId xmlns:p14="http://schemas.microsoft.com/office/powerpoint/2010/main" val="421636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 and Train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48317" r="23098" b="11726"/>
          <a:stretch/>
        </p:blipFill>
        <p:spPr>
          <a:xfrm>
            <a:off x="3108100" y="2112134"/>
            <a:ext cx="7978033" cy="2601534"/>
          </a:xfrm>
        </p:spPr>
      </p:pic>
    </p:spTree>
    <p:extLst>
      <p:ext uri="{BB962C8B-B14F-4D97-AF65-F5344CB8AC3E}">
        <p14:creationId xmlns:p14="http://schemas.microsoft.com/office/powerpoint/2010/main" val="28207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t="29885" r="45213" b="41560"/>
          <a:stretch/>
        </p:blipFill>
        <p:spPr>
          <a:xfrm>
            <a:off x="3513598" y="1556662"/>
            <a:ext cx="7597204" cy="265752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2" t="79634" r="38795" b="14724"/>
          <a:stretch/>
        </p:blipFill>
        <p:spPr>
          <a:xfrm>
            <a:off x="3513598" y="4774706"/>
            <a:ext cx="7414926" cy="4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36156" r="62170" b="21714"/>
          <a:stretch/>
        </p:blipFill>
        <p:spPr>
          <a:xfrm>
            <a:off x="3419060" y="1690688"/>
            <a:ext cx="6361044" cy="43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Probabilities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33815" r="8787" b="21789"/>
          <a:stretch/>
        </p:blipFill>
        <p:spPr>
          <a:xfrm>
            <a:off x="3107891" y="1690688"/>
            <a:ext cx="8245909" cy="3683359"/>
          </a:xfrm>
        </p:spPr>
      </p:pic>
    </p:spTree>
    <p:extLst>
      <p:ext uri="{BB962C8B-B14F-4D97-AF65-F5344CB8AC3E}">
        <p14:creationId xmlns:p14="http://schemas.microsoft.com/office/powerpoint/2010/main" val="130018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3657" b="5481"/>
          <a:stretch/>
        </p:blipFill>
        <p:spPr>
          <a:xfrm>
            <a:off x="3103807" y="1162654"/>
            <a:ext cx="7644163" cy="407904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26" y="5241701"/>
            <a:ext cx="5473523" cy="11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Report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6" t="56012" r="44398" b="20902"/>
          <a:stretch/>
        </p:blipFill>
        <p:spPr>
          <a:xfrm>
            <a:off x="3026537" y="2150771"/>
            <a:ext cx="8497581" cy="3348508"/>
          </a:xfrm>
        </p:spPr>
      </p:pic>
    </p:spTree>
    <p:extLst>
      <p:ext uri="{BB962C8B-B14F-4D97-AF65-F5344CB8AC3E}">
        <p14:creationId xmlns:p14="http://schemas.microsoft.com/office/powerpoint/2010/main" val="5947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22" y="27477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for listening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28" y="3095803"/>
            <a:ext cx="629388" cy="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37" y="1104408"/>
            <a:ext cx="137541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78" y="1104408"/>
            <a:ext cx="1376958" cy="27432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68" y="1104408"/>
            <a:ext cx="1375410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0867" y="619166"/>
            <a:ext cx="5561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Research suggests that 1 out of 3 adults has prediabetes.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41" y="4875385"/>
            <a:ext cx="458986" cy="9144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31" y="4877918"/>
            <a:ext cx="457200" cy="911867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6" y="4877918"/>
            <a:ext cx="457200" cy="911867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32" y="4877918"/>
            <a:ext cx="457200" cy="911867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37" y="4877918"/>
            <a:ext cx="457200" cy="911867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57" y="4877918"/>
            <a:ext cx="457200" cy="911867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62" y="4877918"/>
            <a:ext cx="457200" cy="9118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31111" y="4293552"/>
            <a:ext cx="485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Of this group, 9 out of 10 don't know they have it.</a:t>
            </a:r>
            <a:endParaRPr lang="en-US" dirty="0" smtClean="0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53" y="4875385"/>
            <a:ext cx="457200" cy="911867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73" y="4875385"/>
            <a:ext cx="457200" cy="911867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78" y="4875385"/>
            <a:ext cx="457200" cy="9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88699" y="309093"/>
            <a:ext cx="1815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566862"/>
            <a:ext cx="6241692" cy="504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5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99789" y="1389374"/>
            <a:ext cx="2762853" cy="43723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83605" y="3113897"/>
            <a:ext cx="6211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Diabetes during pregnancy has increased in recent years. From 2000 to 2010, the percentage of pregnant women with gestational diabetes increased 56%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48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8908" y="2996261"/>
            <a:ext cx="4614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Any increase in BMI above normal weight levels is associated with an increased risk of being diagnosed as having complications of diabetes mellitus.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495" y="2421228"/>
            <a:ext cx="4690505" cy="19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" t="24047" r="22267" b="34517"/>
          <a:stretch/>
        </p:blipFill>
        <p:spPr>
          <a:xfrm>
            <a:off x="2807595" y="2073499"/>
            <a:ext cx="9042255" cy="3065171"/>
          </a:xfrm>
        </p:spPr>
      </p:pic>
      <p:sp>
        <p:nvSpPr>
          <p:cNvPr id="7" name="TextBox 6"/>
          <p:cNvSpPr txBox="1"/>
          <p:nvPr/>
        </p:nvSpPr>
        <p:spPr>
          <a:xfrm>
            <a:off x="4547529" y="656823"/>
            <a:ext cx="6941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Diabetes Dataset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24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544" y="0"/>
            <a:ext cx="7764887" cy="1325563"/>
          </a:xfrm>
        </p:spPr>
        <p:txBody>
          <a:bodyPr/>
          <a:lstStyle/>
          <a:p>
            <a:r>
              <a:rPr lang="en-US" dirty="0" smtClean="0"/>
              <a:t>Exploratory Data Analysis (EDA)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t="54236" r="51328" b="15278"/>
          <a:stretch/>
        </p:blipFill>
        <p:spPr>
          <a:xfrm>
            <a:off x="2637319" y="1016470"/>
            <a:ext cx="5268865" cy="22301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37548" r="28680" b="13033"/>
          <a:stretch/>
        </p:blipFill>
        <p:spPr>
          <a:xfrm>
            <a:off x="3103809" y="3375370"/>
            <a:ext cx="7624292" cy="34112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76563" y="4069724"/>
            <a:ext cx="386366" cy="16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5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Cleaning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1" t="36149" r="47281" b="16199"/>
          <a:stretch/>
        </p:blipFill>
        <p:spPr>
          <a:xfrm>
            <a:off x="3065170" y="1690687"/>
            <a:ext cx="6967471" cy="4331129"/>
          </a:xfrm>
        </p:spPr>
      </p:pic>
    </p:spTree>
    <p:extLst>
      <p:ext uri="{BB962C8B-B14F-4D97-AF65-F5344CB8AC3E}">
        <p14:creationId xmlns:p14="http://schemas.microsoft.com/office/powerpoint/2010/main" val="24798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129</Words>
  <Application>Microsoft Office PowerPoint</Application>
  <PresentationFormat>Widescreen</PresentationFormat>
  <Paragraphs>26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Office Theme</vt:lpstr>
      <vt:lpstr>PowerPoint Presentation</vt:lpstr>
      <vt:lpstr>Diabetes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(EDA)</vt:lpstr>
      <vt:lpstr>Data Cleaning </vt:lpstr>
      <vt:lpstr>Visualizing missing values </vt:lpstr>
      <vt:lpstr>Fill In Missing Values Simple Imputer  </vt:lpstr>
      <vt:lpstr>PowerPoint Presentation</vt:lpstr>
      <vt:lpstr>Now the dataset is clean and ready for modeling </vt:lpstr>
      <vt:lpstr>PowerPoint Presentation</vt:lpstr>
      <vt:lpstr>Data Visualization </vt:lpstr>
      <vt:lpstr>Heat map </vt:lpstr>
      <vt:lpstr>PowerPoint Presentation</vt:lpstr>
      <vt:lpstr>Modeling </vt:lpstr>
      <vt:lpstr>Splitting the Dataset</vt:lpstr>
      <vt:lpstr>Select and Train Model</vt:lpstr>
      <vt:lpstr>Predictions </vt:lpstr>
      <vt:lpstr>Predictions </vt:lpstr>
      <vt:lpstr>Probabilities </vt:lpstr>
      <vt:lpstr>Confusion Matrix</vt:lpstr>
      <vt:lpstr>Classification Report </vt:lpstr>
      <vt:lpstr>Thank you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Deena Aljarallah</dc:creator>
  <cp:lastModifiedBy>Deena Aljarallah</cp:lastModifiedBy>
  <cp:revision>24</cp:revision>
  <dcterms:created xsi:type="dcterms:W3CDTF">2020-05-10T19:37:41Z</dcterms:created>
  <dcterms:modified xsi:type="dcterms:W3CDTF">2020-05-11T14:44:25Z</dcterms:modified>
</cp:coreProperties>
</file>