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webextensions/taskpanes.xml" ContentType="application/vnd.ms-office.webextensiontaskpanes+xml"/>
  <Override PartName="/ppt/webextensions/webextension1.xml" ContentType="application/vnd.ms-office.webextension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officeDocument/2006/relationships/officeDocument" Target="/ppt/presentation.xml" Id="rId2" /><Relationship Type="http://schemas.microsoft.com/office/2011/relationships/webextensiontaskpanes" Target="/ppt/webextensions/taskpanes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36B"/>
    <a:srgbClr val="FBB040"/>
    <a:srgbClr val="E34744"/>
    <a:srgbClr val="A5BDD4"/>
    <a:srgbClr val="A5D4D1"/>
    <a:srgbClr val="C0CEF6"/>
    <a:srgbClr val="E00C6B"/>
    <a:srgbClr val="F5A630"/>
    <a:srgbClr val="79B33B"/>
    <a:srgbClr val="863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5013" autoAdjust="0"/>
  </p:normalViewPr>
  <p:slideViewPr>
    <p:cSldViewPr>
      <p:cViewPr>
        <p:scale>
          <a:sx n="100" d="100"/>
          <a:sy n="100" d="100"/>
        </p:scale>
        <p:origin x="614" y="-7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1932" y="36"/>
      </p:cViewPr>
      <p:guideLst/>
    </p:cSldViewPr>
  </p:notesViewPr>
  <p:gridSpacing cx="36004" cy="36004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3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22.xml" Id="rId10" /><Relationship Type="http://schemas.openxmlformats.org/officeDocument/2006/relationships/handoutMaster" Target="/ppt/handoutMasters/handoutMaster11.xml" Id="rId4" /><Relationship Type="http://schemas.openxmlformats.org/officeDocument/2006/relationships/customXml" Target="/customXml/item13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C63E35-FD7C-427B-97DA-1133B0371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664A7-AD9F-48E7-86FC-1E936147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E16-0D21-4ADC-94FD-ACBD983E138F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9DA8E-4542-43E2-9701-4506C2C784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C264E-B34F-4064-991D-993BC4903C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D142-9AF3-4DFE-8E95-BC80A5A1A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6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00CCD-0909-4AC6-9839-94C1BC9660CE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42173-6783-472C-8D96-A8A78BBDF2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CFD172-E7E0-4E78-957B-401FDF799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8734" y="457200"/>
            <a:ext cx="2194560" cy="6858000"/>
            <a:chOff x="458734" y="457200"/>
            <a:chExt cx="2194560" cy="6858000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9739B91A-3B8B-40C9-ADA3-21391E614E56}"/>
                </a:ext>
              </a:extLst>
            </p:cNvPr>
            <p:cNvSpPr/>
            <p:nvPr userDrawn="1"/>
          </p:nvSpPr>
          <p:spPr>
            <a:xfrm>
              <a:off x="458734" y="457200"/>
              <a:ext cx="2194560" cy="68580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F5A4D84-3DC3-4947-8425-B669C34E82A5}"/>
                </a:ext>
              </a:extLst>
            </p:cNvPr>
            <p:cNvSpPr/>
            <p:nvPr userDrawn="1"/>
          </p:nvSpPr>
          <p:spPr>
            <a:xfrm>
              <a:off x="722096" y="749299"/>
              <a:ext cx="1845309" cy="625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96" y="3534"/>
                  </a:moveTo>
                  <a:cubicBezTo>
                    <a:pt x="20411" y="3086"/>
                    <a:pt x="19192" y="2722"/>
                    <a:pt x="17675" y="2714"/>
                  </a:cubicBezTo>
                  <a:cubicBezTo>
                    <a:pt x="17319" y="2714"/>
                    <a:pt x="16977" y="2731"/>
                    <a:pt x="16665" y="2766"/>
                  </a:cubicBezTo>
                  <a:cubicBezTo>
                    <a:pt x="16605" y="2744"/>
                    <a:pt x="16546" y="2722"/>
                    <a:pt x="16486" y="2701"/>
                  </a:cubicBezTo>
                  <a:cubicBezTo>
                    <a:pt x="16917" y="2595"/>
                    <a:pt x="17200" y="2438"/>
                    <a:pt x="17200" y="2258"/>
                  </a:cubicBezTo>
                  <a:cubicBezTo>
                    <a:pt x="17215" y="1938"/>
                    <a:pt x="16338" y="1675"/>
                    <a:pt x="15252" y="1670"/>
                  </a:cubicBezTo>
                  <a:cubicBezTo>
                    <a:pt x="15148" y="1670"/>
                    <a:pt x="15044" y="1670"/>
                    <a:pt x="14940" y="1675"/>
                  </a:cubicBezTo>
                  <a:cubicBezTo>
                    <a:pt x="14628" y="1298"/>
                    <a:pt x="13483" y="1017"/>
                    <a:pt x="12101" y="1013"/>
                  </a:cubicBezTo>
                  <a:cubicBezTo>
                    <a:pt x="11387" y="1008"/>
                    <a:pt x="10748" y="1083"/>
                    <a:pt x="10228" y="1201"/>
                  </a:cubicBezTo>
                  <a:cubicBezTo>
                    <a:pt x="10153" y="894"/>
                    <a:pt x="9291" y="649"/>
                    <a:pt x="8236" y="644"/>
                  </a:cubicBezTo>
                  <a:cubicBezTo>
                    <a:pt x="7121" y="640"/>
                    <a:pt x="6199" y="903"/>
                    <a:pt x="6199" y="1236"/>
                  </a:cubicBezTo>
                  <a:cubicBezTo>
                    <a:pt x="6199" y="1241"/>
                    <a:pt x="6199" y="1245"/>
                    <a:pt x="6199" y="1245"/>
                  </a:cubicBezTo>
                  <a:cubicBezTo>
                    <a:pt x="6065" y="1236"/>
                    <a:pt x="5931" y="1232"/>
                    <a:pt x="5783" y="1232"/>
                  </a:cubicBezTo>
                  <a:cubicBezTo>
                    <a:pt x="4475" y="1228"/>
                    <a:pt x="3404" y="1530"/>
                    <a:pt x="3330" y="1911"/>
                  </a:cubicBezTo>
                  <a:cubicBezTo>
                    <a:pt x="1650" y="1995"/>
                    <a:pt x="342" y="2424"/>
                    <a:pt x="327" y="2946"/>
                  </a:cubicBezTo>
                  <a:cubicBezTo>
                    <a:pt x="312" y="3520"/>
                    <a:pt x="1873" y="3994"/>
                    <a:pt x="3821" y="3998"/>
                  </a:cubicBezTo>
                  <a:cubicBezTo>
                    <a:pt x="4043" y="3998"/>
                    <a:pt x="4252" y="3994"/>
                    <a:pt x="4460" y="3985"/>
                  </a:cubicBezTo>
                  <a:cubicBezTo>
                    <a:pt x="5173" y="4217"/>
                    <a:pt x="6199" y="4366"/>
                    <a:pt x="7344" y="4371"/>
                  </a:cubicBezTo>
                  <a:cubicBezTo>
                    <a:pt x="8384" y="4375"/>
                    <a:pt x="9351" y="4257"/>
                    <a:pt x="10049" y="4060"/>
                  </a:cubicBezTo>
                  <a:cubicBezTo>
                    <a:pt x="10525" y="4200"/>
                    <a:pt x="11164" y="4283"/>
                    <a:pt x="11893" y="4288"/>
                  </a:cubicBezTo>
                  <a:cubicBezTo>
                    <a:pt x="12740" y="4292"/>
                    <a:pt x="13483" y="4178"/>
                    <a:pt x="13974" y="3998"/>
                  </a:cubicBezTo>
                  <a:cubicBezTo>
                    <a:pt x="14152" y="4011"/>
                    <a:pt x="14345" y="4016"/>
                    <a:pt x="14539" y="4020"/>
                  </a:cubicBezTo>
                  <a:cubicBezTo>
                    <a:pt x="14836" y="4020"/>
                    <a:pt x="15119" y="4007"/>
                    <a:pt x="15386" y="3981"/>
                  </a:cubicBezTo>
                  <a:cubicBezTo>
                    <a:pt x="15877" y="4191"/>
                    <a:pt x="16694" y="4336"/>
                    <a:pt x="17631" y="4336"/>
                  </a:cubicBezTo>
                  <a:cubicBezTo>
                    <a:pt x="19147" y="4340"/>
                    <a:pt x="20381" y="3981"/>
                    <a:pt x="20396" y="3534"/>
                  </a:cubicBezTo>
                  <a:close/>
                  <a:moveTo>
                    <a:pt x="4965" y="18211"/>
                  </a:moveTo>
                  <a:cubicBezTo>
                    <a:pt x="4787" y="18211"/>
                    <a:pt x="4638" y="18255"/>
                    <a:pt x="4638" y="18308"/>
                  </a:cubicBezTo>
                  <a:cubicBezTo>
                    <a:pt x="4638" y="18360"/>
                    <a:pt x="4787" y="18404"/>
                    <a:pt x="4965" y="18404"/>
                  </a:cubicBezTo>
                  <a:cubicBezTo>
                    <a:pt x="5144" y="18404"/>
                    <a:pt x="5292" y="18360"/>
                    <a:pt x="5292" y="18308"/>
                  </a:cubicBezTo>
                  <a:cubicBezTo>
                    <a:pt x="5292" y="18255"/>
                    <a:pt x="5144" y="18211"/>
                    <a:pt x="4965" y="18211"/>
                  </a:cubicBezTo>
                  <a:close/>
                  <a:moveTo>
                    <a:pt x="4921" y="14283"/>
                  </a:moveTo>
                  <a:cubicBezTo>
                    <a:pt x="4802" y="14274"/>
                    <a:pt x="4683" y="14266"/>
                    <a:pt x="4549" y="14252"/>
                  </a:cubicBezTo>
                  <a:cubicBezTo>
                    <a:pt x="4564" y="14239"/>
                    <a:pt x="4579" y="14226"/>
                    <a:pt x="4594" y="14213"/>
                  </a:cubicBezTo>
                  <a:cubicBezTo>
                    <a:pt x="4549" y="14217"/>
                    <a:pt x="4504" y="14222"/>
                    <a:pt x="4460" y="14226"/>
                  </a:cubicBezTo>
                  <a:cubicBezTo>
                    <a:pt x="4415" y="14187"/>
                    <a:pt x="4385" y="14152"/>
                    <a:pt x="4356" y="14116"/>
                  </a:cubicBezTo>
                  <a:cubicBezTo>
                    <a:pt x="4326" y="14152"/>
                    <a:pt x="4296" y="14187"/>
                    <a:pt x="4252" y="14226"/>
                  </a:cubicBezTo>
                  <a:cubicBezTo>
                    <a:pt x="4207" y="14222"/>
                    <a:pt x="4162" y="14217"/>
                    <a:pt x="4118" y="14213"/>
                  </a:cubicBezTo>
                  <a:cubicBezTo>
                    <a:pt x="4133" y="14226"/>
                    <a:pt x="4148" y="14239"/>
                    <a:pt x="4162" y="14252"/>
                  </a:cubicBezTo>
                  <a:cubicBezTo>
                    <a:pt x="4029" y="14266"/>
                    <a:pt x="3910" y="14274"/>
                    <a:pt x="3791" y="14283"/>
                  </a:cubicBezTo>
                  <a:cubicBezTo>
                    <a:pt x="3910" y="14292"/>
                    <a:pt x="4029" y="14301"/>
                    <a:pt x="4162" y="14314"/>
                  </a:cubicBezTo>
                  <a:cubicBezTo>
                    <a:pt x="4148" y="14327"/>
                    <a:pt x="4133" y="14340"/>
                    <a:pt x="4118" y="14353"/>
                  </a:cubicBezTo>
                  <a:cubicBezTo>
                    <a:pt x="4162" y="14349"/>
                    <a:pt x="4207" y="14344"/>
                    <a:pt x="4252" y="14340"/>
                  </a:cubicBezTo>
                  <a:cubicBezTo>
                    <a:pt x="4296" y="14380"/>
                    <a:pt x="4326" y="14415"/>
                    <a:pt x="4356" y="14450"/>
                  </a:cubicBezTo>
                  <a:cubicBezTo>
                    <a:pt x="4385" y="14415"/>
                    <a:pt x="4415" y="14380"/>
                    <a:pt x="4460" y="14340"/>
                  </a:cubicBezTo>
                  <a:cubicBezTo>
                    <a:pt x="4504" y="14344"/>
                    <a:pt x="4549" y="14349"/>
                    <a:pt x="4594" y="14353"/>
                  </a:cubicBezTo>
                  <a:cubicBezTo>
                    <a:pt x="4579" y="14340"/>
                    <a:pt x="4564" y="14327"/>
                    <a:pt x="4549" y="14314"/>
                  </a:cubicBezTo>
                  <a:cubicBezTo>
                    <a:pt x="4668" y="14301"/>
                    <a:pt x="4802" y="14292"/>
                    <a:pt x="4921" y="14283"/>
                  </a:cubicBezTo>
                  <a:close/>
                  <a:moveTo>
                    <a:pt x="1962" y="21403"/>
                  </a:moveTo>
                  <a:cubicBezTo>
                    <a:pt x="1977" y="21390"/>
                    <a:pt x="1992" y="21376"/>
                    <a:pt x="2007" y="21363"/>
                  </a:cubicBezTo>
                  <a:cubicBezTo>
                    <a:pt x="1962" y="21368"/>
                    <a:pt x="1918" y="21372"/>
                    <a:pt x="1873" y="21376"/>
                  </a:cubicBezTo>
                  <a:cubicBezTo>
                    <a:pt x="1828" y="21337"/>
                    <a:pt x="1799" y="21302"/>
                    <a:pt x="1769" y="21267"/>
                  </a:cubicBezTo>
                  <a:cubicBezTo>
                    <a:pt x="1739" y="21302"/>
                    <a:pt x="1710" y="21337"/>
                    <a:pt x="1665" y="21376"/>
                  </a:cubicBezTo>
                  <a:cubicBezTo>
                    <a:pt x="1620" y="21372"/>
                    <a:pt x="1576" y="21368"/>
                    <a:pt x="1531" y="21363"/>
                  </a:cubicBezTo>
                  <a:cubicBezTo>
                    <a:pt x="1546" y="21376"/>
                    <a:pt x="1561" y="21390"/>
                    <a:pt x="1576" y="21403"/>
                  </a:cubicBezTo>
                  <a:cubicBezTo>
                    <a:pt x="1442" y="21416"/>
                    <a:pt x="1323" y="21425"/>
                    <a:pt x="1204" y="21433"/>
                  </a:cubicBezTo>
                  <a:cubicBezTo>
                    <a:pt x="1323" y="21442"/>
                    <a:pt x="1442" y="21451"/>
                    <a:pt x="1576" y="21464"/>
                  </a:cubicBezTo>
                  <a:cubicBezTo>
                    <a:pt x="1561" y="21477"/>
                    <a:pt x="1546" y="21490"/>
                    <a:pt x="1531" y="21504"/>
                  </a:cubicBezTo>
                  <a:cubicBezTo>
                    <a:pt x="1576" y="21499"/>
                    <a:pt x="1620" y="21495"/>
                    <a:pt x="1665" y="21490"/>
                  </a:cubicBezTo>
                  <a:cubicBezTo>
                    <a:pt x="1710" y="21530"/>
                    <a:pt x="1739" y="21565"/>
                    <a:pt x="1769" y="21600"/>
                  </a:cubicBezTo>
                  <a:cubicBezTo>
                    <a:pt x="1799" y="21565"/>
                    <a:pt x="1828" y="21530"/>
                    <a:pt x="1873" y="21490"/>
                  </a:cubicBezTo>
                  <a:cubicBezTo>
                    <a:pt x="1918" y="21495"/>
                    <a:pt x="1962" y="21499"/>
                    <a:pt x="2007" y="21504"/>
                  </a:cubicBezTo>
                  <a:cubicBezTo>
                    <a:pt x="1992" y="21490"/>
                    <a:pt x="1977" y="21477"/>
                    <a:pt x="1962" y="21464"/>
                  </a:cubicBezTo>
                  <a:cubicBezTo>
                    <a:pt x="2096" y="21451"/>
                    <a:pt x="2215" y="21442"/>
                    <a:pt x="2334" y="21433"/>
                  </a:cubicBezTo>
                  <a:cubicBezTo>
                    <a:pt x="2230" y="21425"/>
                    <a:pt x="2096" y="21416"/>
                    <a:pt x="1962" y="21403"/>
                  </a:cubicBezTo>
                  <a:close/>
                  <a:moveTo>
                    <a:pt x="654" y="907"/>
                  </a:moveTo>
                  <a:cubicBezTo>
                    <a:pt x="654" y="855"/>
                    <a:pt x="505" y="811"/>
                    <a:pt x="327" y="811"/>
                  </a:cubicBezTo>
                  <a:cubicBezTo>
                    <a:pt x="149" y="811"/>
                    <a:pt x="0" y="855"/>
                    <a:pt x="0" y="907"/>
                  </a:cubicBezTo>
                  <a:cubicBezTo>
                    <a:pt x="0" y="960"/>
                    <a:pt x="149" y="1004"/>
                    <a:pt x="327" y="1004"/>
                  </a:cubicBezTo>
                  <a:cubicBezTo>
                    <a:pt x="505" y="1004"/>
                    <a:pt x="654" y="960"/>
                    <a:pt x="654" y="907"/>
                  </a:cubicBezTo>
                  <a:close/>
                  <a:moveTo>
                    <a:pt x="892" y="16326"/>
                  </a:moveTo>
                  <a:cubicBezTo>
                    <a:pt x="714" y="16326"/>
                    <a:pt x="565" y="16370"/>
                    <a:pt x="565" y="16422"/>
                  </a:cubicBezTo>
                  <a:cubicBezTo>
                    <a:pt x="565" y="16475"/>
                    <a:pt x="714" y="16519"/>
                    <a:pt x="892" y="16519"/>
                  </a:cubicBezTo>
                  <a:cubicBezTo>
                    <a:pt x="1070" y="16519"/>
                    <a:pt x="1219" y="16475"/>
                    <a:pt x="1219" y="16422"/>
                  </a:cubicBezTo>
                  <a:cubicBezTo>
                    <a:pt x="1219" y="16370"/>
                    <a:pt x="1070" y="16326"/>
                    <a:pt x="892" y="16326"/>
                  </a:cubicBezTo>
                  <a:close/>
                  <a:moveTo>
                    <a:pt x="892" y="6580"/>
                  </a:moveTo>
                  <a:cubicBezTo>
                    <a:pt x="892" y="6541"/>
                    <a:pt x="788" y="6510"/>
                    <a:pt x="654" y="6510"/>
                  </a:cubicBezTo>
                  <a:cubicBezTo>
                    <a:pt x="520" y="6510"/>
                    <a:pt x="416" y="6541"/>
                    <a:pt x="416" y="6580"/>
                  </a:cubicBezTo>
                  <a:cubicBezTo>
                    <a:pt x="416" y="6620"/>
                    <a:pt x="520" y="6651"/>
                    <a:pt x="654" y="6651"/>
                  </a:cubicBezTo>
                  <a:cubicBezTo>
                    <a:pt x="788" y="6655"/>
                    <a:pt x="892" y="6620"/>
                    <a:pt x="892" y="6580"/>
                  </a:cubicBezTo>
                  <a:close/>
                  <a:moveTo>
                    <a:pt x="14227" y="197"/>
                  </a:moveTo>
                  <a:cubicBezTo>
                    <a:pt x="14212" y="210"/>
                    <a:pt x="14197" y="224"/>
                    <a:pt x="14182" y="237"/>
                  </a:cubicBezTo>
                  <a:cubicBezTo>
                    <a:pt x="14227" y="232"/>
                    <a:pt x="14271" y="228"/>
                    <a:pt x="14316" y="224"/>
                  </a:cubicBezTo>
                  <a:cubicBezTo>
                    <a:pt x="14360" y="263"/>
                    <a:pt x="14390" y="298"/>
                    <a:pt x="14420" y="333"/>
                  </a:cubicBezTo>
                  <a:cubicBezTo>
                    <a:pt x="14450" y="298"/>
                    <a:pt x="14479" y="263"/>
                    <a:pt x="14524" y="224"/>
                  </a:cubicBezTo>
                  <a:cubicBezTo>
                    <a:pt x="14568" y="228"/>
                    <a:pt x="14613" y="232"/>
                    <a:pt x="14658" y="237"/>
                  </a:cubicBezTo>
                  <a:cubicBezTo>
                    <a:pt x="14643" y="224"/>
                    <a:pt x="14628" y="210"/>
                    <a:pt x="14613" y="197"/>
                  </a:cubicBezTo>
                  <a:cubicBezTo>
                    <a:pt x="14747" y="184"/>
                    <a:pt x="14866" y="175"/>
                    <a:pt x="14985" y="167"/>
                  </a:cubicBezTo>
                  <a:cubicBezTo>
                    <a:pt x="14866" y="158"/>
                    <a:pt x="14747" y="149"/>
                    <a:pt x="14613" y="136"/>
                  </a:cubicBezTo>
                  <a:cubicBezTo>
                    <a:pt x="14628" y="123"/>
                    <a:pt x="14643" y="110"/>
                    <a:pt x="14658" y="96"/>
                  </a:cubicBezTo>
                  <a:cubicBezTo>
                    <a:pt x="14613" y="101"/>
                    <a:pt x="14568" y="105"/>
                    <a:pt x="14524" y="110"/>
                  </a:cubicBezTo>
                  <a:cubicBezTo>
                    <a:pt x="14479" y="70"/>
                    <a:pt x="14450" y="35"/>
                    <a:pt x="14420" y="0"/>
                  </a:cubicBezTo>
                  <a:cubicBezTo>
                    <a:pt x="14390" y="35"/>
                    <a:pt x="14360" y="70"/>
                    <a:pt x="14316" y="110"/>
                  </a:cubicBezTo>
                  <a:cubicBezTo>
                    <a:pt x="14271" y="105"/>
                    <a:pt x="14227" y="101"/>
                    <a:pt x="14182" y="96"/>
                  </a:cubicBezTo>
                  <a:cubicBezTo>
                    <a:pt x="14197" y="110"/>
                    <a:pt x="14212" y="123"/>
                    <a:pt x="14227" y="136"/>
                  </a:cubicBezTo>
                  <a:cubicBezTo>
                    <a:pt x="14093" y="149"/>
                    <a:pt x="13974" y="158"/>
                    <a:pt x="13855" y="167"/>
                  </a:cubicBezTo>
                  <a:cubicBezTo>
                    <a:pt x="13974" y="175"/>
                    <a:pt x="14093" y="184"/>
                    <a:pt x="14227" y="197"/>
                  </a:cubicBezTo>
                  <a:close/>
                  <a:moveTo>
                    <a:pt x="20158" y="4713"/>
                  </a:moveTo>
                  <a:cubicBezTo>
                    <a:pt x="20024" y="4713"/>
                    <a:pt x="19920" y="4743"/>
                    <a:pt x="19920" y="4783"/>
                  </a:cubicBezTo>
                  <a:cubicBezTo>
                    <a:pt x="19920" y="4822"/>
                    <a:pt x="20024" y="4853"/>
                    <a:pt x="20158" y="4853"/>
                  </a:cubicBezTo>
                  <a:cubicBezTo>
                    <a:pt x="20292" y="4853"/>
                    <a:pt x="20396" y="4822"/>
                    <a:pt x="20396" y="4783"/>
                  </a:cubicBezTo>
                  <a:cubicBezTo>
                    <a:pt x="20396" y="4743"/>
                    <a:pt x="20292" y="4713"/>
                    <a:pt x="20158" y="4713"/>
                  </a:cubicBezTo>
                  <a:close/>
                  <a:moveTo>
                    <a:pt x="8771" y="5305"/>
                  </a:moveTo>
                  <a:cubicBezTo>
                    <a:pt x="8786" y="5291"/>
                    <a:pt x="8801" y="5278"/>
                    <a:pt x="8815" y="5265"/>
                  </a:cubicBezTo>
                  <a:cubicBezTo>
                    <a:pt x="8771" y="5270"/>
                    <a:pt x="8726" y="5274"/>
                    <a:pt x="8682" y="5278"/>
                  </a:cubicBezTo>
                  <a:cubicBezTo>
                    <a:pt x="8637" y="5239"/>
                    <a:pt x="8607" y="5204"/>
                    <a:pt x="8578" y="5169"/>
                  </a:cubicBezTo>
                  <a:cubicBezTo>
                    <a:pt x="8548" y="5204"/>
                    <a:pt x="8518" y="5239"/>
                    <a:pt x="8474" y="5278"/>
                  </a:cubicBezTo>
                  <a:cubicBezTo>
                    <a:pt x="8429" y="5274"/>
                    <a:pt x="8384" y="5270"/>
                    <a:pt x="8340" y="5265"/>
                  </a:cubicBezTo>
                  <a:cubicBezTo>
                    <a:pt x="8355" y="5278"/>
                    <a:pt x="8369" y="5291"/>
                    <a:pt x="8384" y="5305"/>
                  </a:cubicBezTo>
                  <a:cubicBezTo>
                    <a:pt x="8251" y="5318"/>
                    <a:pt x="8132" y="5327"/>
                    <a:pt x="8013" y="5335"/>
                  </a:cubicBezTo>
                  <a:cubicBezTo>
                    <a:pt x="8132" y="5344"/>
                    <a:pt x="8251" y="5353"/>
                    <a:pt x="8384" y="5366"/>
                  </a:cubicBezTo>
                  <a:cubicBezTo>
                    <a:pt x="8369" y="5379"/>
                    <a:pt x="8355" y="5392"/>
                    <a:pt x="8340" y="5405"/>
                  </a:cubicBezTo>
                  <a:cubicBezTo>
                    <a:pt x="8384" y="5401"/>
                    <a:pt x="8429" y="5397"/>
                    <a:pt x="8474" y="5392"/>
                  </a:cubicBezTo>
                  <a:cubicBezTo>
                    <a:pt x="8518" y="5432"/>
                    <a:pt x="8548" y="5467"/>
                    <a:pt x="8578" y="5502"/>
                  </a:cubicBezTo>
                  <a:cubicBezTo>
                    <a:pt x="8607" y="5467"/>
                    <a:pt x="8637" y="5432"/>
                    <a:pt x="8682" y="5392"/>
                  </a:cubicBezTo>
                  <a:cubicBezTo>
                    <a:pt x="8726" y="5397"/>
                    <a:pt x="8771" y="5401"/>
                    <a:pt x="8815" y="5405"/>
                  </a:cubicBezTo>
                  <a:cubicBezTo>
                    <a:pt x="8801" y="5392"/>
                    <a:pt x="8786" y="5379"/>
                    <a:pt x="8771" y="5366"/>
                  </a:cubicBezTo>
                  <a:cubicBezTo>
                    <a:pt x="8905" y="5353"/>
                    <a:pt x="9024" y="5344"/>
                    <a:pt x="9142" y="5335"/>
                  </a:cubicBezTo>
                  <a:cubicBezTo>
                    <a:pt x="9024" y="5322"/>
                    <a:pt x="8905" y="5313"/>
                    <a:pt x="8771" y="5305"/>
                  </a:cubicBezTo>
                  <a:close/>
                  <a:moveTo>
                    <a:pt x="21362" y="21433"/>
                  </a:moveTo>
                  <a:cubicBezTo>
                    <a:pt x="21228" y="21433"/>
                    <a:pt x="21124" y="21464"/>
                    <a:pt x="21124" y="21504"/>
                  </a:cubicBezTo>
                  <a:cubicBezTo>
                    <a:pt x="21124" y="21543"/>
                    <a:pt x="21228" y="21574"/>
                    <a:pt x="21362" y="21574"/>
                  </a:cubicBezTo>
                  <a:cubicBezTo>
                    <a:pt x="21496" y="21574"/>
                    <a:pt x="21600" y="21543"/>
                    <a:pt x="21600" y="21504"/>
                  </a:cubicBezTo>
                  <a:cubicBezTo>
                    <a:pt x="21600" y="21464"/>
                    <a:pt x="21496" y="21433"/>
                    <a:pt x="21362" y="21433"/>
                  </a:cubicBezTo>
                  <a:close/>
                  <a:moveTo>
                    <a:pt x="19727" y="14209"/>
                  </a:moveTo>
                  <a:cubicBezTo>
                    <a:pt x="19593" y="14209"/>
                    <a:pt x="19489" y="14239"/>
                    <a:pt x="19489" y="14279"/>
                  </a:cubicBezTo>
                  <a:cubicBezTo>
                    <a:pt x="19489" y="14318"/>
                    <a:pt x="19593" y="14349"/>
                    <a:pt x="19727" y="14349"/>
                  </a:cubicBezTo>
                  <a:cubicBezTo>
                    <a:pt x="19861" y="14349"/>
                    <a:pt x="19965" y="14318"/>
                    <a:pt x="19965" y="14279"/>
                  </a:cubicBezTo>
                  <a:cubicBezTo>
                    <a:pt x="19980" y="14244"/>
                    <a:pt x="19861" y="14209"/>
                    <a:pt x="19727" y="14209"/>
                  </a:cubicBezTo>
                  <a:close/>
                  <a:moveTo>
                    <a:pt x="18805" y="8145"/>
                  </a:moveTo>
                  <a:cubicBezTo>
                    <a:pt x="18627" y="8145"/>
                    <a:pt x="18478" y="8189"/>
                    <a:pt x="18478" y="8242"/>
                  </a:cubicBezTo>
                  <a:cubicBezTo>
                    <a:pt x="18478" y="8295"/>
                    <a:pt x="18627" y="8338"/>
                    <a:pt x="18805" y="8338"/>
                  </a:cubicBezTo>
                  <a:cubicBezTo>
                    <a:pt x="18984" y="8338"/>
                    <a:pt x="19132" y="8295"/>
                    <a:pt x="19132" y="8242"/>
                  </a:cubicBezTo>
                  <a:cubicBezTo>
                    <a:pt x="19132" y="8189"/>
                    <a:pt x="18998" y="8145"/>
                    <a:pt x="18805" y="8145"/>
                  </a:cubicBezTo>
                  <a:close/>
                  <a:moveTo>
                    <a:pt x="17051" y="17689"/>
                  </a:moveTo>
                  <a:cubicBezTo>
                    <a:pt x="17066" y="17676"/>
                    <a:pt x="17081" y="17663"/>
                    <a:pt x="17096" y="17650"/>
                  </a:cubicBezTo>
                  <a:cubicBezTo>
                    <a:pt x="17051" y="17654"/>
                    <a:pt x="17006" y="17659"/>
                    <a:pt x="16962" y="17663"/>
                  </a:cubicBezTo>
                  <a:cubicBezTo>
                    <a:pt x="16917" y="17624"/>
                    <a:pt x="16888" y="17589"/>
                    <a:pt x="16858" y="17554"/>
                  </a:cubicBezTo>
                  <a:cubicBezTo>
                    <a:pt x="16828" y="17589"/>
                    <a:pt x="16798" y="17624"/>
                    <a:pt x="16754" y="17663"/>
                  </a:cubicBezTo>
                  <a:cubicBezTo>
                    <a:pt x="16709" y="17659"/>
                    <a:pt x="16665" y="17654"/>
                    <a:pt x="16620" y="17650"/>
                  </a:cubicBezTo>
                  <a:cubicBezTo>
                    <a:pt x="16635" y="17663"/>
                    <a:pt x="16650" y="17676"/>
                    <a:pt x="16665" y="17689"/>
                  </a:cubicBezTo>
                  <a:cubicBezTo>
                    <a:pt x="16531" y="17703"/>
                    <a:pt x="16412" y="17711"/>
                    <a:pt x="16293" y="17720"/>
                  </a:cubicBezTo>
                  <a:cubicBezTo>
                    <a:pt x="16412" y="17729"/>
                    <a:pt x="16531" y="17738"/>
                    <a:pt x="16665" y="17751"/>
                  </a:cubicBezTo>
                  <a:cubicBezTo>
                    <a:pt x="16650" y="17764"/>
                    <a:pt x="16635" y="17777"/>
                    <a:pt x="16620" y="17790"/>
                  </a:cubicBezTo>
                  <a:cubicBezTo>
                    <a:pt x="16665" y="17786"/>
                    <a:pt x="16709" y="17782"/>
                    <a:pt x="16754" y="17777"/>
                  </a:cubicBezTo>
                  <a:cubicBezTo>
                    <a:pt x="16798" y="17817"/>
                    <a:pt x="16828" y="17852"/>
                    <a:pt x="16858" y="17887"/>
                  </a:cubicBezTo>
                  <a:cubicBezTo>
                    <a:pt x="16888" y="17852"/>
                    <a:pt x="16917" y="17817"/>
                    <a:pt x="16962" y="17777"/>
                  </a:cubicBezTo>
                  <a:cubicBezTo>
                    <a:pt x="17006" y="17782"/>
                    <a:pt x="17051" y="17786"/>
                    <a:pt x="17096" y="17790"/>
                  </a:cubicBezTo>
                  <a:cubicBezTo>
                    <a:pt x="17081" y="17777"/>
                    <a:pt x="17066" y="17764"/>
                    <a:pt x="17051" y="17751"/>
                  </a:cubicBezTo>
                  <a:cubicBezTo>
                    <a:pt x="17185" y="17738"/>
                    <a:pt x="17304" y="17729"/>
                    <a:pt x="17423" y="17720"/>
                  </a:cubicBezTo>
                  <a:cubicBezTo>
                    <a:pt x="17304" y="17711"/>
                    <a:pt x="17185" y="17703"/>
                    <a:pt x="17051" y="17689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82EF767-3AA8-4D2B-A442-E38EFD418351}"/>
                </a:ext>
              </a:extLst>
            </p:cNvPr>
            <p:cNvSpPr/>
            <p:nvPr userDrawn="1"/>
          </p:nvSpPr>
          <p:spPr>
            <a:xfrm>
              <a:off x="1001495" y="1320799"/>
              <a:ext cx="1184923" cy="323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18" extrusionOk="0">
                  <a:moveTo>
                    <a:pt x="18455" y="16031"/>
                  </a:moveTo>
                  <a:cubicBezTo>
                    <a:pt x="17507" y="16031"/>
                    <a:pt x="16651" y="14344"/>
                    <a:pt x="16119" y="11897"/>
                  </a:cubicBezTo>
                  <a:cubicBezTo>
                    <a:pt x="15379" y="13669"/>
                    <a:pt x="14500" y="14681"/>
                    <a:pt x="13552" y="14681"/>
                  </a:cubicBezTo>
                  <a:cubicBezTo>
                    <a:pt x="13020" y="14681"/>
                    <a:pt x="12511" y="14259"/>
                    <a:pt x="12026" y="13669"/>
                  </a:cubicBezTo>
                  <a:cubicBezTo>
                    <a:pt x="11378" y="17550"/>
                    <a:pt x="10199" y="20166"/>
                    <a:pt x="8858" y="20081"/>
                  </a:cubicBezTo>
                  <a:cubicBezTo>
                    <a:pt x="7308" y="19997"/>
                    <a:pt x="6013" y="16537"/>
                    <a:pt x="5481" y="11559"/>
                  </a:cubicBezTo>
                  <a:cubicBezTo>
                    <a:pt x="4949" y="12572"/>
                    <a:pt x="4348" y="13078"/>
                    <a:pt x="3723" y="13078"/>
                  </a:cubicBezTo>
                  <a:cubicBezTo>
                    <a:pt x="1711" y="12994"/>
                    <a:pt x="93" y="7256"/>
                    <a:pt x="0" y="0"/>
                  </a:cubicBezTo>
                  <a:cubicBezTo>
                    <a:pt x="0" y="169"/>
                    <a:pt x="0" y="422"/>
                    <a:pt x="0" y="591"/>
                  </a:cubicBezTo>
                  <a:cubicBezTo>
                    <a:pt x="-23" y="8184"/>
                    <a:pt x="1665" y="14428"/>
                    <a:pt x="3747" y="14512"/>
                  </a:cubicBezTo>
                  <a:cubicBezTo>
                    <a:pt x="4371" y="14512"/>
                    <a:pt x="4972" y="14006"/>
                    <a:pt x="5504" y="12994"/>
                  </a:cubicBezTo>
                  <a:cubicBezTo>
                    <a:pt x="6036" y="17972"/>
                    <a:pt x="7331" y="21431"/>
                    <a:pt x="8881" y="21516"/>
                  </a:cubicBezTo>
                  <a:cubicBezTo>
                    <a:pt x="10222" y="21600"/>
                    <a:pt x="11401" y="18984"/>
                    <a:pt x="12049" y="15103"/>
                  </a:cubicBezTo>
                  <a:cubicBezTo>
                    <a:pt x="12535" y="15778"/>
                    <a:pt x="13043" y="16116"/>
                    <a:pt x="13575" y="16116"/>
                  </a:cubicBezTo>
                  <a:cubicBezTo>
                    <a:pt x="14523" y="16116"/>
                    <a:pt x="15402" y="15103"/>
                    <a:pt x="16142" y="13331"/>
                  </a:cubicBezTo>
                  <a:cubicBezTo>
                    <a:pt x="16697" y="15862"/>
                    <a:pt x="17530" y="17466"/>
                    <a:pt x="18478" y="17466"/>
                  </a:cubicBezTo>
                  <a:cubicBezTo>
                    <a:pt x="20166" y="17550"/>
                    <a:pt x="21554" y="12572"/>
                    <a:pt x="21577" y="6412"/>
                  </a:cubicBezTo>
                  <a:cubicBezTo>
                    <a:pt x="21577" y="6075"/>
                    <a:pt x="21577" y="5822"/>
                    <a:pt x="21577" y="5484"/>
                  </a:cubicBezTo>
                  <a:cubicBezTo>
                    <a:pt x="21438" y="11475"/>
                    <a:pt x="20097" y="16116"/>
                    <a:pt x="18455" y="1603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B516896A-FE01-47B9-9D0A-A5CAC384A971}"/>
                </a:ext>
              </a:extLst>
            </p:cNvPr>
            <p:cNvSpPr/>
            <p:nvPr userDrawn="1"/>
          </p:nvSpPr>
          <p:spPr>
            <a:xfrm>
              <a:off x="1357096" y="1549400"/>
              <a:ext cx="482600" cy="48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3" y="21334"/>
                  </a:moveTo>
                  <a:lnTo>
                    <a:pt x="1137" y="21334"/>
                  </a:lnTo>
                  <a:lnTo>
                    <a:pt x="1137" y="260"/>
                  </a:lnTo>
                  <a:cubicBezTo>
                    <a:pt x="739" y="232"/>
                    <a:pt x="341" y="198"/>
                    <a:pt x="0" y="164"/>
                  </a:cubicBezTo>
                  <a:lnTo>
                    <a:pt x="0" y="21600"/>
                  </a:lnTo>
                  <a:lnTo>
                    <a:pt x="1137" y="21600"/>
                  </a:lnTo>
                  <a:lnTo>
                    <a:pt x="1137" y="21600"/>
                  </a:lnTo>
                  <a:lnTo>
                    <a:pt x="20463" y="21600"/>
                  </a:lnTo>
                  <a:lnTo>
                    <a:pt x="20463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202" y="11"/>
                    <a:pt x="20861" y="23"/>
                    <a:pt x="20463" y="34"/>
                  </a:cubicBezTo>
                  <a:lnTo>
                    <a:pt x="20463" y="21334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EB9CCC0-EB20-42C9-ACE9-BBA6735D7646}"/>
                </a:ext>
              </a:extLst>
            </p:cNvPr>
            <p:cNvSpPr/>
            <p:nvPr userDrawn="1"/>
          </p:nvSpPr>
          <p:spPr>
            <a:xfrm>
              <a:off x="1458696" y="5930899"/>
              <a:ext cx="316378" cy="675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284" extrusionOk="0">
                  <a:moveTo>
                    <a:pt x="20674" y="13089"/>
                  </a:moveTo>
                  <a:cubicBezTo>
                    <a:pt x="20508" y="13009"/>
                    <a:pt x="17766" y="12569"/>
                    <a:pt x="17268" y="12489"/>
                  </a:cubicBezTo>
                  <a:cubicBezTo>
                    <a:pt x="17018" y="12449"/>
                    <a:pt x="16686" y="11929"/>
                    <a:pt x="16520" y="11569"/>
                  </a:cubicBezTo>
                  <a:cubicBezTo>
                    <a:pt x="16520" y="11569"/>
                    <a:pt x="16603" y="11529"/>
                    <a:pt x="16603" y="11529"/>
                  </a:cubicBezTo>
                  <a:cubicBezTo>
                    <a:pt x="16603" y="11529"/>
                    <a:pt x="15606" y="8849"/>
                    <a:pt x="14941" y="7689"/>
                  </a:cubicBezTo>
                  <a:cubicBezTo>
                    <a:pt x="14277" y="6529"/>
                    <a:pt x="13529" y="5689"/>
                    <a:pt x="12781" y="5569"/>
                  </a:cubicBezTo>
                  <a:cubicBezTo>
                    <a:pt x="12781" y="5569"/>
                    <a:pt x="12781" y="5569"/>
                    <a:pt x="12781" y="5569"/>
                  </a:cubicBezTo>
                  <a:cubicBezTo>
                    <a:pt x="12283" y="5369"/>
                    <a:pt x="11452" y="5289"/>
                    <a:pt x="11286" y="5129"/>
                  </a:cubicBezTo>
                  <a:cubicBezTo>
                    <a:pt x="11120" y="5009"/>
                    <a:pt x="11037" y="4609"/>
                    <a:pt x="10954" y="4329"/>
                  </a:cubicBezTo>
                  <a:cubicBezTo>
                    <a:pt x="11618" y="4129"/>
                    <a:pt x="12200" y="3769"/>
                    <a:pt x="12366" y="3449"/>
                  </a:cubicBezTo>
                  <a:cubicBezTo>
                    <a:pt x="13529" y="3449"/>
                    <a:pt x="13612" y="2649"/>
                    <a:pt x="12865" y="2609"/>
                  </a:cubicBezTo>
                  <a:cubicBezTo>
                    <a:pt x="13114" y="2209"/>
                    <a:pt x="12865" y="1809"/>
                    <a:pt x="12366" y="1449"/>
                  </a:cubicBezTo>
                  <a:cubicBezTo>
                    <a:pt x="13446" y="1409"/>
                    <a:pt x="13695" y="529"/>
                    <a:pt x="12698" y="209"/>
                  </a:cubicBezTo>
                  <a:cubicBezTo>
                    <a:pt x="11618" y="-151"/>
                    <a:pt x="9292" y="-111"/>
                    <a:pt x="10372" y="849"/>
                  </a:cubicBezTo>
                  <a:cubicBezTo>
                    <a:pt x="8877" y="649"/>
                    <a:pt x="6966" y="1329"/>
                    <a:pt x="6800" y="2009"/>
                  </a:cubicBezTo>
                  <a:cubicBezTo>
                    <a:pt x="6800" y="2009"/>
                    <a:pt x="6800" y="1969"/>
                    <a:pt x="6883" y="1969"/>
                  </a:cubicBezTo>
                  <a:cubicBezTo>
                    <a:pt x="6800" y="2169"/>
                    <a:pt x="6717" y="2369"/>
                    <a:pt x="6717" y="2529"/>
                  </a:cubicBezTo>
                  <a:cubicBezTo>
                    <a:pt x="6135" y="2609"/>
                    <a:pt x="5471" y="2729"/>
                    <a:pt x="4972" y="2809"/>
                  </a:cubicBezTo>
                  <a:lnTo>
                    <a:pt x="4557" y="2889"/>
                  </a:lnTo>
                  <a:cubicBezTo>
                    <a:pt x="4640" y="2889"/>
                    <a:pt x="4640" y="2889"/>
                    <a:pt x="4723" y="2849"/>
                  </a:cubicBezTo>
                  <a:cubicBezTo>
                    <a:pt x="4557" y="2889"/>
                    <a:pt x="4474" y="2889"/>
                    <a:pt x="4391" y="2929"/>
                  </a:cubicBezTo>
                  <a:lnTo>
                    <a:pt x="3311" y="2169"/>
                  </a:lnTo>
                  <a:cubicBezTo>
                    <a:pt x="3145" y="2049"/>
                    <a:pt x="3061" y="1929"/>
                    <a:pt x="2895" y="1849"/>
                  </a:cubicBezTo>
                  <a:lnTo>
                    <a:pt x="2729" y="1729"/>
                  </a:lnTo>
                  <a:lnTo>
                    <a:pt x="2646" y="1769"/>
                  </a:lnTo>
                  <a:cubicBezTo>
                    <a:pt x="2646" y="1769"/>
                    <a:pt x="2563" y="1769"/>
                    <a:pt x="2563" y="1729"/>
                  </a:cubicBezTo>
                  <a:lnTo>
                    <a:pt x="2646" y="1769"/>
                  </a:lnTo>
                  <a:lnTo>
                    <a:pt x="2314" y="1889"/>
                  </a:lnTo>
                  <a:cubicBezTo>
                    <a:pt x="2314" y="1889"/>
                    <a:pt x="2314" y="1889"/>
                    <a:pt x="2314" y="1889"/>
                  </a:cubicBezTo>
                  <a:lnTo>
                    <a:pt x="2314" y="1889"/>
                  </a:lnTo>
                  <a:lnTo>
                    <a:pt x="1815" y="2089"/>
                  </a:lnTo>
                  <a:cubicBezTo>
                    <a:pt x="1483" y="2009"/>
                    <a:pt x="1317" y="1969"/>
                    <a:pt x="1317" y="2009"/>
                  </a:cubicBezTo>
                  <a:cubicBezTo>
                    <a:pt x="1317" y="2009"/>
                    <a:pt x="2065" y="5169"/>
                    <a:pt x="2065" y="5289"/>
                  </a:cubicBezTo>
                  <a:cubicBezTo>
                    <a:pt x="2231" y="5329"/>
                    <a:pt x="2729" y="5409"/>
                    <a:pt x="3145" y="5489"/>
                  </a:cubicBezTo>
                  <a:cubicBezTo>
                    <a:pt x="3061" y="5529"/>
                    <a:pt x="3061" y="5529"/>
                    <a:pt x="3061" y="5529"/>
                  </a:cubicBezTo>
                  <a:lnTo>
                    <a:pt x="3726" y="6049"/>
                  </a:lnTo>
                  <a:lnTo>
                    <a:pt x="3892" y="6729"/>
                  </a:lnTo>
                  <a:cubicBezTo>
                    <a:pt x="3892" y="6729"/>
                    <a:pt x="3892" y="6729"/>
                    <a:pt x="3892" y="6729"/>
                  </a:cubicBezTo>
                  <a:cubicBezTo>
                    <a:pt x="3892" y="8129"/>
                    <a:pt x="4889" y="10169"/>
                    <a:pt x="5637" y="10169"/>
                  </a:cubicBezTo>
                  <a:cubicBezTo>
                    <a:pt x="5969" y="10169"/>
                    <a:pt x="7548" y="9209"/>
                    <a:pt x="7797" y="8249"/>
                  </a:cubicBezTo>
                  <a:cubicBezTo>
                    <a:pt x="7797" y="8329"/>
                    <a:pt x="7880" y="8369"/>
                    <a:pt x="7880" y="8449"/>
                  </a:cubicBezTo>
                  <a:cubicBezTo>
                    <a:pt x="8129" y="8889"/>
                    <a:pt x="8628" y="9889"/>
                    <a:pt x="8960" y="10329"/>
                  </a:cubicBezTo>
                  <a:cubicBezTo>
                    <a:pt x="8960" y="10329"/>
                    <a:pt x="1151" y="11729"/>
                    <a:pt x="154" y="12409"/>
                  </a:cubicBezTo>
                  <a:cubicBezTo>
                    <a:pt x="-677" y="12969"/>
                    <a:pt x="2065" y="16209"/>
                    <a:pt x="3394" y="17929"/>
                  </a:cubicBezTo>
                  <a:lnTo>
                    <a:pt x="3228" y="18649"/>
                  </a:lnTo>
                  <a:cubicBezTo>
                    <a:pt x="3145" y="18929"/>
                    <a:pt x="2978" y="19169"/>
                    <a:pt x="2978" y="19169"/>
                  </a:cubicBezTo>
                  <a:cubicBezTo>
                    <a:pt x="2978" y="19209"/>
                    <a:pt x="3061" y="19209"/>
                    <a:pt x="3061" y="19209"/>
                  </a:cubicBezTo>
                  <a:cubicBezTo>
                    <a:pt x="2563" y="19689"/>
                    <a:pt x="1981" y="20089"/>
                    <a:pt x="1483" y="20529"/>
                  </a:cubicBezTo>
                  <a:cubicBezTo>
                    <a:pt x="1483" y="20529"/>
                    <a:pt x="1483" y="20529"/>
                    <a:pt x="1483" y="20529"/>
                  </a:cubicBezTo>
                  <a:cubicBezTo>
                    <a:pt x="1400" y="20609"/>
                    <a:pt x="1234" y="20729"/>
                    <a:pt x="1151" y="20849"/>
                  </a:cubicBezTo>
                  <a:cubicBezTo>
                    <a:pt x="486" y="21409"/>
                    <a:pt x="1068" y="21449"/>
                    <a:pt x="2480" y="20849"/>
                  </a:cubicBezTo>
                  <a:cubicBezTo>
                    <a:pt x="3892" y="20289"/>
                    <a:pt x="4058" y="19929"/>
                    <a:pt x="4058" y="19929"/>
                  </a:cubicBezTo>
                  <a:lnTo>
                    <a:pt x="4058" y="19729"/>
                  </a:lnTo>
                  <a:cubicBezTo>
                    <a:pt x="4058" y="19729"/>
                    <a:pt x="4058" y="19729"/>
                    <a:pt x="4058" y="19729"/>
                  </a:cubicBezTo>
                  <a:lnTo>
                    <a:pt x="4058" y="19329"/>
                  </a:lnTo>
                  <a:cubicBezTo>
                    <a:pt x="4058" y="19329"/>
                    <a:pt x="4141" y="19289"/>
                    <a:pt x="4141" y="19289"/>
                  </a:cubicBezTo>
                  <a:cubicBezTo>
                    <a:pt x="4225" y="19129"/>
                    <a:pt x="4474" y="18929"/>
                    <a:pt x="4557" y="18729"/>
                  </a:cubicBezTo>
                  <a:cubicBezTo>
                    <a:pt x="4557" y="18729"/>
                    <a:pt x="4557" y="18729"/>
                    <a:pt x="4557" y="18729"/>
                  </a:cubicBezTo>
                  <a:lnTo>
                    <a:pt x="4474" y="18849"/>
                  </a:lnTo>
                  <a:cubicBezTo>
                    <a:pt x="4474" y="18809"/>
                    <a:pt x="4557" y="18769"/>
                    <a:pt x="4557" y="18729"/>
                  </a:cubicBezTo>
                  <a:cubicBezTo>
                    <a:pt x="4557" y="18729"/>
                    <a:pt x="4557" y="18729"/>
                    <a:pt x="4557" y="18729"/>
                  </a:cubicBezTo>
                  <a:cubicBezTo>
                    <a:pt x="4723" y="19329"/>
                    <a:pt x="4723" y="19849"/>
                    <a:pt x="4723" y="20369"/>
                  </a:cubicBezTo>
                  <a:cubicBezTo>
                    <a:pt x="4723" y="20369"/>
                    <a:pt x="4723" y="20369"/>
                    <a:pt x="4723" y="20329"/>
                  </a:cubicBezTo>
                  <a:cubicBezTo>
                    <a:pt x="4723" y="20449"/>
                    <a:pt x="4723" y="20569"/>
                    <a:pt x="4723" y="20689"/>
                  </a:cubicBezTo>
                  <a:cubicBezTo>
                    <a:pt x="4806" y="21369"/>
                    <a:pt x="5305" y="21249"/>
                    <a:pt x="5886" y="20329"/>
                  </a:cubicBezTo>
                  <a:cubicBezTo>
                    <a:pt x="6468" y="19449"/>
                    <a:pt x="6218" y="19089"/>
                    <a:pt x="6218" y="19089"/>
                  </a:cubicBezTo>
                  <a:lnTo>
                    <a:pt x="5471" y="18449"/>
                  </a:lnTo>
                  <a:cubicBezTo>
                    <a:pt x="5471" y="18449"/>
                    <a:pt x="5471" y="18449"/>
                    <a:pt x="5471" y="18449"/>
                  </a:cubicBezTo>
                  <a:cubicBezTo>
                    <a:pt x="5471" y="18449"/>
                    <a:pt x="5388" y="18169"/>
                    <a:pt x="5221" y="17809"/>
                  </a:cubicBezTo>
                  <a:cubicBezTo>
                    <a:pt x="5720" y="17009"/>
                    <a:pt x="7049" y="15329"/>
                    <a:pt x="7797" y="13969"/>
                  </a:cubicBezTo>
                  <a:cubicBezTo>
                    <a:pt x="7797" y="13969"/>
                    <a:pt x="10372" y="13489"/>
                    <a:pt x="13446" y="12729"/>
                  </a:cubicBezTo>
                  <a:cubicBezTo>
                    <a:pt x="14360" y="12489"/>
                    <a:pt x="15025" y="12249"/>
                    <a:pt x="15440" y="12009"/>
                  </a:cubicBezTo>
                  <a:cubicBezTo>
                    <a:pt x="15855" y="12729"/>
                    <a:pt x="15689" y="12849"/>
                    <a:pt x="15938" y="13009"/>
                  </a:cubicBezTo>
                  <a:cubicBezTo>
                    <a:pt x="16188" y="13209"/>
                    <a:pt x="17268" y="13689"/>
                    <a:pt x="17351" y="13689"/>
                  </a:cubicBezTo>
                  <a:cubicBezTo>
                    <a:pt x="17600" y="13689"/>
                    <a:pt x="16686" y="13129"/>
                    <a:pt x="16686" y="13009"/>
                  </a:cubicBezTo>
                  <a:cubicBezTo>
                    <a:pt x="19012" y="13369"/>
                    <a:pt x="20923" y="13209"/>
                    <a:pt x="20674" y="13089"/>
                  </a:cubicBezTo>
                  <a:close/>
                  <a:moveTo>
                    <a:pt x="8378" y="5769"/>
                  </a:moveTo>
                  <a:cubicBezTo>
                    <a:pt x="8378" y="5769"/>
                    <a:pt x="8378" y="5769"/>
                    <a:pt x="8378" y="5769"/>
                  </a:cubicBezTo>
                  <a:cubicBezTo>
                    <a:pt x="8212" y="5849"/>
                    <a:pt x="7215" y="6329"/>
                    <a:pt x="7049" y="6449"/>
                  </a:cubicBezTo>
                  <a:cubicBezTo>
                    <a:pt x="6883" y="6609"/>
                    <a:pt x="6634" y="7489"/>
                    <a:pt x="5803" y="8489"/>
                  </a:cubicBezTo>
                  <a:cubicBezTo>
                    <a:pt x="5720" y="8369"/>
                    <a:pt x="5637" y="8289"/>
                    <a:pt x="5554" y="8169"/>
                  </a:cubicBezTo>
                  <a:lnTo>
                    <a:pt x="5554" y="8249"/>
                  </a:lnTo>
                  <a:cubicBezTo>
                    <a:pt x="5305" y="7889"/>
                    <a:pt x="4972" y="7249"/>
                    <a:pt x="4806" y="6729"/>
                  </a:cubicBezTo>
                  <a:cubicBezTo>
                    <a:pt x="4806" y="6729"/>
                    <a:pt x="4806" y="6729"/>
                    <a:pt x="4806" y="6729"/>
                  </a:cubicBezTo>
                  <a:lnTo>
                    <a:pt x="4723" y="5889"/>
                  </a:lnTo>
                  <a:lnTo>
                    <a:pt x="4640" y="5889"/>
                  </a:lnTo>
                  <a:cubicBezTo>
                    <a:pt x="4806" y="5929"/>
                    <a:pt x="5138" y="5969"/>
                    <a:pt x="5388" y="5929"/>
                  </a:cubicBezTo>
                  <a:cubicBezTo>
                    <a:pt x="5886" y="5929"/>
                    <a:pt x="7548" y="5769"/>
                    <a:pt x="8545" y="5649"/>
                  </a:cubicBezTo>
                  <a:cubicBezTo>
                    <a:pt x="8628" y="5649"/>
                    <a:pt x="8545" y="5729"/>
                    <a:pt x="8378" y="5769"/>
                  </a:cubicBezTo>
                  <a:close/>
                  <a:moveTo>
                    <a:pt x="3311" y="18689"/>
                  </a:moveTo>
                  <a:cubicBezTo>
                    <a:pt x="3394" y="18489"/>
                    <a:pt x="3477" y="18289"/>
                    <a:pt x="3560" y="18049"/>
                  </a:cubicBezTo>
                  <a:cubicBezTo>
                    <a:pt x="3560" y="18049"/>
                    <a:pt x="3560" y="18049"/>
                    <a:pt x="3560" y="18089"/>
                  </a:cubicBezTo>
                  <a:cubicBezTo>
                    <a:pt x="3477" y="18209"/>
                    <a:pt x="3394" y="18449"/>
                    <a:pt x="3311" y="18689"/>
                  </a:cubicBezTo>
                  <a:close/>
                  <a:moveTo>
                    <a:pt x="5305" y="13049"/>
                  </a:moveTo>
                  <a:cubicBezTo>
                    <a:pt x="4889" y="13209"/>
                    <a:pt x="4640" y="13689"/>
                    <a:pt x="4557" y="14449"/>
                  </a:cubicBezTo>
                  <a:cubicBezTo>
                    <a:pt x="4557" y="14449"/>
                    <a:pt x="4557" y="14409"/>
                    <a:pt x="4557" y="14369"/>
                  </a:cubicBezTo>
                  <a:cubicBezTo>
                    <a:pt x="4557" y="14329"/>
                    <a:pt x="4557" y="14249"/>
                    <a:pt x="4557" y="14209"/>
                  </a:cubicBezTo>
                  <a:lnTo>
                    <a:pt x="4557" y="14329"/>
                  </a:lnTo>
                  <a:cubicBezTo>
                    <a:pt x="4474" y="14009"/>
                    <a:pt x="4141" y="13049"/>
                    <a:pt x="4141" y="13049"/>
                  </a:cubicBezTo>
                  <a:cubicBezTo>
                    <a:pt x="4225" y="12969"/>
                    <a:pt x="7132" y="12489"/>
                    <a:pt x="8711" y="12209"/>
                  </a:cubicBezTo>
                  <a:cubicBezTo>
                    <a:pt x="8711" y="12209"/>
                    <a:pt x="5637" y="12889"/>
                    <a:pt x="5305" y="13049"/>
                  </a:cubicBezTo>
                  <a:close/>
                  <a:moveTo>
                    <a:pt x="9541" y="4809"/>
                  </a:moveTo>
                  <a:cubicBezTo>
                    <a:pt x="9541" y="4929"/>
                    <a:pt x="9625" y="5049"/>
                    <a:pt x="9625" y="5129"/>
                  </a:cubicBezTo>
                  <a:cubicBezTo>
                    <a:pt x="9541" y="5009"/>
                    <a:pt x="9541" y="4889"/>
                    <a:pt x="9541" y="4809"/>
                  </a:cubicBezTo>
                  <a:close/>
                  <a:moveTo>
                    <a:pt x="5637" y="8169"/>
                  </a:moveTo>
                  <a:lnTo>
                    <a:pt x="5388" y="7729"/>
                  </a:lnTo>
                  <a:cubicBezTo>
                    <a:pt x="5471" y="7889"/>
                    <a:pt x="5554" y="8009"/>
                    <a:pt x="5637" y="8169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3A3DA0-031D-4809-B915-391EC4D64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71717" y="457200"/>
            <a:ext cx="2194560" cy="6858000"/>
            <a:chOff x="2771717" y="457200"/>
            <a:chExt cx="2194560" cy="6858000"/>
          </a:xfrm>
        </p:grpSpPr>
        <p:sp>
          <p:nvSpPr>
            <p:cNvPr id="18" name="Rectangle">
              <a:extLst>
                <a:ext uri="{FF2B5EF4-FFF2-40B4-BE49-F238E27FC236}">
                  <a16:creationId xmlns:a16="http://schemas.microsoft.com/office/drawing/2014/main" id="{1D793F71-AF15-4E85-9F8E-9254DD7D28B4}"/>
                </a:ext>
              </a:extLst>
            </p:cNvPr>
            <p:cNvSpPr/>
            <p:nvPr userDrawn="1"/>
          </p:nvSpPr>
          <p:spPr>
            <a:xfrm>
              <a:off x="2779081" y="457200"/>
              <a:ext cx="2181934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6E5DA363-5AB5-4E22-B8F4-748D131D22D6}"/>
                </a:ext>
              </a:extLst>
            </p:cNvPr>
            <p:cNvSpPr/>
            <p:nvPr userDrawn="1"/>
          </p:nvSpPr>
          <p:spPr>
            <a:xfrm>
              <a:off x="2784344" y="927099"/>
              <a:ext cx="2181933" cy="365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3" y="3457"/>
                  </a:moveTo>
                  <a:cubicBezTo>
                    <a:pt x="7775" y="3457"/>
                    <a:pt x="7738" y="3465"/>
                    <a:pt x="7713" y="3472"/>
                  </a:cubicBezTo>
                  <a:cubicBezTo>
                    <a:pt x="7650" y="3390"/>
                    <a:pt x="7500" y="3330"/>
                    <a:pt x="7338" y="3330"/>
                  </a:cubicBezTo>
                  <a:cubicBezTo>
                    <a:pt x="7300" y="3330"/>
                    <a:pt x="7250" y="3337"/>
                    <a:pt x="7213" y="3345"/>
                  </a:cubicBezTo>
                  <a:cubicBezTo>
                    <a:pt x="7150" y="3300"/>
                    <a:pt x="7075" y="3270"/>
                    <a:pt x="6975" y="3255"/>
                  </a:cubicBezTo>
                  <a:cubicBezTo>
                    <a:pt x="6888" y="3157"/>
                    <a:pt x="6713" y="3082"/>
                    <a:pt x="6513" y="3082"/>
                  </a:cubicBezTo>
                  <a:cubicBezTo>
                    <a:pt x="6438" y="3082"/>
                    <a:pt x="6375" y="3090"/>
                    <a:pt x="6313" y="3105"/>
                  </a:cubicBezTo>
                  <a:cubicBezTo>
                    <a:pt x="6238" y="3045"/>
                    <a:pt x="6125" y="3000"/>
                    <a:pt x="5988" y="3000"/>
                  </a:cubicBezTo>
                  <a:cubicBezTo>
                    <a:pt x="5988" y="2985"/>
                    <a:pt x="6000" y="2962"/>
                    <a:pt x="6000" y="2940"/>
                  </a:cubicBezTo>
                  <a:cubicBezTo>
                    <a:pt x="6000" y="2685"/>
                    <a:pt x="5650" y="2475"/>
                    <a:pt x="5225" y="2475"/>
                  </a:cubicBezTo>
                  <a:cubicBezTo>
                    <a:pt x="5137" y="2475"/>
                    <a:pt x="5038" y="2482"/>
                    <a:pt x="4962" y="2505"/>
                  </a:cubicBezTo>
                  <a:cubicBezTo>
                    <a:pt x="4887" y="2377"/>
                    <a:pt x="4675" y="2295"/>
                    <a:pt x="4437" y="2310"/>
                  </a:cubicBezTo>
                  <a:cubicBezTo>
                    <a:pt x="4362" y="2317"/>
                    <a:pt x="4288" y="2325"/>
                    <a:pt x="4225" y="2347"/>
                  </a:cubicBezTo>
                  <a:cubicBezTo>
                    <a:pt x="4075" y="2152"/>
                    <a:pt x="3738" y="2010"/>
                    <a:pt x="3350" y="2010"/>
                  </a:cubicBezTo>
                  <a:cubicBezTo>
                    <a:pt x="2837" y="2010"/>
                    <a:pt x="2412" y="2250"/>
                    <a:pt x="2387" y="2550"/>
                  </a:cubicBezTo>
                  <a:cubicBezTo>
                    <a:pt x="2338" y="2535"/>
                    <a:pt x="2287" y="2535"/>
                    <a:pt x="2238" y="2535"/>
                  </a:cubicBezTo>
                  <a:cubicBezTo>
                    <a:pt x="2063" y="2542"/>
                    <a:pt x="1938" y="2640"/>
                    <a:pt x="1950" y="2745"/>
                  </a:cubicBezTo>
                  <a:cubicBezTo>
                    <a:pt x="1950" y="2752"/>
                    <a:pt x="1950" y="2760"/>
                    <a:pt x="1963" y="2767"/>
                  </a:cubicBezTo>
                  <a:cubicBezTo>
                    <a:pt x="1913" y="2752"/>
                    <a:pt x="1850" y="2752"/>
                    <a:pt x="1788" y="2752"/>
                  </a:cubicBezTo>
                  <a:cubicBezTo>
                    <a:pt x="1675" y="2760"/>
                    <a:pt x="1575" y="2797"/>
                    <a:pt x="1500" y="2850"/>
                  </a:cubicBezTo>
                  <a:cubicBezTo>
                    <a:pt x="1400" y="2820"/>
                    <a:pt x="1275" y="2798"/>
                    <a:pt x="1150" y="2798"/>
                  </a:cubicBezTo>
                  <a:cubicBezTo>
                    <a:pt x="800" y="2798"/>
                    <a:pt x="512" y="2933"/>
                    <a:pt x="413" y="3120"/>
                  </a:cubicBezTo>
                  <a:cubicBezTo>
                    <a:pt x="375" y="3113"/>
                    <a:pt x="325" y="3113"/>
                    <a:pt x="288" y="3113"/>
                  </a:cubicBezTo>
                  <a:cubicBezTo>
                    <a:pt x="175" y="3113"/>
                    <a:pt x="75" y="3128"/>
                    <a:pt x="0" y="3165"/>
                  </a:cubicBezTo>
                  <a:lnTo>
                    <a:pt x="0" y="4110"/>
                  </a:lnTo>
                  <a:cubicBezTo>
                    <a:pt x="13" y="4102"/>
                    <a:pt x="38" y="4102"/>
                    <a:pt x="50" y="4095"/>
                  </a:cubicBezTo>
                  <a:cubicBezTo>
                    <a:pt x="225" y="4170"/>
                    <a:pt x="512" y="4215"/>
                    <a:pt x="850" y="4215"/>
                  </a:cubicBezTo>
                  <a:cubicBezTo>
                    <a:pt x="1050" y="4215"/>
                    <a:pt x="1225" y="4200"/>
                    <a:pt x="1375" y="4170"/>
                  </a:cubicBezTo>
                  <a:cubicBezTo>
                    <a:pt x="1625" y="4282"/>
                    <a:pt x="2087" y="4365"/>
                    <a:pt x="2600" y="4365"/>
                  </a:cubicBezTo>
                  <a:cubicBezTo>
                    <a:pt x="3212" y="4365"/>
                    <a:pt x="3725" y="4260"/>
                    <a:pt x="3937" y="4110"/>
                  </a:cubicBezTo>
                  <a:cubicBezTo>
                    <a:pt x="4025" y="4118"/>
                    <a:pt x="4112" y="4118"/>
                    <a:pt x="4200" y="4118"/>
                  </a:cubicBezTo>
                  <a:cubicBezTo>
                    <a:pt x="4625" y="4118"/>
                    <a:pt x="5000" y="4035"/>
                    <a:pt x="5125" y="3923"/>
                  </a:cubicBezTo>
                  <a:cubicBezTo>
                    <a:pt x="5225" y="3938"/>
                    <a:pt x="5350" y="3953"/>
                    <a:pt x="5488" y="3953"/>
                  </a:cubicBezTo>
                  <a:cubicBezTo>
                    <a:pt x="5775" y="3953"/>
                    <a:pt x="6025" y="3900"/>
                    <a:pt x="6125" y="3833"/>
                  </a:cubicBezTo>
                  <a:cubicBezTo>
                    <a:pt x="6213" y="3855"/>
                    <a:pt x="6338" y="3870"/>
                    <a:pt x="6475" y="3870"/>
                  </a:cubicBezTo>
                  <a:cubicBezTo>
                    <a:pt x="6700" y="3870"/>
                    <a:pt x="6888" y="3833"/>
                    <a:pt x="6963" y="3773"/>
                  </a:cubicBezTo>
                  <a:cubicBezTo>
                    <a:pt x="7025" y="3810"/>
                    <a:pt x="7163" y="3833"/>
                    <a:pt x="7312" y="3833"/>
                  </a:cubicBezTo>
                  <a:cubicBezTo>
                    <a:pt x="7350" y="3833"/>
                    <a:pt x="7387" y="3833"/>
                    <a:pt x="7425" y="3825"/>
                  </a:cubicBezTo>
                  <a:cubicBezTo>
                    <a:pt x="7437" y="3825"/>
                    <a:pt x="7450" y="3825"/>
                    <a:pt x="7462" y="3818"/>
                  </a:cubicBezTo>
                  <a:cubicBezTo>
                    <a:pt x="7562" y="3803"/>
                    <a:pt x="7637" y="3780"/>
                    <a:pt x="7675" y="3750"/>
                  </a:cubicBezTo>
                  <a:cubicBezTo>
                    <a:pt x="7725" y="3773"/>
                    <a:pt x="7775" y="3788"/>
                    <a:pt x="7837" y="3788"/>
                  </a:cubicBezTo>
                  <a:cubicBezTo>
                    <a:pt x="7987" y="3788"/>
                    <a:pt x="8112" y="3713"/>
                    <a:pt x="8112" y="3623"/>
                  </a:cubicBezTo>
                  <a:cubicBezTo>
                    <a:pt x="8112" y="3533"/>
                    <a:pt x="7963" y="3457"/>
                    <a:pt x="7813" y="3457"/>
                  </a:cubicBezTo>
                  <a:close/>
                  <a:moveTo>
                    <a:pt x="5313" y="19612"/>
                  </a:moveTo>
                  <a:cubicBezTo>
                    <a:pt x="5300" y="19612"/>
                    <a:pt x="5288" y="19612"/>
                    <a:pt x="5275" y="19620"/>
                  </a:cubicBezTo>
                  <a:cubicBezTo>
                    <a:pt x="5250" y="19590"/>
                    <a:pt x="5200" y="19575"/>
                    <a:pt x="5150" y="19575"/>
                  </a:cubicBezTo>
                  <a:cubicBezTo>
                    <a:pt x="5138" y="19575"/>
                    <a:pt x="5125" y="19575"/>
                    <a:pt x="5113" y="19582"/>
                  </a:cubicBezTo>
                  <a:cubicBezTo>
                    <a:pt x="5088" y="19567"/>
                    <a:pt x="5063" y="19552"/>
                    <a:pt x="5025" y="19552"/>
                  </a:cubicBezTo>
                  <a:cubicBezTo>
                    <a:pt x="5000" y="19515"/>
                    <a:pt x="4938" y="19492"/>
                    <a:pt x="4863" y="19492"/>
                  </a:cubicBezTo>
                  <a:cubicBezTo>
                    <a:pt x="4838" y="19492"/>
                    <a:pt x="4813" y="19492"/>
                    <a:pt x="4800" y="19500"/>
                  </a:cubicBezTo>
                  <a:cubicBezTo>
                    <a:pt x="4775" y="19477"/>
                    <a:pt x="4738" y="19462"/>
                    <a:pt x="4688" y="19462"/>
                  </a:cubicBezTo>
                  <a:cubicBezTo>
                    <a:pt x="4688" y="19455"/>
                    <a:pt x="4688" y="19447"/>
                    <a:pt x="4688" y="19440"/>
                  </a:cubicBezTo>
                  <a:cubicBezTo>
                    <a:pt x="4688" y="19350"/>
                    <a:pt x="4563" y="19282"/>
                    <a:pt x="4425" y="19282"/>
                  </a:cubicBezTo>
                  <a:cubicBezTo>
                    <a:pt x="4388" y="19282"/>
                    <a:pt x="4363" y="19282"/>
                    <a:pt x="4338" y="19290"/>
                  </a:cubicBezTo>
                  <a:cubicBezTo>
                    <a:pt x="4313" y="19245"/>
                    <a:pt x="4238" y="19215"/>
                    <a:pt x="4163" y="19223"/>
                  </a:cubicBezTo>
                  <a:cubicBezTo>
                    <a:pt x="4138" y="19223"/>
                    <a:pt x="4113" y="19230"/>
                    <a:pt x="4088" y="19238"/>
                  </a:cubicBezTo>
                  <a:cubicBezTo>
                    <a:pt x="4038" y="19170"/>
                    <a:pt x="3925" y="19125"/>
                    <a:pt x="3788" y="19125"/>
                  </a:cubicBezTo>
                  <a:cubicBezTo>
                    <a:pt x="3613" y="19125"/>
                    <a:pt x="3463" y="19208"/>
                    <a:pt x="3450" y="19313"/>
                  </a:cubicBezTo>
                  <a:cubicBezTo>
                    <a:pt x="3438" y="19305"/>
                    <a:pt x="3413" y="19305"/>
                    <a:pt x="3400" y="19305"/>
                  </a:cubicBezTo>
                  <a:cubicBezTo>
                    <a:pt x="3338" y="19305"/>
                    <a:pt x="3300" y="19343"/>
                    <a:pt x="3300" y="19380"/>
                  </a:cubicBezTo>
                  <a:cubicBezTo>
                    <a:pt x="3300" y="19380"/>
                    <a:pt x="3300" y="19388"/>
                    <a:pt x="3300" y="19388"/>
                  </a:cubicBezTo>
                  <a:cubicBezTo>
                    <a:pt x="3275" y="19380"/>
                    <a:pt x="3263" y="19380"/>
                    <a:pt x="3238" y="19380"/>
                  </a:cubicBezTo>
                  <a:cubicBezTo>
                    <a:pt x="3200" y="19380"/>
                    <a:pt x="3163" y="19395"/>
                    <a:pt x="3138" y="19410"/>
                  </a:cubicBezTo>
                  <a:cubicBezTo>
                    <a:pt x="3100" y="19402"/>
                    <a:pt x="3063" y="19395"/>
                    <a:pt x="3013" y="19395"/>
                  </a:cubicBezTo>
                  <a:cubicBezTo>
                    <a:pt x="2900" y="19395"/>
                    <a:pt x="2800" y="19440"/>
                    <a:pt x="2763" y="19507"/>
                  </a:cubicBezTo>
                  <a:cubicBezTo>
                    <a:pt x="2750" y="19507"/>
                    <a:pt x="2738" y="19507"/>
                    <a:pt x="2713" y="19507"/>
                  </a:cubicBezTo>
                  <a:cubicBezTo>
                    <a:pt x="2600" y="19507"/>
                    <a:pt x="2513" y="19560"/>
                    <a:pt x="2513" y="19620"/>
                  </a:cubicBezTo>
                  <a:cubicBezTo>
                    <a:pt x="2513" y="19620"/>
                    <a:pt x="2500" y="19620"/>
                    <a:pt x="2500" y="19620"/>
                  </a:cubicBezTo>
                  <a:cubicBezTo>
                    <a:pt x="2438" y="19620"/>
                    <a:pt x="2388" y="19642"/>
                    <a:pt x="2388" y="19680"/>
                  </a:cubicBezTo>
                  <a:cubicBezTo>
                    <a:pt x="2375" y="19672"/>
                    <a:pt x="2350" y="19672"/>
                    <a:pt x="2325" y="19672"/>
                  </a:cubicBezTo>
                  <a:cubicBezTo>
                    <a:pt x="2263" y="19672"/>
                    <a:pt x="2200" y="19702"/>
                    <a:pt x="2200" y="19747"/>
                  </a:cubicBezTo>
                  <a:cubicBezTo>
                    <a:pt x="2200" y="19792"/>
                    <a:pt x="2250" y="19822"/>
                    <a:pt x="2325" y="19822"/>
                  </a:cubicBezTo>
                  <a:cubicBezTo>
                    <a:pt x="2350" y="19822"/>
                    <a:pt x="2375" y="19815"/>
                    <a:pt x="2400" y="19807"/>
                  </a:cubicBezTo>
                  <a:cubicBezTo>
                    <a:pt x="2425" y="19845"/>
                    <a:pt x="2488" y="19867"/>
                    <a:pt x="2550" y="19867"/>
                  </a:cubicBezTo>
                  <a:cubicBezTo>
                    <a:pt x="2588" y="19867"/>
                    <a:pt x="2613" y="19860"/>
                    <a:pt x="2638" y="19852"/>
                  </a:cubicBezTo>
                  <a:cubicBezTo>
                    <a:pt x="2700" y="19875"/>
                    <a:pt x="2800" y="19890"/>
                    <a:pt x="2913" y="19890"/>
                  </a:cubicBezTo>
                  <a:cubicBezTo>
                    <a:pt x="2975" y="19890"/>
                    <a:pt x="3038" y="19882"/>
                    <a:pt x="3100" y="19875"/>
                  </a:cubicBezTo>
                  <a:cubicBezTo>
                    <a:pt x="3188" y="19912"/>
                    <a:pt x="3338" y="19942"/>
                    <a:pt x="3525" y="19942"/>
                  </a:cubicBezTo>
                  <a:cubicBezTo>
                    <a:pt x="3738" y="19942"/>
                    <a:pt x="3913" y="19905"/>
                    <a:pt x="3988" y="19852"/>
                  </a:cubicBezTo>
                  <a:cubicBezTo>
                    <a:pt x="4013" y="19852"/>
                    <a:pt x="4050" y="19852"/>
                    <a:pt x="4075" y="19852"/>
                  </a:cubicBezTo>
                  <a:cubicBezTo>
                    <a:pt x="4225" y="19852"/>
                    <a:pt x="4350" y="19822"/>
                    <a:pt x="4388" y="19785"/>
                  </a:cubicBezTo>
                  <a:cubicBezTo>
                    <a:pt x="4425" y="19792"/>
                    <a:pt x="4463" y="19792"/>
                    <a:pt x="4513" y="19792"/>
                  </a:cubicBezTo>
                  <a:cubicBezTo>
                    <a:pt x="4613" y="19792"/>
                    <a:pt x="4700" y="19777"/>
                    <a:pt x="4738" y="19747"/>
                  </a:cubicBezTo>
                  <a:cubicBezTo>
                    <a:pt x="4775" y="19755"/>
                    <a:pt x="4813" y="19762"/>
                    <a:pt x="4863" y="19762"/>
                  </a:cubicBezTo>
                  <a:cubicBezTo>
                    <a:pt x="4938" y="19762"/>
                    <a:pt x="5000" y="19747"/>
                    <a:pt x="5038" y="19732"/>
                  </a:cubicBezTo>
                  <a:cubicBezTo>
                    <a:pt x="5063" y="19747"/>
                    <a:pt x="5100" y="19755"/>
                    <a:pt x="5163" y="19755"/>
                  </a:cubicBezTo>
                  <a:cubicBezTo>
                    <a:pt x="5175" y="19755"/>
                    <a:pt x="5188" y="19755"/>
                    <a:pt x="5200" y="19755"/>
                  </a:cubicBezTo>
                  <a:cubicBezTo>
                    <a:pt x="5200" y="19755"/>
                    <a:pt x="5213" y="19755"/>
                    <a:pt x="5213" y="19755"/>
                  </a:cubicBezTo>
                  <a:cubicBezTo>
                    <a:pt x="5250" y="19747"/>
                    <a:pt x="5275" y="19740"/>
                    <a:pt x="5288" y="19732"/>
                  </a:cubicBezTo>
                  <a:cubicBezTo>
                    <a:pt x="5300" y="19740"/>
                    <a:pt x="5325" y="19747"/>
                    <a:pt x="5350" y="19747"/>
                  </a:cubicBezTo>
                  <a:cubicBezTo>
                    <a:pt x="5400" y="19747"/>
                    <a:pt x="5450" y="19725"/>
                    <a:pt x="5450" y="19687"/>
                  </a:cubicBezTo>
                  <a:cubicBezTo>
                    <a:pt x="5413" y="19635"/>
                    <a:pt x="5375" y="19612"/>
                    <a:pt x="5313" y="19612"/>
                  </a:cubicBezTo>
                  <a:close/>
                  <a:moveTo>
                    <a:pt x="20400" y="21075"/>
                  </a:moveTo>
                  <a:cubicBezTo>
                    <a:pt x="20375" y="21075"/>
                    <a:pt x="20363" y="21075"/>
                    <a:pt x="20338" y="21082"/>
                  </a:cubicBezTo>
                  <a:cubicBezTo>
                    <a:pt x="20300" y="21037"/>
                    <a:pt x="20213" y="21000"/>
                    <a:pt x="20125" y="21000"/>
                  </a:cubicBezTo>
                  <a:cubicBezTo>
                    <a:pt x="20100" y="21000"/>
                    <a:pt x="20075" y="21000"/>
                    <a:pt x="20050" y="21007"/>
                  </a:cubicBezTo>
                  <a:cubicBezTo>
                    <a:pt x="20013" y="20985"/>
                    <a:pt x="19963" y="20962"/>
                    <a:pt x="19913" y="20955"/>
                  </a:cubicBezTo>
                  <a:cubicBezTo>
                    <a:pt x="19863" y="20895"/>
                    <a:pt x="19763" y="20857"/>
                    <a:pt x="19650" y="20857"/>
                  </a:cubicBezTo>
                  <a:cubicBezTo>
                    <a:pt x="19613" y="20857"/>
                    <a:pt x="19575" y="20865"/>
                    <a:pt x="19538" y="20872"/>
                  </a:cubicBezTo>
                  <a:cubicBezTo>
                    <a:pt x="19500" y="20835"/>
                    <a:pt x="19425" y="20812"/>
                    <a:pt x="19350" y="20812"/>
                  </a:cubicBezTo>
                  <a:cubicBezTo>
                    <a:pt x="19350" y="20805"/>
                    <a:pt x="19350" y="20790"/>
                    <a:pt x="19350" y="20782"/>
                  </a:cubicBezTo>
                  <a:cubicBezTo>
                    <a:pt x="19350" y="20632"/>
                    <a:pt x="19150" y="20512"/>
                    <a:pt x="18900" y="20512"/>
                  </a:cubicBezTo>
                  <a:cubicBezTo>
                    <a:pt x="18850" y="20512"/>
                    <a:pt x="18800" y="20520"/>
                    <a:pt x="18750" y="20527"/>
                  </a:cubicBezTo>
                  <a:cubicBezTo>
                    <a:pt x="18700" y="20452"/>
                    <a:pt x="18575" y="20407"/>
                    <a:pt x="18450" y="20415"/>
                  </a:cubicBezTo>
                  <a:cubicBezTo>
                    <a:pt x="18400" y="20415"/>
                    <a:pt x="18363" y="20422"/>
                    <a:pt x="18325" y="20437"/>
                  </a:cubicBezTo>
                  <a:cubicBezTo>
                    <a:pt x="18238" y="20325"/>
                    <a:pt x="18038" y="20242"/>
                    <a:pt x="17813" y="20242"/>
                  </a:cubicBezTo>
                  <a:cubicBezTo>
                    <a:pt x="17513" y="20242"/>
                    <a:pt x="17275" y="20385"/>
                    <a:pt x="17250" y="20557"/>
                  </a:cubicBezTo>
                  <a:cubicBezTo>
                    <a:pt x="17225" y="20550"/>
                    <a:pt x="17188" y="20550"/>
                    <a:pt x="17162" y="20550"/>
                  </a:cubicBezTo>
                  <a:cubicBezTo>
                    <a:pt x="17063" y="20557"/>
                    <a:pt x="16987" y="20610"/>
                    <a:pt x="17000" y="20670"/>
                  </a:cubicBezTo>
                  <a:cubicBezTo>
                    <a:pt x="17000" y="20677"/>
                    <a:pt x="17000" y="20677"/>
                    <a:pt x="17000" y="20685"/>
                  </a:cubicBezTo>
                  <a:cubicBezTo>
                    <a:pt x="16963" y="20677"/>
                    <a:pt x="16938" y="20677"/>
                    <a:pt x="16900" y="20677"/>
                  </a:cubicBezTo>
                  <a:cubicBezTo>
                    <a:pt x="16838" y="20685"/>
                    <a:pt x="16775" y="20700"/>
                    <a:pt x="16738" y="20730"/>
                  </a:cubicBezTo>
                  <a:cubicBezTo>
                    <a:pt x="16675" y="20715"/>
                    <a:pt x="16613" y="20700"/>
                    <a:pt x="16538" y="20700"/>
                  </a:cubicBezTo>
                  <a:cubicBezTo>
                    <a:pt x="16338" y="20700"/>
                    <a:pt x="16163" y="20775"/>
                    <a:pt x="16113" y="20888"/>
                  </a:cubicBezTo>
                  <a:cubicBezTo>
                    <a:pt x="16088" y="20888"/>
                    <a:pt x="16063" y="20880"/>
                    <a:pt x="16038" y="20880"/>
                  </a:cubicBezTo>
                  <a:cubicBezTo>
                    <a:pt x="15863" y="20880"/>
                    <a:pt x="15713" y="20963"/>
                    <a:pt x="15700" y="21075"/>
                  </a:cubicBezTo>
                  <a:cubicBezTo>
                    <a:pt x="15687" y="21075"/>
                    <a:pt x="15687" y="21075"/>
                    <a:pt x="15675" y="21075"/>
                  </a:cubicBezTo>
                  <a:cubicBezTo>
                    <a:pt x="15575" y="21075"/>
                    <a:pt x="15487" y="21120"/>
                    <a:pt x="15475" y="21180"/>
                  </a:cubicBezTo>
                  <a:cubicBezTo>
                    <a:pt x="15450" y="21172"/>
                    <a:pt x="15412" y="21165"/>
                    <a:pt x="15375" y="21165"/>
                  </a:cubicBezTo>
                  <a:cubicBezTo>
                    <a:pt x="15262" y="21165"/>
                    <a:pt x="15175" y="21218"/>
                    <a:pt x="15175" y="21285"/>
                  </a:cubicBezTo>
                  <a:cubicBezTo>
                    <a:pt x="15175" y="21352"/>
                    <a:pt x="15262" y="21405"/>
                    <a:pt x="15375" y="21405"/>
                  </a:cubicBezTo>
                  <a:cubicBezTo>
                    <a:pt x="15425" y="21405"/>
                    <a:pt x="15463" y="21398"/>
                    <a:pt x="15500" y="21383"/>
                  </a:cubicBezTo>
                  <a:cubicBezTo>
                    <a:pt x="15537" y="21442"/>
                    <a:pt x="15638" y="21480"/>
                    <a:pt x="15750" y="21480"/>
                  </a:cubicBezTo>
                  <a:cubicBezTo>
                    <a:pt x="15800" y="21480"/>
                    <a:pt x="15862" y="21472"/>
                    <a:pt x="15900" y="21450"/>
                  </a:cubicBezTo>
                  <a:cubicBezTo>
                    <a:pt x="16000" y="21495"/>
                    <a:pt x="16175" y="21517"/>
                    <a:pt x="16363" y="21517"/>
                  </a:cubicBezTo>
                  <a:cubicBezTo>
                    <a:pt x="16475" y="21517"/>
                    <a:pt x="16588" y="21510"/>
                    <a:pt x="16675" y="21488"/>
                  </a:cubicBezTo>
                  <a:cubicBezTo>
                    <a:pt x="16825" y="21555"/>
                    <a:pt x="17088" y="21600"/>
                    <a:pt x="17388" y="21600"/>
                  </a:cubicBezTo>
                  <a:cubicBezTo>
                    <a:pt x="17738" y="21600"/>
                    <a:pt x="18038" y="21540"/>
                    <a:pt x="18163" y="21450"/>
                  </a:cubicBezTo>
                  <a:cubicBezTo>
                    <a:pt x="18213" y="21450"/>
                    <a:pt x="18263" y="21458"/>
                    <a:pt x="18313" y="21458"/>
                  </a:cubicBezTo>
                  <a:cubicBezTo>
                    <a:pt x="18563" y="21458"/>
                    <a:pt x="18775" y="21413"/>
                    <a:pt x="18850" y="21345"/>
                  </a:cubicBezTo>
                  <a:cubicBezTo>
                    <a:pt x="18913" y="21353"/>
                    <a:pt x="18975" y="21360"/>
                    <a:pt x="19063" y="21360"/>
                  </a:cubicBezTo>
                  <a:cubicBezTo>
                    <a:pt x="19225" y="21360"/>
                    <a:pt x="19375" y="21330"/>
                    <a:pt x="19438" y="21285"/>
                  </a:cubicBezTo>
                  <a:cubicBezTo>
                    <a:pt x="19488" y="21300"/>
                    <a:pt x="19563" y="21308"/>
                    <a:pt x="19638" y="21308"/>
                  </a:cubicBezTo>
                  <a:cubicBezTo>
                    <a:pt x="19763" y="21308"/>
                    <a:pt x="19875" y="21285"/>
                    <a:pt x="19925" y="21248"/>
                  </a:cubicBezTo>
                  <a:cubicBezTo>
                    <a:pt x="19963" y="21270"/>
                    <a:pt x="20038" y="21285"/>
                    <a:pt x="20125" y="21278"/>
                  </a:cubicBezTo>
                  <a:cubicBezTo>
                    <a:pt x="20150" y="21278"/>
                    <a:pt x="20175" y="21278"/>
                    <a:pt x="20188" y="21278"/>
                  </a:cubicBezTo>
                  <a:cubicBezTo>
                    <a:pt x="20200" y="21278"/>
                    <a:pt x="20200" y="21278"/>
                    <a:pt x="20213" y="21278"/>
                  </a:cubicBezTo>
                  <a:cubicBezTo>
                    <a:pt x="20263" y="21270"/>
                    <a:pt x="20313" y="21255"/>
                    <a:pt x="20338" y="21240"/>
                  </a:cubicBezTo>
                  <a:cubicBezTo>
                    <a:pt x="20363" y="21255"/>
                    <a:pt x="20400" y="21263"/>
                    <a:pt x="20438" y="21263"/>
                  </a:cubicBezTo>
                  <a:cubicBezTo>
                    <a:pt x="20525" y="21263"/>
                    <a:pt x="20600" y="21218"/>
                    <a:pt x="20600" y="21165"/>
                  </a:cubicBezTo>
                  <a:cubicBezTo>
                    <a:pt x="20563" y="21120"/>
                    <a:pt x="20488" y="21075"/>
                    <a:pt x="20400" y="21075"/>
                  </a:cubicBezTo>
                  <a:close/>
                  <a:moveTo>
                    <a:pt x="21338" y="1417"/>
                  </a:moveTo>
                  <a:cubicBezTo>
                    <a:pt x="21238" y="1305"/>
                    <a:pt x="21038" y="1222"/>
                    <a:pt x="20813" y="1222"/>
                  </a:cubicBezTo>
                  <a:cubicBezTo>
                    <a:pt x="20738" y="1222"/>
                    <a:pt x="20650" y="1230"/>
                    <a:pt x="20588" y="1252"/>
                  </a:cubicBezTo>
                  <a:cubicBezTo>
                    <a:pt x="20500" y="1177"/>
                    <a:pt x="20363" y="1132"/>
                    <a:pt x="20213" y="1132"/>
                  </a:cubicBezTo>
                  <a:cubicBezTo>
                    <a:pt x="20213" y="1110"/>
                    <a:pt x="20225" y="1087"/>
                    <a:pt x="20225" y="1065"/>
                  </a:cubicBezTo>
                  <a:cubicBezTo>
                    <a:pt x="20225" y="772"/>
                    <a:pt x="19825" y="532"/>
                    <a:pt x="19338" y="532"/>
                  </a:cubicBezTo>
                  <a:cubicBezTo>
                    <a:pt x="19225" y="532"/>
                    <a:pt x="19125" y="547"/>
                    <a:pt x="19038" y="562"/>
                  </a:cubicBezTo>
                  <a:cubicBezTo>
                    <a:pt x="18950" y="420"/>
                    <a:pt x="18700" y="322"/>
                    <a:pt x="18438" y="337"/>
                  </a:cubicBezTo>
                  <a:cubicBezTo>
                    <a:pt x="18350" y="345"/>
                    <a:pt x="18275" y="360"/>
                    <a:pt x="18200" y="382"/>
                  </a:cubicBezTo>
                  <a:cubicBezTo>
                    <a:pt x="18025" y="157"/>
                    <a:pt x="17638" y="0"/>
                    <a:pt x="17188" y="0"/>
                  </a:cubicBezTo>
                  <a:cubicBezTo>
                    <a:pt x="16600" y="0"/>
                    <a:pt x="16113" y="277"/>
                    <a:pt x="16075" y="622"/>
                  </a:cubicBezTo>
                  <a:cubicBezTo>
                    <a:pt x="16025" y="607"/>
                    <a:pt x="15963" y="600"/>
                    <a:pt x="15900" y="607"/>
                  </a:cubicBezTo>
                  <a:cubicBezTo>
                    <a:pt x="15700" y="622"/>
                    <a:pt x="15550" y="728"/>
                    <a:pt x="15575" y="847"/>
                  </a:cubicBezTo>
                  <a:cubicBezTo>
                    <a:pt x="15575" y="855"/>
                    <a:pt x="15575" y="862"/>
                    <a:pt x="15588" y="870"/>
                  </a:cubicBezTo>
                  <a:cubicBezTo>
                    <a:pt x="15525" y="855"/>
                    <a:pt x="15463" y="847"/>
                    <a:pt x="15388" y="855"/>
                  </a:cubicBezTo>
                  <a:cubicBezTo>
                    <a:pt x="15250" y="862"/>
                    <a:pt x="15138" y="900"/>
                    <a:pt x="15063" y="960"/>
                  </a:cubicBezTo>
                  <a:cubicBezTo>
                    <a:pt x="14938" y="923"/>
                    <a:pt x="14813" y="900"/>
                    <a:pt x="14663" y="900"/>
                  </a:cubicBezTo>
                  <a:cubicBezTo>
                    <a:pt x="14263" y="900"/>
                    <a:pt x="13938" y="1050"/>
                    <a:pt x="13813" y="1268"/>
                  </a:cubicBezTo>
                  <a:cubicBezTo>
                    <a:pt x="13763" y="1260"/>
                    <a:pt x="13713" y="1260"/>
                    <a:pt x="13663" y="1260"/>
                  </a:cubicBezTo>
                  <a:cubicBezTo>
                    <a:pt x="13300" y="1260"/>
                    <a:pt x="13013" y="1425"/>
                    <a:pt x="13000" y="1642"/>
                  </a:cubicBezTo>
                  <a:cubicBezTo>
                    <a:pt x="12988" y="1642"/>
                    <a:pt x="12963" y="1642"/>
                    <a:pt x="12950" y="1642"/>
                  </a:cubicBezTo>
                  <a:cubicBezTo>
                    <a:pt x="12750" y="1642"/>
                    <a:pt x="12588" y="1732"/>
                    <a:pt x="12550" y="1845"/>
                  </a:cubicBezTo>
                  <a:cubicBezTo>
                    <a:pt x="12488" y="1822"/>
                    <a:pt x="12425" y="1815"/>
                    <a:pt x="12350" y="1815"/>
                  </a:cubicBezTo>
                  <a:cubicBezTo>
                    <a:pt x="12125" y="1815"/>
                    <a:pt x="11950" y="1920"/>
                    <a:pt x="11950" y="2055"/>
                  </a:cubicBezTo>
                  <a:cubicBezTo>
                    <a:pt x="11950" y="2190"/>
                    <a:pt x="12125" y="2295"/>
                    <a:pt x="12350" y="2295"/>
                  </a:cubicBezTo>
                  <a:cubicBezTo>
                    <a:pt x="12438" y="2295"/>
                    <a:pt x="12525" y="2280"/>
                    <a:pt x="12588" y="2250"/>
                  </a:cubicBezTo>
                  <a:cubicBezTo>
                    <a:pt x="12675" y="2362"/>
                    <a:pt x="12863" y="2445"/>
                    <a:pt x="13088" y="2445"/>
                  </a:cubicBezTo>
                  <a:cubicBezTo>
                    <a:pt x="13200" y="2445"/>
                    <a:pt x="13300" y="2422"/>
                    <a:pt x="13388" y="2392"/>
                  </a:cubicBezTo>
                  <a:cubicBezTo>
                    <a:pt x="13588" y="2475"/>
                    <a:pt x="13925" y="2527"/>
                    <a:pt x="14300" y="2527"/>
                  </a:cubicBezTo>
                  <a:cubicBezTo>
                    <a:pt x="14525" y="2527"/>
                    <a:pt x="14738" y="2505"/>
                    <a:pt x="14900" y="2475"/>
                  </a:cubicBezTo>
                  <a:cubicBezTo>
                    <a:pt x="15187" y="2610"/>
                    <a:pt x="15713" y="2692"/>
                    <a:pt x="16300" y="2692"/>
                  </a:cubicBezTo>
                  <a:cubicBezTo>
                    <a:pt x="17000" y="2692"/>
                    <a:pt x="17588" y="2573"/>
                    <a:pt x="17838" y="2400"/>
                  </a:cubicBezTo>
                  <a:cubicBezTo>
                    <a:pt x="17938" y="2407"/>
                    <a:pt x="18025" y="2415"/>
                    <a:pt x="18138" y="2415"/>
                  </a:cubicBezTo>
                  <a:cubicBezTo>
                    <a:pt x="18625" y="2415"/>
                    <a:pt x="19050" y="2325"/>
                    <a:pt x="19200" y="2197"/>
                  </a:cubicBezTo>
                  <a:cubicBezTo>
                    <a:pt x="19325" y="2220"/>
                    <a:pt x="19463" y="2227"/>
                    <a:pt x="19613" y="2227"/>
                  </a:cubicBezTo>
                  <a:cubicBezTo>
                    <a:pt x="19938" y="2227"/>
                    <a:pt x="20225" y="2167"/>
                    <a:pt x="20350" y="2085"/>
                  </a:cubicBezTo>
                  <a:cubicBezTo>
                    <a:pt x="20463" y="2115"/>
                    <a:pt x="20600" y="2130"/>
                    <a:pt x="20750" y="2130"/>
                  </a:cubicBezTo>
                  <a:cubicBezTo>
                    <a:pt x="21000" y="2130"/>
                    <a:pt x="21225" y="2085"/>
                    <a:pt x="21313" y="2017"/>
                  </a:cubicBezTo>
                  <a:cubicBezTo>
                    <a:pt x="21375" y="2047"/>
                    <a:pt x="21475" y="2070"/>
                    <a:pt x="21600" y="2077"/>
                  </a:cubicBezTo>
                  <a:lnTo>
                    <a:pt x="21600" y="1507"/>
                  </a:lnTo>
                  <a:cubicBezTo>
                    <a:pt x="21513" y="1462"/>
                    <a:pt x="21425" y="1432"/>
                    <a:pt x="21338" y="141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5726E5D-E0B3-4BFF-A37E-68E9C78EE11E}"/>
                </a:ext>
              </a:extLst>
            </p:cNvPr>
            <p:cNvSpPr/>
            <p:nvPr userDrawn="1"/>
          </p:nvSpPr>
          <p:spPr>
            <a:xfrm>
              <a:off x="3100018" y="1892299"/>
              <a:ext cx="1539223" cy="180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1" y="0"/>
                  </a:moveTo>
                  <a:cubicBezTo>
                    <a:pt x="4501" y="0"/>
                    <a:pt x="0" y="3357"/>
                    <a:pt x="0" y="9023"/>
                  </a:cubicBezTo>
                  <a:cubicBezTo>
                    <a:pt x="0" y="14582"/>
                    <a:pt x="5670" y="15403"/>
                    <a:pt x="6893" y="21600"/>
                  </a:cubicBezTo>
                  <a:lnTo>
                    <a:pt x="8576" y="21600"/>
                  </a:lnTo>
                  <a:cubicBezTo>
                    <a:pt x="7885" y="15403"/>
                    <a:pt x="4660" y="13139"/>
                    <a:pt x="4660" y="9023"/>
                  </a:cubicBezTo>
                  <a:cubicBezTo>
                    <a:pt x="4642" y="3357"/>
                    <a:pt x="7212" y="0"/>
                    <a:pt x="10791" y="0"/>
                  </a:cubicBezTo>
                  <a:close/>
                  <a:moveTo>
                    <a:pt x="10791" y="0"/>
                  </a:moveTo>
                  <a:lnTo>
                    <a:pt x="10791" y="0"/>
                  </a:lnTo>
                  <a:cubicBezTo>
                    <a:pt x="10791" y="0"/>
                    <a:pt x="10791" y="0"/>
                    <a:pt x="10791" y="0"/>
                  </a:cubicBezTo>
                  <a:cubicBezTo>
                    <a:pt x="9639" y="0"/>
                    <a:pt x="8807" y="3357"/>
                    <a:pt x="8807" y="9023"/>
                  </a:cubicBezTo>
                  <a:cubicBezTo>
                    <a:pt x="8807" y="13139"/>
                    <a:pt x="9852" y="15403"/>
                    <a:pt x="10065" y="21600"/>
                  </a:cubicBezTo>
                  <a:lnTo>
                    <a:pt x="11447" y="21600"/>
                  </a:lnTo>
                  <a:cubicBezTo>
                    <a:pt x="11571" y="15767"/>
                    <a:pt x="12758" y="13139"/>
                    <a:pt x="12758" y="9023"/>
                  </a:cubicBezTo>
                  <a:cubicBezTo>
                    <a:pt x="12776" y="3357"/>
                    <a:pt x="11943" y="0"/>
                    <a:pt x="10791" y="0"/>
                  </a:cubicBezTo>
                  <a:cubicBezTo>
                    <a:pt x="14370" y="0"/>
                    <a:pt x="16940" y="3357"/>
                    <a:pt x="16940" y="9023"/>
                  </a:cubicBezTo>
                  <a:cubicBezTo>
                    <a:pt x="16940" y="13139"/>
                    <a:pt x="13254" y="15767"/>
                    <a:pt x="12882" y="21600"/>
                  </a:cubicBezTo>
                  <a:lnTo>
                    <a:pt x="14459" y="21600"/>
                  </a:lnTo>
                  <a:cubicBezTo>
                    <a:pt x="15115" y="15767"/>
                    <a:pt x="21600" y="14582"/>
                    <a:pt x="21600" y="9023"/>
                  </a:cubicBezTo>
                  <a:cubicBezTo>
                    <a:pt x="21582" y="3357"/>
                    <a:pt x="17082" y="0"/>
                    <a:pt x="10791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8CF87AEF-FD1E-452C-813D-13668BC24E9C}"/>
                </a:ext>
              </a:extLst>
            </p:cNvPr>
            <p:cNvSpPr/>
            <p:nvPr userDrawn="1"/>
          </p:nvSpPr>
          <p:spPr>
            <a:xfrm>
              <a:off x="3680857" y="3987800"/>
              <a:ext cx="36618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3" y="21600"/>
                  </a:moveTo>
                  <a:lnTo>
                    <a:pt x="1988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F19D3034-5CDD-47C7-BD4A-ED7636EFC3B5}"/>
                </a:ext>
              </a:extLst>
            </p:cNvPr>
            <p:cNvSpPr/>
            <p:nvPr userDrawn="1"/>
          </p:nvSpPr>
          <p:spPr>
            <a:xfrm>
              <a:off x="3769244" y="4013199"/>
              <a:ext cx="263905" cy="219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7" y="21600"/>
                  </a:moveTo>
                  <a:lnTo>
                    <a:pt x="1994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012D3256-D6C7-4F4B-8FFF-D8EE66C786C9}"/>
                </a:ext>
              </a:extLst>
            </p:cNvPr>
            <p:cNvSpPr/>
            <p:nvPr userDrawn="1"/>
          </p:nvSpPr>
          <p:spPr>
            <a:xfrm>
              <a:off x="3680856" y="3695699"/>
              <a:ext cx="3510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68" y="0"/>
                  </a:moveTo>
                  <a:lnTo>
                    <a:pt x="19424" y="4283"/>
                  </a:lnTo>
                  <a:lnTo>
                    <a:pt x="2176" y="4283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2797" y="21600"/>
                  </a:lnTo>
                  <a:lnTo>
                    <a:pt x="4429" y="21600"/>
                  </a:lnTo>
                  <a:lnTo>
                    <a:pt x="2486" y="6703"/>
                  </a:lnTo>
                  <a:lnTo>
                    <a:pt x="19114" y="6703"/>
                  </a:lnTo>
                  <a:lnTo>
                    <a:pt x="17171" y="21600"/>
                  </a:lnTo>
                  <a:lnTo>
                    <a:pt x="1880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3BB7D455-C425-4165-BD65-AEDAC17E369F}"/>
                </a:ext>
              </a:extLst>
            </p:cNvPr>
            <p:cNvSpPr/>
            <p:nvPr userDrawn="1"/>
          </p:nvSpPr>
          <p:spPr>
            <a:xfrm>
              <a:off x="3251540" y="1892299"/>
              <a:ext cx="1239965" cy="180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23"/>
                  </a:moveTo>
                  <a:cubicBezTo>
                    <a:pt x="21600" y="3357"/>
                    <a:pt x="17113" y="0"/>
                    <a:pt x="10800" y="0"/>
                  </a:cubicBezTo>
                  <a:cubicBezTo>
                    <a:pt x="4509" y="0"/>
                    <a:pt x="0" y="3357"/>
                    <a:pt x="0" y="9023"/>
                  </a:cubicBezTo>
                  <a:cubicBezTo>
                    <a:pt x="0" y="13139"/>
                    <a:pt x="5675" y="15403"/>
                    <a:pt x="6885" y="21600"/>
                  </a:cubicBezTo>
                  <a:cubicBezTo>
                    <a:pt x="8358" y="21600"/>
                    <a:pt x="13264" y="21600"/>
                    <a:pt x="14429" y="21600"/>
                  </a:cubicBezTo>
                  <a:cubicBezTo>
                    <a:pt x="15111" y="15767"/>
                    <a:pt x="21600" y="13139"/>
                    <a:pt x="21600" y="902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93B34F47-8646-4AEF-B98E-C8B30247F2AA}"/>
                </a:ext>
              </a:extLst>
            </p:cNvPr>
            <p:cNvSpPr/>
            <p:nvPr userDrawn="1"/>
          </p:nvSpPr>
          <p:spPr>
            <a:xfrm>
              <a:off x="3428317" y="1892299"/>
              <a:ext cx="875054" cy="180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0" y="9023"/>
                  </a:moveTo>
                  <a:cubicBezTo>
                    <a:pt x="0" y="13139"/>
                    <a:pt x="5665" y="15403"/>
                    <a:pt x="6878" y="21600"/>
                  </a:cubicBezTo>
                  <a:lnTo>
                    <a:pt x="9524" y="21600"/>
                  </a:lnTo>
                  <a:cubicBezTo>
                    <a:pt x="9119" y="15403"/>
                    <a:pt x="7314" y="13139"/>
                    <a:pt x="7314" y="9023"/>
                  </a:cubicBezTo>
                  <a:cubicBezTo>
                    <a:pt x="7314" y="3357"/>
                    <a:pt x="8746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4513" y="0"/>
                    <a:pt x="0" y="3357"/>
                    <a:pt x="0" y="9023"/>
                  </a:cubicBezTo>
                  <a:close/>
                  <a:moveTo>
                    <a:pt x="10800" y="0"/>
                  </a:moveTo>
                  <a:cubicBezTo>
                    <a:pt x="12823" y="0"/>
                    <a:pt x="14286" y="3357"/>
                    <a:pt x="14286" y="9023"/>
                  </a:cubicBezTo>
                  <a:cubicBezTo>
                    <a:pt x="14286" y="13139"/>
                    <a:pt x="12201" y="15767"/>
                    <a:pt x="11983" y="21600"/>
                  </a:cubicBezTo>
                  <a:lnTo>
                    <a:pt x="14441" y="21600"/>
                  </a:lnTo>
                  <a:cubicBezTo>
                    <a:pt x="15095" y="15767"/>
                    <a:pt x="21569" y="13139"/>
                    <a:pt x="21569" y="9023"/>
                  </a:cubicBezTo>
                  <a:cubicBezTo>
                    <a:pt x="21600" y="3357"/>
                    <a:pt x="17087" y="0"/>
                    <a:pt x="10800" y="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D5B4D181-ADB1-4288-A7C8-6FE4892B256B}"/>
                </a:ext>
              </a:extLst>
            </p:cNvPr>
            <p:cNvSpPr/>
            <p:nvPr userDrawn="1"/>
          </p:nvSpPr>
          <p:spPr>
            <a:xfrm>
              <a:off x="2771717" y="1104900"/>
              <a:ext cx="2188247" cy="347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2" y="19524"/>
                  </a:moveTo>
                  <a:cubicBezTo>
                    <a:pt x="5310" y="19524"/>
                    <a:pt x="5297" y="19524"/>
                    <a:pt x="5285" y="19532"/>
                  </a:cubicBezTo>
                  <a:cubicBezTo>
                    <a:pt x="5260" y="19500"/>
                    <a:pt x="5210" y="19484"/>
                    <a:pt x="5160" y="19484"/>
                  </a:cubicBezTo>
                  <a:cubicBezTo>
                    <a:pt x="5148" y="19484"/>
                    <a:pt x="5135" y="19484"/>
                    <a:pt x="5123" y="19492"/>
                  </a:cubicBezTo>
                  <a:cubicBezTo>
                    <a:pt x="5098" y="19476"/>
                    <a:pt x="5073" y="19461"/>
                    <a:pt x="5035" y="19461"/>
                  </a:cubicBezTo>
                  <a:cubicBezTo>
                    <a:pt x="5011" y="19421"/>
                    <a:pt x="4948" y="19397"/>
                    <a:pt x="4873" y="19397"/>
                  </a:cubicBezTo>
                  <a:cubicBezTo>
                    <a:pt x="4848" y="19397"/>
                    <a:pt x="4824" y="19397"/>
                    <a:pt x="4811" y="19405"/>
                  </a:cubicBezTo>
                  <a:cubicBezTo>
                    <a:pt x="4786" y="19382"/>
                    <a:pt x="4749" y="19366"/>
                    <a:pt x="4699" y="19366"/>
                  </a:cubicBezTo>
                  <a:cubicBezTo>
                    <a:pt x="4699" y="19358"/>
                    <a:pt x="4699" y="19350"/>
                    <a:pt x="4699" y="19342"/>
                  </a:cubicBezTo>
                  <a:cubicBezTo>
                    <a:pt x="4699" y="19342"/>
                    <a:pt x="4699" y="19342"/>
                    <a:pt x="4699" y="19342"/>
                  </a:cubicBezTo>
                  <a:cubicBezTo>
                    <a:pt x="4674" y="19358"/>
                    <a:pt x="4649" y="19366"/>
                    <a:pt x="4624" y="19366"/>
                  </a:cubicBezTo>
                  <a:cubicBezTo>
                    <a:pt x="4599" y="19366"/>
                    <a:pt x="4587" y="19366"/>
                    <a:pt x="4562" y="19358"/>
                  </a:cubicBezTo>
                  <a:cubicBezTo>
                    <a:pt x="4562" y="19358"/>
                    <a:pt x="4562" y="19366"/>
                    <a:pt x="4562" y="19366"/>
                  </a:cubicBezTo>
                  <a:cubicBezTo>
                    <a:pt x="4562" y="19405"/>
                    <a:pt x="4524" y="19437"/>
                    <a:pt x="4462" y="19445"/>
                  </a:cubicBezTo>
                  <a:cubicBezTo>
                    <a:pt x="4450" y="19445"/>
                    <a:pt x="4425" y="19445"/>
                    <a:pt x="4412" y="19437"/>
                  </a:cubicBezTo>
                  <a:cubicBezTo>
                    <a:pt x="4400" y="19547"/>
                    <a:pt x="4263" y="19634"/>
                    <a:pt x="4076" y="19634"/>
                  </a:cubicBezTo>
                  <a:cubicBezTo>
                    <a:pt x="3976" y="19634"/>
                    <a:pt x="3889" y="19611"/>
                    <a:pt x="3826" y="19563"/>
                  </a:cubicBezTo>
                  <a:cubicBezTo>
                    <a:pt x="3802" y="19603"/>
                    <a:pt x="3727" y="19634"/>
                    <a:pt x="3652" y="19634"/>
                  </a:cubicBezTo>
                  <a:cubicBezTo>
                    <a:pt x="3602" y="19634"/>
                    <a:pt x="3552" y="19618"/>
                    <a:pt x="3527" y="19603"/>
                  </a:cubicBezTo>
                  <a:cubicBezTo>
                    <a:pt x="3477" y="19674"/>
                    <a:pt x="3365" y="19721"/>
                    <a:pt x="3228" y="19721"/>
                  </a:cubicBezTo>
                  <a:cubicBezTo>
                    <a:pt x="3091" y="19721"/>
                    <a:pt x="2979" y="19674"/>
                    <a:pt x="2929" y="19603"/>
                  </a:cubicBezTo>
                  <a:cubicBezTo>
                    <a:pt x="2904" y="19611"/>
                    <a:pt x="2879" y="19618"/>
                    <a:pt x="2854" y="19618"/>
                  </a:cubicBezTo>
                  <a:cubicBezTo>
                    <a:pt x="2779" y="19626"/>
                    <a:pt x="2705" y="19595"/>
                    <a:pt x="2667" y="19547"/>
                  </a:cubicBezTo>
                  <a:cubicBezTo>
                    <a:pt x="2642" y="19555"/>
                    <a:pt x="2605" y="19555"/>
                    <a:pt x="2580" y="19555"/>
                  </a:cubicBezTo>
                  <a:cubicBezTo>
                    <a:pt x="2530" y="19555"/>
                    <a:pt x="2493" y="19547"/>
                    <a:pt x="2443" y="19532"/>
                  </a:cubicBezTo>
                  <a:cubicBezTo>
                    <a:pt x="2418" y="19539"/>
                    <a:pt x="2393" y="19563"/>
                    <a:pt x="2381" y="19587"/>
                  </a:cubicBezTo>
                  <a:cubicBezTo>
                    <a:pt x="2368" y="19579"/>
                    <a:pt x="2343" y="19579"/>
                    <a:pt x="2318" y="19579"/>
                  </a:cubicBezTo>
                  <a:cubicBezTo>
                    <a:pt x="2256" y="19579"/>
                    <a:pt x="2194" y="19611"/>
                    <a:pt x="2194" y="19658"/>
                  </a:cubicBezTo>
                  <a:cubicBezTo>
                    <a:pt x="2194" y="19705"/>
                    <a:pt x="2244" y="19737"/>
                    <a:pt x="2318" y="19737"/>
                  </a:cubicBezTo>
                  <a:cubicBezTo>
                    <a:pt x="2343" y="19737"/>
                    <a:pt x="2368" y="19729"/>
                    <a:pt x="2393" y="19721"/>
                  </a:cubicBezTo>
                  <a:cubicBezTo>
                    <a:pt x="2418" y="19761"/>
                    <a:pt x="2480" y="19784"/>
                    <a:pt x="2543" y="19784"/>
                  </a:cubicBezTo>
                  <a:cubicBezTo>
                    <a:pt x="2580" y="19784"/>
                    <a:pt x="2605" y="19776"/>
                    <a:pt x="2630" y="19768"/>
                  </a:cubicBezTo>
                  <a:cubicBezTo>
                    <a:pt x="2692" y="19792"/>
                    <a:pt x="2792" y="19808"/>
                    <a:pt x="2904" y="19808"/>
                  </a:cubicBezTo>
                  <a:cubicBezTo>
                    <a:pt x="2966" y="19808"/>
                    <a:pt x="3029" y="19800"/>
                    <a:pt x="3091" y="19792"/>
                  </a:cubicBezTo>
                  <a:cubicBezTo>
                    <a:pt x="3178" y="19832"/>
                    <a:pt x="3328" y="19863"/>
                    <a:pt x="3515" y="19863"/>
                  </a:cubicBezTo>
                  <a:cubicBezTo>
                    <a:pt x="3727" y="19863"/>
                    <a:pt x="3901" y="19824"/>
                    <a:pt x="3976" y="19768"/>
                  </a:cubicBezTo>
                  <a:cubicBezTo>
                    <a:pt x="4001" y="19768"/>
                    <a:pt x="4038" y="19768"/>
                    <a:pt x="4063" y="19768"/>
                  </a:cubicBezTo>
                  <a:cubicBezTo>
                    <a:pt x="4213" y="19768"/>
                    <a:pt x="4337" y="19737"/>
                    <a:pt x="4375" y="19697"/>
                  </a:cubicBezTo>
                  <a:cubicBezTo>
                    <a:pt x="4412" y="19705"/>
                    <a:pt x="4450" y="19705"/>
                    <a:pt x="4499" y="19705"/>
                  </a:cubicBezTo>
                  <a:cubicBezTo>
                    <a:pt x="4599" y="19705"/>
                    <a:pt x="4686" y="19689"/>
                    <a:pt x="4724" y="19658"/>
                  </a:cubicBezTo>
                  <a:cubicBezTo>
                    <a:pt x="4761" y="19666"/>
                    <a:pt x="4799" y="19674"/>
                    <a:pt x="4848" y="19674"/>
                  </a:cubicBezTo>
                  <a:cubicBezTo>
                    <a:pt x="4923" y="19674"/>
                    <a:pt x="4986" y="19658"/>
                    <a:pt x="5023" y="19642"/>
                  </a:cubicBezTo>
                  <a:cubicBezTo>
                    <a:pt x="5048" y="19658"/>
                    <a:pt x="5085" y="19666"/>
                    <a:pt x="5148" y="19666"/>
                  </a:cubicBezTo>
                  <a:cubicBezTo>
                    <a:pt x="5160" y="19666"/>
                    <a:pt x="5173" y="19666"/>
                    <a:pt x="5185" y="19666"/>
                  </a:cubicBezTo>
                  <a:cubicBezTo>
                    <a:pt x="5185" y="19666"/>
                    <a:pt x="5197" y="19666"/>
                    <a:pt x="5197" y="19666"/>
                  </a:cubicBezTo>
                  <a:cubicBezTo>
                    <a:pt x="5235" y="19658"/>
                    <a:pt x="5260" y="19650"/>
                    <a:pt x="5272" y="19642"/>
                  </a:cubicBezTo>
                  <a:cubicBezTo>
                    <a:pt x="5285" y="19650"/>
                    <a:pt x="5310" y="19658"/>
                    <a:pt x="5335" y="19658"/>
                  </a:cubicBezTo>
                  <a:cubicBezTo>
                    <a:pt x="5384" y="19658"/>
                    <a:pt x="5434" y="19634"/>
                    <a:pt x="5434" y="19595"/>
                  </a:cubicBezTo>
                  <a:cubicBezTo>
                    <a:pt x="5422" y="19547"/>
                    <a:pt x="5384" y="19524"/>
                    <a:pt x="5322" y="19524"/>
                  </a:cubicBezTo>
                  <a:close/>
                  <a:moveTo>
                    <a:pt x="7815" y="2518"/>
                  </a:moveTo>
                  <a:cubicBezTo>
                    <a:pt x="7777" y="2518"/>
                    <a:pt x="7740" y="2526"/>
                    <a:pt x="7715" y="2534"/>
                  </a:cubicBezTo>
                  <a:cubicBezTo>
                    <a:pt x="7653" y="2447"/>
                    <a:pt x="7503" y="2384"/>
                    <a:pt x="7341" y="2384"/>
                  </a:cubicBezTo>
                  <a:cubicBezTo>
                    <a:pt x="7304" y="2384"/>
                    <a:pt x="7254" y="2392"/>
                    <a:pt x="7217" y="2400"/>
                  </a:cubicBezTo>
                  <a:cubicBezTo>
                    <a:pt x="7154" y="2353"/>
                    <a:pt x="7080" y="2321"/>
                    <a:pt x="6980" y="2305"/>
                  </a:cubicBezTo>
                  <a:cubicBezTo>
                    <a:pt x="6893" y="2203"/>
                    <a:pt x="6718" y="2124"/>
                    <a:pt x="6519" y="2124"/>
                  </a:cubicBezTo>
                  <a:cubicBezTo>
                    <a:pt x="6444" y="2124"/>
                    <a:pt x="6382" y="2132"/>
                    <a:pt x="6319" y="2147"/>
                  </a:cubicBezTo>
                  <a:cubicBezTo>
                    <a:pt x="6244" y="2084"/>
                    <a:pt x="6132" y="2037"/>
                    <a:pt x="5995" y="2037"/>
                  </a:cubicBezTo>
                  <a:cubicBezTo>
                    <a:pt x="5995" y="2021"/>
                    <a:pt x="6008" y="1997"/>
                    <a:pt x="6008" y="1974"/>
                  </a:cubicBezTo>
                  <a:cubicBezTo>
                    <a:pt x="6008" y="1974"/>
                    <a:pt x="6008" y="1974"/>
                    <a:pt x="6008" y="1974"/>
                  </a:cubicBezTo>
                  <a:cubicBezTo>
                    <a:pt x="5945" y="2005"/>
                    <a:pt x="5871" y="2037"/>
                    <a:pt x="5771" y="2037"/>
                  </a:cubicBezTo>
                  <a:cubicBezTo>
                    <a:pt x="5708" y="2037"/>
                    <a:pt x="5646" y="2037"/>
                    <a:pt x="5596" y="2021"/>
                  </a:cubicBezTo>
                  <a:cubicBezTo>
                    <a:pt x="5596" y="2029"/>
                    <a:pt x="5609" y="2037"/>
                    <a:pt x="5609" y="2045"/>
                  </a:cubicBezTo>
                  <a:cubicBezTo>
                    <a:pt x="5621" y="2155"/>
                    <a:pt x="5497" y="2258"/>
                    <a:pt x="5322" y="2266"/>
                  </a:cubicBezTo>
                  <a:cubicBezTo>
                    <a:pt x="5272" y="2266"/>
                    <a:pt x="5222" y="2266"/>
                    <a:pt x="5173" y="2250"/>
                  </a:cubicBezTo>
                  <a:cubicBezTo>
                    <a:pt x="5148" y="2566"/>
                    <a:pt x="4724" y="2826"/>
                    <a:pt x="4213" y="2826"/>
                  </a:cubicBezTo>
                  <a:cubicBezTo>
                    <a:pt x="3926" y="2826"/>
                    <a:pt x="3664" y="2747"/>
                    <a:pt x="3490" y="2621"/>
                  </a:cubicBezTo>
                  <a:cubicBezTo>
                    <a:pt x="3403" y="2739"/>
                    <a:pt x="3216" y="2826"/>
                    <a:pt x="2991" y="2826"/>
                  </a:cubicBezTo>
                  <a:cubicBezTo>
                    <a:pt x="2842" y="2826"/>
                    <a:pt x="2717" y="2787"/>
                    <a:pt x="2617" y="2732"/>
                  </a:cubicBezTo>
                  <a:cubicBezTo>
                    <a:pt x="2455" y="2937"/>
                    <a:pt x="2131" y="3079"/>
                    <a:pt x="1757" y="3079"/>
                  </a:cubicBezTo>
                  <a:cubicBezTo>
                    <a:pt x="1371" y="3079"/>
                    <a:pt x="1035" y="2937"/>
                    <a:pt x="872" y="2732"/>
                  </a:cubicBezTo>
                  <a:cubicBezTo>
                    <a:pt x="810" y="2755"/>
                    <a:pt x="735" y="2771"/>
                    <a:pt x="661" y="2771"/>
                  </a:cubicBezTo>
                  <a:cubicBezTo>
                    <a:pt x="424" y="2787"/>
                    <a:pt x="212" y="2700"/>
                    <a:pt x="137" y="2566"/>
                  </a:cubicBezTo>
                  <a:cubicBezTo>
                    <a:pt x="87" y="2574"/>
                    <a:pt x="50" y="2582"/>
                    <a:pt x="0" y="2589"/>
                  </a:cubicBezTo>
                  <a:lnTo>
                    <a:pt x="0" y="3197"/>
                  </a:lnTo>
                  <a:cubicBezTo>
                    <a:pt x="12" y="3189"/>
                    <a:pt x="37" y="3189"/>
                    <a:pt x="50" y="3182"/>
                  </a:cubicBezTo>
                  <a:cubicBezTo>
                    <a:pt x="224" y="3261"/>
                    <a:pt x="511" y="3308"/>
                    <a:pt x="848" y="3308"/>
                  </a:cubicBezTo>
                  <a:cubicBezTo>
                    <a:pt x="1047" y="3308"/>
                    <a:pt x="1221" y="3292"/>
                    <a:pt x="1371" y="3261"/>
                  </a:cubicBezTo>
                  <a:cubicBezTo>
                    <a:pt x="1620" y="3379"/>
                    <a:pt x="2081" y="3466"/>
                    <a:pt x="2592" y="3466"/>
                  </a:cubicBezTo>
                  <a:cubicBezTo>
                    <a:pt x="3203" y="3466"/>
                    <a:pt x="3714" y="3355"/>
                    <a:pt x="3926" y="3197"/>
                  </a:cubicBezTo>
                  <a:cubicBezTo>
                    <a:pt x="4013" y="3205"/>
                    <a:pt x="4101" y="3205"/>
                    <a:pt x="4188" y="3205"/>
                  </a:cubicBezTo>
                  <a:cubicBezTo>
                    <a:pt x="4612" y="3205"/>
                    <a:pt x="4986" y="3118"/>
                    <a:pt x="5110" y="3000"/>
                  </a:cubicBezTo>
                  <a:cubicBezTo>
                    <a:pt x="5210" y="3016"/>
                    <a:pt x="5335" y="3032"/>
                    <a:pt x="5472" y="3032"/>
                  </a:cubicBezTo>
                  <a:cubicBezTo>
                    <a:pt x="5758" y="3032"/>
                    <a:pt x="6008" y="2976"/>
                    <a:pt x="6107" y="2905"/>
                  </a:cubicBezTo>
                  <a:cubicBezTo>
                    <a:pt x="6195" y="2929"/>
                    <a:pt x="6319" y="2945"/>
                    <a:pt x="6456" y="2945"/>
                  </a:cubicBezTo>
                  <a:cubicBezTo>
                    <a:pt x="6681" y="2945"/>
                    <a:pt x="6868" y="2905"/>
                    <a:pt x="6942" y="2842"/>
                  </a:cubicBezTo>
                  <a:cubicBezTo>
                    <a:pt x="7005" y="2882"/>
                    <a:pt x="7142" y="2905"/>
                    <a:pt x="7291" y="2905"/>
                  </a:cubicBezTo>
                  <a:cubicBezTo>
                    <a:pt x="7329" y="2905"/>
                    <a:pt x="7366" y="2905"/>
                    <a:pt x="7404" y="2897"/>
                  </a:cubicBezTo>
                  <a:cubicBezTo>
                    <a:pt x="7416" y="2897"/>
                    <a:pt x="7429" y="2897"/>
                    <a:pt x="7441" y="2889"/>
                  </a:cubicBezTo>
                  <a:cubicBezTo>
                    <a:pt x="7541" y="2874"/>
                    <a:pt x="7615" y="2850"/>
                    <a:pt x="7653" y="2818"/>
                  </a:cubicBezTo>
                  <a:cubicBezTo>
                    <a:pt x="7703" y="2842"/>
                    <a:pt x="7753" y="2858"/>
                    <a:pt x="7815" y="2858"/>
                  </a:cubicBezTo>
                  <a:cubicBezTo>
                    <a:pt x="7964" y="2858"/>
                    <a:pt x="8089" y="2779"/>
                    <a:pt x="8089" y="2684"/>
                  </a:cubicBezTo>
                  <a:cubicBezTo>
                    <a:pt x="8089" y="2589"/>
                    <a:pt x="7964" y="2518"/>
                    <a:pt x="7815" y="2518"/>
                  </a:cubicBezTo>
                  <a:close/>
                  <a:moveTo>
                    <a:pt x="20366" y="21063"/>
                  </a:moveTo>
                  <a:cubicBezTo>
                    <a:pt x="20341" y="21063"/>
                    <a:pt x="20329" y="21063"/>
                    <a:pt x="20304" y="21071"/>
                  </a:cubicBezTo>
                  <a:cubicBezTo>
                    <a:pt x="20266" y="21024"/>
                    <a:pt x="20179" y="20984"/>
                    <a:pt x="20092" y="20984"/>
                  </a:cubicBezTo>
                  <a:cubicBezTo>
                    <a:pt x="20067" y="20984"/>
                    <a:pt x="20042" y="20984"/>
                    <a:pt x="20017" y="20992"/>
                  </a:cubicBezTo>
                  <a:cubicBezTo>
                    <a:pt x="19980" y="20968"/>
                    <a:pt x="19930" y="20945"/>
                    <a:pt x="19880" y="20937"/>
                  </a:cubicBezTo>
                  <a:cubicBezTo>
                    <a:pt x="19830" y="20874"/>
                    <a:pt x="19730" y="20834"/>
                    <a:pt x="19618" y="20834"/>
                  </a:cubicBezTo>
                  <a:cubicBezTo>
                    <a:pt x="19581" y="20834"/>
                    <a:pt x="19543" y="20842"/>
                    <a:pt x="19506" y="20850"/>
                  </a:cubicBezTo>
                  <a:cubicBezTo>
                    <a:pt x="19469" y="20811"/>
                    <a:pt x="19394" y="20787"/>
                    <a:pt x="19319" y="20787"/>
                  </a:cubicBezTo>
                  <a:cubicBezTo>
                    <a:pt x="19319" y="20779"/>
                    <a:pt x="19319" y="20763"/>
                    <a:pt x="19319" y="20755"/>
                  </a:cubicBezTo>
                  <a:cubicBezTo>
                    <a:pt x="19319" y="20755"/>
                    <a:pt x="19319" y="20755"/>
                    <a:pt x="19319" y="20755"/>
                  </a:cubicBezTo>
                  <a:cubicBezTo>
                    <a:pt x="19282" y="20779"/>
                    <a:pt x="19232" y="20787"/>
                    <a:pt x="19182" y="20795"/>
                  </a:cubicBezTo>
                  <a:cubicBezTo>
                    <a:pt x="19145" y="20795"/>
                    <a:pt x="19107" y="20795"/>
                    <a:pt x="19082" y="20787"/>
                  </a:cubicBezTo>
                  <a:cubicBezTo>
                    <a:pt x="19082" y="20795"/>
                    <a:pt x="19082" y="20795"/>
                    <a:pt x="19082" y="20803"/>
                  </a:cubicBezTo>
                  <a:cubicBezTo>
                    <a:pt x="19095" y="20866"/>
                    <a:pt x="19020" y="20929"/>
                    <a:pt x="18920" y="20929"/>
                  </a:cubicBezTo>
                  <a:cubicBezTo>
                    <a:pt x="18895" y="20929"/>
                    <a:pt x="18858" y="20929"/>
                    <a:pt x="18833" y="20921"/>
                  </a:cubicBezTo>
                  <a:cubicBezTo>
                    <a:pt x="18821" y="21111"/>
                    <a:pt x="18571" y="21253"/>
                    <a:pt x="18272" y="21253"/>
                  </a:cubicBezTo>
                  <a:cubicBezTo>
                    <a:pt x="18098" y="21253"/>
                    <a:pt x="17948" y="21205"/>
                    <a:pt x="17848" y="21134"/>
                  </a:cubicBezTo>
                  <a:cubicBezTo>
                    <a:pt x="17799" y="21205"/>
                    <a:pt x="17686" y="21253"/>
                    <a:pt x="17562" y="21253"/>
                  </a:cubicBezTo>
                  <a:cubicBezTo>
                    <a:pt x="17474" y="21253"/>
                    <a:pt x="17400" y="21229"/>
                    <a:pt x="17350" y="21197"/>
                  </a:cubicBezTo>
                  <a:cubicBezTo>
                    <a:pt x="17263" y="21316"/>
                    <a:pt x="17063" y="21395"/>
                    <a:pt x="16851" y="21395"/>
                  </a:cubicBezTo>
                  <a:cubicBezTo>
                    <a:pt x="16627" y="21395"/>
                    <a:pt x="16427" y="21316"/>
                    <a:pt x="16340" y="21189"/>
                  </a:cubicBezTo>
                  <a:cubicBezTo>
                    <a:pt x="16303" y="21205"/>
                    <a:pt x="16265" y="21213"/>
                    <a:pt x="16216" y="21213"/>
                  </a:cubicBezTo>
                  <a:cubicBezTo>
                    <a:pt x="16078" y="21221"/>
                    <a:pt x="15954" y="21174"/>
                    <a:pt x="15904" y="21095"/>
                  </a:cubicBezTo>
                  <a:cubicBezTo>
                    <a:pt x="15854" y="21103"/>
                    <a:pt x="15804" y="21111"/>
                    <a:pt x="15754" y="21111"/>
                  </a:cubicBezTo>
                  <a:cubicBezTo>
                    <a:pt x="15667" y="21111"/>
                    <a:pt x="15592" y="21095"/>
                    <a:pt x="15530" y="21071"/>
                  </a:cubicBezTo>
                  <a:cubicBezTo>
                    <a:pt x="15480" y="21087"/>
                    <a:pt x="15443" y="21118"/>
                    <a:pt x="15430" y="21158"/>
                  </a:cubicBezTo>
                  <a:cubicBezTo>
                    <a:pt x="15405" y="21150"/>
                    <a:pt x="15368" y="21142"/>
                    <a:pt x="15331" y="21142"/>
                  </a:cubicBezTo>
                  <a:cubicBezTo>
                    <a:pt x="15218" y="21142"/>
                    <a:pt x="15131" y="21197"/>
                    <a:pt x="15131" y="21268"/>
                  </a:cubicBezTo>
                  <a:cubicBezTo>
                    <a:pt x="15131" y="21339"/>
                    <a:pt x="15218" y="21395"/>
                    <a:pt x="15331" y="21395"/>
                  </a:cubicBezTo>
                  <a:cubicBezTo>
                    <a:pt x="15380" y="21395"/>
                    <a:pt x="15418" y="21387"/>
                    <a:pt x="15455" y="21371"/>
                  </a:cubicBezTo>
                  <a:cubicBezTo>
                    <a:pt x="15493" y="21434"/>
                    <a:pt x="15592" y="21474"/>
                    <a:pt x="15705" y="21474"/>
                  </a:cubicBezTo>
                  <a:cubicBezTo>
                    <a:pt x="15754" y="21474"/>
                    <a:pt x="15817" y="21466"/>
                    <a:pt x="15854" y="21442"/>
                  </a:cubicBezTo>
                  <a:cubicBezTo>
                    <a:pt x="15954" y="21489"/>
                    <a:pt x="16128" y="21513"/>
                    <a:pt x="16315" y="21513"/>
                  </a:cubicBezTo>
                  <a:cubicBezTo>
                    <a:pt x="16427" y="21513"/>
                    <a:pt x="16540" y="21505"/>
                    <a:pt x="16627" y="21482"/>
                  </a:cubicBezTo>
                  <a:cubicBezTo>
                    <a:pt x="16776" y="21553"/>
                    <a:pt x="17038" y="21600"/>
                    <a:pt x="17337" y="21600"/>
                  </a:cubicBezTo>
                  <a:cubicBezTo>
                    <a:pt x="17686" y="21600"/>
                    <a:pt x="17985" y="21537"/>
                    <a:pt x="18110" y="21442"/>
                  </a:cubicBezTo>
                  <a:cubicBezTo>
                    <a:pt x="18160" y="21442"/>
                    <a:pt x="18210" y="21450"/>
                    <a:pt x="18260" y="21450"/>
                  </a:cubicBezTo>
                  <a:cubicBezTo>
                    <a:pt x="18509" y="21450"/>
                    <a:pt x="18721" y="21403"/>
                    <a:pt x="18796" y="21332"/>
                  </a:cubicBezTo>
                  <a:cubicBezTo>
                    <a:pt x="18858" y="21339"/>
                    <a:pt x="18920" y="21347"/>
                    <a:pt x="19008" y="21347"/>
                  </a:cubicBezTo>
                  <a:cubicBezTo>
                    <a:pt x="19170" y="21347"/>
                    <a:pt x="19319" y="21316"/>
                    <a:pt x="19381" y="21268"/>
                  </a:cubicBezTo>
                  <a:cubicBezTo>
                    <a:pt x="19431" y="21284"/>
                    <a:pt x="19506" y="21292"/>
                    <a:pt x="19581" y="21292"/>
                  </a:cubicBezTo>
                  <a:cubicBezTo>
                    <a:pt x="19705" y="21292"/>
                    <a:pt x="19818" y="21268"/>
                    <a:pt x="19868" y="21229"/>
                  </a:cubicBezTo>
                  <a:cubicBezTo>
                    <a:pt x="19905" y="21253"/>
                    <a:pt x="19980" y="21268"/>
                    <a:pt x="20067" y="21261"/>
                  </a:cubicBezTo>
                  <a:cubicBezTo>
                    <a:pt x="20092" y="21261"/>
                    <a:pt x="20117" y="21261"/>
                    <a:pt x="20129" y="21261"/>
                  </a:cubicBezTo>
                  <a:cubicBezTo>
                    <a:pt x="20142" y="21261"/>
                    <a:pt x="20142" y="21261"/>
                    <a:pt x="20154" y="21261"/>
                  </a:cubicBezTo>
                  <a:cubicBezTo>
                    <a:pt x="20204" y="21253"/>
                    <a:pt x="20254" y="21237"/>
                    <a:pt x="20279" y="21221"/>
                  </a:cubicBezTo>
                  <a:cubicBezTo>
                    <a:pt x="20304" y="21237"/>
                    <a:pt x="20341" y="21245"/>
                    <a:pt x="20379" y="21245"/>
                  </a:cubicBezTo>
                  <a:cubicBezTo>
                    <a:pt x="20466" y="21245"/>
                    <a:pt x="20541" y="21197"/>
                    <a:pt x="20541" y="21142"/>
                  </a:cubicBezTo>
                  <a:cubicBezTo>
                    <a:pt x="20528" y="21111"/>
                    <a:pt x="20453" y="21063"/>
                    <a:pt x="20366" y="21063"/>
                  </a:cubicBezTo>
                  <a:close/>
                  <a:moveTo>
                    <a:pt x="21301" y="371"/>
                  </a:moveTo>
                  <a:cubicBezTo>
                    <a:pt x="21201" y="253"/>
                    <a:pt x="21002" y="166"/>
                    <a:pt x="20777" y="166"/>
                  </a:cubicBezTo>
                  <a:cubicBezTo>
                    <a:pt x="20703" y="166"/>
                    <a:pt x="20615" y="174"/>
                    <a:pt x="20553" y="197"/>
                  </a:cubicBezTo>
                  <a:cubicBezTo>
                    <a:pt x="20466" y="118"/>
                    <a:pt x="20329" y="71"/>
                    <a:pt x="20179" y="71"/>
                  </a:cubicBezTo>
                  <a:cubicBezTo>
                    <a:pt x="20179" y="47"/>
                    <a:pt x="20192" y="24"/>
                    <a:pt x="20192" y="0"/>
                  </a:cubicBezTo>
                  <a:lnTo>
                    <a:pt x="20192" y="0"/>
                  </a:lnTo>
                  <a:cubicBezTo>
                    <a:pt x="20117" y="39"/>
                    <a:pt x="20030" y="71"/>
                    <a:pt x="19930" y="71"/>
                  </a:cubicBezTo>
                  <a:cubicBezTo>
                    <a:pt x="19855" y="79"/>
                    <a:pt x="19793" y="71"/>
                    <a:pt x="19730" y="55"/>
                  </a:cubicBezTo>
                  <a:cubicBezTo>
                    <a:pt x="19730" y="63"/>
                    <a:pt x="19743" y="71"/>
                    <a:pt x="19743" y="79"/>
                  </a:cubicBezTo>
                  <a:cubicBezTo>
                    <a:pt x="19768" y="205"/>
                    <a:pt x="19618" y="324"/>
                    <a:pt x="19419" y="332"/>
                  </a:cubicBezTo>
                  <a:cubicBezTo>
                    <a:pt x="19356" y="339"/>
                    <a:pt x="19294" y="332"/>
                    <a:pt x="19244" y="316"/>
                  </a:cubicBezTo>
                  <a:cubicBezTo>
                    <a:pt x="19207" y="679"/>
                    <a:pt x="18733" y="971"/>
                    <a:pt x="18147" y="971"/>
                  </a:cubicBezTo>
                  <a:cubicBezTo>
                    <a:pt x="17811" y="971"/>
                    <a:pt x="17524" y="884"/>
                    <a:pt x="17312" y="734"/>
                  </a:cubicBezTo>
                  <a:cubicBezTo>
                    <a:pt x="17213" y="876"/>
                    <a:pt x="17001" y="971"/>
                    <a:pt x="16752" y="971"/>
                  </a:cubicBezTo>
                  <a:cubicBezTo>
                    <a:pt x="16590" y="971"/>
                    <a:pt x="16440" y="932"/>
                    <a:pt x="16328" y="861"/>
                  </a:cubicBezTo>
                  <a:cubicBezTo>
                    <a:pt x="16153" y="1089"/>
                    <a:pt x="15779" y="1255"/>
                    <a:pt x="15343" y="1255"/>
                  </a:cubicBezTo>
                  <a:cubicBezTo>
                    <a:pt x="14894" y="1255"/>
                    <a:pt x="14520" y="1089"/>
                    <a:pt x="14334" y="853"/>
                  </a:cubicBezTo>
                  <a:cubicBezTo>
                    <a:pt x="14259" y="876"/>
                    <a:pt x="14184" y="900"/>
                    <a:pt x="14097" y="900"/>
                  </a:cubicBezTo>
                  <a:cubicBezTo>
                    <a:pt x="13835" y="916"/>
                    <a:pt x="13586" y="813"/>
                    <a:pt x="13498" y="663"/>
                  </a:cubicBezTo>
                  <a:cubicBezTo>
                    <a:pt x="13399" y="687"/>
                    <a:pt x="13299" y="695"/>
                    <a:pt x="13199" y="695"/>
                  </a:cubicBezTo>
                  <a:cubicBezTo>
                    <a:pt x="13037" y="695"/>
                    <a:pt x="12888" y="671"/>
                    <a:pt x="12763" y="624"/>
                  </a:cubicBezTo>
                  <a:cubicBezTo>
                    <a:pt x="12663" y="663"/>
                    <a:pt x="12601" y="726"/>
                    <a:pt x="12576" y="797"/>
                  </a:cubicBezTo>
                  <a:cubicBezTo>
                    <a:pt x="12514" y="774"/>
                    <a:pt x="12451" y="766"/>
                    <a:pt x="12377" y="766"/>
                  </a:cubicBezTo>
                  <a:cubicBezTo>
                    <a:pt x="12152" y="766"/>
                    <a:pt x="11978" y="876"/>
                    <a:pt x="11978" y="1018"/>
                  </a:cubicBezTo>
                  <a:cubicBezTo>
                    <a:pt x="11978" y="1161"/>
                    <a:pt x="12152" y="1271"/>
                    <a:pt x="12377" y="1271"/>
                  </a:cubicBezTo>
                  <a:cubicBezTo>
                    <a:pt x="12464" y="1271"/>
                    <a:pt x="12551" y="1255"/>
                    <a:pt x="12614" y="1224"/>
                  </a:cubicBezTo>
                  <a:cubicBezTo>
                    <a:pt x="12701" y="1342"/>
                    <a:pt x="12888" y="1429"/>
                    <a:pt x="13112" y="1429"/>
                  </a:cubicBezTo>
                  <a:cubicBezTo>
                    <a:pt x="13224" y="1429"/>
                    <a:pt x="13324" y="1405"/>
                    <a:pt x="13411" y="1374"/>
                  </a:cubicBezTo>
                  <a:cubicBezTo>
                    <a:pt x="13611" y="1461"/>
                    <a:pt x="13947" y="1516"/>
                    <a:pt x="14321" y="1516"/>
                  </a:cubicBezTo>
                  <a:cubicBezTo>
                    <a:pt x="14545" y="1516"/>
                    <a:pt x="14757" y="1492"/>
                    <a:pt x="14919" y="1461"/>
                  </a:cubicBezTo>
                  <a:cubicBezTo>
                    <a:pt x="15206" y="1603"/>
                    <a:pt x="15729" y="1689"/>
                    <a:pt x="16315" y="1689"/>
                  </a:cubicBezTo>
                  <a:cubicBezTo>
                    <a:pt x="17013" y="1689"/>
                    <a:pt x="17599" y="1563"/>
                    <a:pt x="17848" y="1382"/>
                  </a:cubicBezTo>
                  <a:cubicBezTo>
                    <a:pt x="17948" y="1389"/>
                    <a:pt x="18035" y="1397"/>
                    <a:pt x="18147" y="1397"/>
                  </a:cubicBezTo>
                  <a:cubicBezTo>
                    <a:pt x="18634" y="1397"/>
                    <a:pt x="19057" y="1303"/>
                    <a:pt x="19207" y="1168"/>
                  </a:cubicBezTo>
                  <a:cubicBezTo>
                    <a:pt x="19332" y="1192"/>
                    <a:pt x="19469" y="1200"/>
                    <a:pt x="19618" y="1200"/>
                  </a:cubicBezTo>
                  <a:cubicBezTo>
                    <a:pt x="19942" y="1200"/>
                    <a:pt x="20229" y="1137"/>
                    <a:pt x="20354" y="1050"/>
                  </a:cubicBezTo>
                  <a:cubicBezTo>
                    <a:pt x="20466" y="1082"/>
                    <a:pt x="20603" y="1097"/>
                    <a:pt x="20752" y="1097"/>
                  </a:cubicBezTo>
                  <a:cubicBezTo>
                    <a:pt x="21002" y="1097"/>
                    <a:pt x="21226" y="1050"/>
                    <a:pt x="21313" y="979"/>
                  </a:cubicBezTo>
                  <a:cubicBezTo>
                    <a:pt x="21376" y="1011"/>
                    <a:pt x="21475" y="1034"/>
                    <a:pt x="21600" y="1042"/>
                  </a:cubicBezTo>
                  <a:lnTo>
                    <a:pt x="21600" y="442"/>
                  </a:lnTo>
                  <a:cubicBezTo>
                    <a:pt x="21475" y="418"/>
                    <a:pt x="21388" y="387"/>
                    <a:pt x="21301" y="371"/>
                  </a:cubicBezTo>
                  <a:close/>
                </a:path>
              </a:pathLst>
            </a:custGeom>
            <a:solidFill>
              <a:srgbClr val="1B75BC">
                <a:lumMod val="20000"/>
                <a:lumOff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DE255D03-9475-45BB-BFD0-5CB7A8AC5F13}"/>
                </a:ext>
              </a:extLst>
            </p:cNvPr>
            <p:cNvSpPr/>
            <p:nvPr userDrawn="1"/>
          </p:nvSpPr>
          <p:spPr>
            <a:xfrm>
              <a:off x="3100017" y="1968499"/>
              <a:ext cx="1064452" cy="172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9535"/>
                  </a:moveTo>
                  <a:cubicBezTo>
                    <a:pt x="12632" y="13055"/>
                    <a:pt x="4433" y="12198"/>
                    <a:pt x="4433" y="6385"/>
                  </a:cubicBezTo>
                  <a:cubicBezTo>
                    <a:pt x="4433" y="3748"/>
                    <a:pt x="5740" y="1588"/>
                    <a:pt x="7969" y="0"/>
                  </a:cubicBezTo>
                  <a:cubicBezTo>
                    <a:pt x="3075" y="1429"/>
                    <a:pt x="0" y="4368"/>
                    <a:pt x="0" y="8449"/>
                  </a:cubicBezTo>
                  <a:cubicBezTo>
                    <a:pt x="0" y="14262"/>
                    <a:pt x="8199" y="15120"/>
                    <a:pt x="9967" y="21600"/>
                  </a:cubicBezTo>
                  <a:lnTo>
                    <a:pt x="20883" y="21600"/>
                  </a:lnTo>
                  <a:cubicBezTo>
                    <a:pt x="21011" y="20838"/>
                    <a:pt x="21241" y="20171"/>
                    <a:pt x="21600" y="19535"/>
                  </a:cubicBezTo>
                  <a:lnTo>
                    <a:pt x="14400" y="19535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97F1AB1-0E34-44FA-BED5-ACC287F75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828" r="38543"/>
          <a:stretch/>
        </p:blipFill>
        <p:spPr>
          <a:xfrm>
            <a:off x="5086802" y="469899"/>
            <a:ext cx="219456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D424A5-943A-465B-871D-7F456DF1D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1400" y="458470"/>
            <a:ext cx="2286000" cy="6855460"/>
            <a:chOff x="7391400" y="458470"/>
            <a:chExt cx="2286000" cy="6855460"/>
          </a:xfrm>
        </p:grpSpPr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0448E70-03C7-43B3-B068-CBB91324CC91}"/>
                </a:ext>
              </a:extLst>
            </p:cNvPr>
            <p:cNvSpPr/>
            <p:nvPr userDrawn="1"/>
          </p:nvSpPr>
          <p:spPr>
            <a:xfrm>
              <a:off x="7407148" y="458470"/>
              <a:ext cx="2194560" cy="685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51" y="21600"/>
                  </a:lnTo>
                  <a:lnTo>
                    <a:pt x="21551" y="14605"/>
                  </a:lnTo>
                  <a:lnTo>
                    <a:pt x="0" y="14605"/>
                  </a:lnTo>
                  <a:lnTo>
                    <a:pt x="0" y="21600"/>
                  </a:lnTo>
                  <a:close/>
                  <a:moveTo>
                    <a:pt x="49" y="0"/>
                  </a:moveTo>
                  <a:lnTo>
                    <a:pt x="49" y="6983"/>
                  </a:lnTo>
                  <a:lnTo>
                    <a:pt x="21600" y="6983"/>
                  </a:lnTo>
                  <a:lnTo>
                    <a:pt x="2160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157784BA-7BA0-4F82-8D1E-CECD7F3D7560}"/>
                </a:ext>
              </a:extLst>
            </p:cNvPr>
            <p:cNvSpPr/>
            <p:nvPr userDrawn="1"/>
          </p:nvSpPr>
          <p:spPr>
            <a:xfrm>
              <a:off x="8079545" y="1283969"/>
              <a:ext cx="825775" cy="59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17753"/>
                  </a:moveTo>
                  <a:cubicBezTo>
                    <a:pt x="11716" y="18773"/>
                    <a:pt x="11553" y="19607"/>
                    <a:pt x="11356" y="20163"/>
                  </a:cubicBezTo>
                  <a:lnTo>
                    <a:pt x="15153" y="21600"/>
                  </a:lnTo>
                  <a:lnTo>
                    <a:pt x="15153" y="20441"/>
                  </a:lnTo>
                  <a:lnTo>
                    <a:pt x="11880" y="17753"/>
                  </a:lnTo>
                  <a:close/>
                  <a:moveTo>
                    <a:pt x="21600" y="9456"/>
                  </a:moveTo>
                  <a:lnTo>
                    <a:pt x="21600" y="7370"/>
                  </a:lnTo>
                  <a:lnTo>
                    <a:pt x="12600" y="0"/>
                  </a:lnTo>
                  <a:lnTo>
                    <a:pt x="12600" y="4728"/>
                  </a:lnTo>
                  <a:cubicBezTo>
                    <a:pt x="12600" y="5191"/>
                    <a:pt x="12600" y="5609"/>
                    <a:pt x="12600" y="6026"/>
                  </a:cubicBezTo>
                  <a:lnTo>
                    <a:pt x="12600" y="6026"/>
                  </a:lnTo>
                  <a:lnTo>
                    <a:pt x="21600" y="9456"/>
                  </a:lnTo>
                  <a:close/>
                  <a:moveTo>
                    <a:pt x="9000" y="6026"/>
                  </a:moveTo>
                  <a:cubicBezTo>
                    <a:pt x="9000" y="5609"/>
                    <a:pt x="9000" y="5145"/>
                    <a:pt x="9000" y="4728"/>
                  </a:cubicBezTo>
                  <a:lnTo>
                    <a:pt x="9000" y="0"/>
                  </a:lnTo>
                  <a:lnTo>
                    <a:pt x="9000" y="0"/>
                  </a:lnTo>
                  <a:lnTo>
                    <a:pt x="0" y="7370"/>
                  </a:lnTo>
                  <a:lnTo>
                    <a:pt x="0" y="9456"/>
                  </a:lnTo>
                  <a:lnTo>
                    <a:pt x="9000" y="6026"/>
                  </a:lnTo>
                  <a:lnTo>
                    <a:pt x="9000" y="6026"/>
                  </a:lnTo>
                  <a:close/>
                  <a:moveTo>
                    <a:pt x="6447" y="20441"/>
                  </a:moveTo>
                  <a:lnTo>
                    <a:pt x="6447" y="21600"/>
                  </a:lnTo>
                  <a:lnTo>
                    <a:pt x="10244" y="20163"/>
                  </a:lnTo>
                  <a:cubicBezTo>
                    <a:pt x="10047" y="19607"/>
                    <a:pt x="9884" y="18819"/>
                    <a:pt x="9720" y="17753"/>
                  </a:cubicBezTo>
                  <a:lnTo>
                    <a:pt x="6447" y="20441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7AE6E75B-DE7F-4660-98E1-4B126A28897D}"/>
                </a:ext>
              </a:extLst>
            </p:cNvPr>
            <p:cNvSpPr/>
            <p:nvPr userDrawn="1"/>
          </p:nvSpPr>
          <p:spPr>
            <a:xfrm>
              <a:off x="8079545" y="5894069"/>
              <a:ext cx="825775" cy="59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44"/>
                  </a:moveTo>
                  <a:lnTo>
                    <a:pt x="0" y="14230"/>
                  </a:lnTo>
                  <a:lnTo>
                    <a:pt x="9000" y="21600"/>
                  </a:lnTo>
                  <a:lnTo>
                    <a:pt x="9000" y="16872"/>
                  </a:lnTo>
                  <a:cubicBezTo>
                    <a:pt x="9000" y="16409"/>
                    <a:pt x="9000" y="15991"/>
                    <a:pt x="9000" y="15574"/>
                  </a:cubicBezTo>
                  <a:lnTo>
                    <a:pt x="9000" y="15574"/>
                  </a:lnTo>
                  <a:lnTo>
                    <a:pt x="0" y="12144"/>
                  </a:lnTo>
                  <a:close/>
                  <a:moveTo>
                    <a:pt x="6447" y="1159"/>
                  </a:moveTo>
                  <a:lnTo>
                    <a:pt x="9720" y="3847"/>
                  </a:lnTo>
                  <a:cubicBezTo>
                    <a:pt x="9884" y="2827"/>
                    <a:pt x="10047" y="1993"/>
                    <a:pt x="10244" y="1437"/>
                  </a:cubicBezTo>
                  <a:lnTo>
                    <a:pt x="6447" y="0"/>
                  </a:lnTo>
                  <a:lnTo>
                    <a:pt x="6447" y="1159"/>
                  </a:lnTo>
                  <a:close/>
                  <a:moveTo>
                    <a:pt x="15153" y="0"/>
                  </a:moveTo>
                  <a:lnTo>
                    <a:pt x="11356" y="1437"/>
                  </a:lnTo>
                  <a:cubicBezTo>
                    <a:pt x="11553" y="1993"/>
                    <a:pt x="11716" y="2781"/>
                    <a:pt x="11880" y="3847"/>
                  </a:cubicBezTo>
                  <a:lnTo>
                    <a:pt x="15153" y="1159"/>
                  </a:lnTo>
                  <a:lnTo>
                    <a:pt x="15153" y="0"/>
                  </a:lnTo>
                  <a:close/>
                  <a:moveTo>
                    <a:pt x="12600" y="15574"/>
                  </a:moveTo>
                  <a:lnTo>
                    <a:pt x="12600" y="15574"/>
                  </a:lnTo>
                  <a:cubicBezTo>
                    <a:pt x="12600" y="15991"/>
                    <a:pt x="12600" y="16455"/>
                    <a:pt x="12600" y="16872"/>
                  </a:cubicBezTo>
                  <a:lnTo>
                    <a:pt x="12600" y="21600"/>
                  </a:lnTo>
                  <a:lnTo>
                    <a:pt x="12600" y="21600"/>
                  </a:lnTo>
                  <a:lnTo>
                    <a:pt x="21600" y="14230"/>
                  </a:lnTo>
                  <a:lnTo>
                    <a:pt x="21600" y="12144"/>
                  </a:lnTo>
                  <a:lnTo>
                    <a:pt x="12600" y="15574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50B8BBC6-5C3E-4EC5-994F-B12244F4445A}"/>
                </a:ext>
              </a:extLst>
            </p:cNvPr>
            <p:cNvSpPr/>
            <p:nvPr userDrawn="1"/>
          </p:nvSpPr>
          <p:spPr>
            <a:xfrm>
              <a:off x="7391400" y="928370"/>
              <a:ext cx="2286000" cy="607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12" y="3126"/>
                  </a:moveTo>
                  <a:lnTo>
                    <a:pt x="8236" y="3126"/>
                  </a:lnTo>
                  <a:lnTo>
                    <a:pt x="8236" y="2204"/>
                  </a:lnTo>
                  <a:lnTo>
                    <a:pt x="8112" y="2204"/>
                  </a:lnTo>
                  <a:lnTo>
                    <a:pt x="8112" y="3126"/>
                  </a:lnTo>
                  <a:close/>
                  <a:moveTo>
                    <a:pt x="7741" y="2204"/>
                  </a:moveTo>
                  <a:lnTo>
                    <a:pt x="7617" y="2204"/>
                  </a:lnTo>
                  <a:lnTo>
                    <a:pt x="7617" y="2665"/>
                  </a:lnTo>
                  <a:lnTo>
                    <a:pt x="7741" y="2665"/>
                  </a:lnTo>
                  <a:lnTo>
                    <a:pt x="7741" y="2204"/>
                  </a:lnTo>
                  <a:close/>
                  <a:moveTo>
                    <a:pt x="5214" y="4783"/>
                  </a:moveTo>
                  <a:cubicBezTo>
                    <a:pt x="5090" y="4580"/>
                    <a:pt x="4595" y="4427"/>
                    <a:pt x="4000" y="4427"/>
                  </a:cubicBezTo>
                  <a:cubicBezTo>
                    <a:pt x="3406" y="4427"/>
                    <a:pt x="2911" y="4580"/>
                    <a:pt x="2787" y="4783"/>
                  </a:cubicBezTo>
                  <a:cubicBezTo>
                    <a:pt x="2650" y="4698"/>
                    <a:pt x="2390" y="4643"/>
                    <a:pt x="2093" y="4643"/>
                  </a:cubicBezTo>
                  <a:cubicBezTo>
                    <a:pt x="1709" y="4643"/>
                    <a:pt x="1375" y="4743"/>
                    <a:pt x="1300" y="4878"/>
                  </a:cubicBezTo>
                  <a:lnTo>
                    <a:pt x="6676" y="4878"/>
                  </a:lnTo>
                  <a:cubicBezTo>
                    <a:pt x="6601" y="4743"/>
                    <a:pt x="6279" y="4643"/>
                    <a:pt x="5883" y="4643"/>
                  </a:cubicBezTo>
                  <a:cubicBezTo>
                    <a:pt x="5611" y="4643"/>
                    <a:pt x="5350" y="4698"/>
                    <a:pt x="5214" y="4783"/>
                  </a:cubicBezTo>
                  <a:close/>
                  <a:moveTo>
                    <a:pt x="8112" y="1576"/>
                  </a:moveTo>
                  <a:cubicBezTo>
                    <a:pt x="8112" y="1540"/>
                    <a:pt x="8026" y="1509"/>
                    <a:pt x="7927" y="1509"/>
                  </a:cubicBezTo>
                  <a:cubicBezTo>
                    <a:pt x="7828" y="1509"/>
                    <a:pt x="7741" y="1540"/>
                    <a:pt x="7741" y="1576"/>
                  </a:cubicBezTo>
                  <a:lnTo>
                    <a:pt x="7741" y="1757"/>
                  </a:lnTo>
                  <a:lnTo>
                    <a:pt x="8112" y="1680"/>
                  </a:lnTo>
                  <a:lnTo>
                    <a:pt x="8112" y="1576"/>
                  </a:lnTo>
                  <a:close/>
                  <a:moveTo>
                    <a:pt x="4706" y="2615"/>
                  </a:moveTo>
                  <a:cubicBezTo>
                    <a:pt x="4112" y="2615"/>
                    <a:pt x="3617" y="2769"/>
                    <a:pt x="3493" y="2972"/>
                  </a:cubicBezTo>
                  <a:cubicBezTo>
                    <a:pt x="3356" y="2886"/>
                    <a:pt x="3096" y="2832"/>
                    <a:pt x="2799" y="2832"/>
                  </a:cubicBezTo>
                  <a:cubicBezTo>
                    <a:pt x="2415" y="2832"/>
                    <a:pt x="2081" y="2931"/>
                    <a:pt x="2006" y="3067"/>
                  </a:cubicBezTo>
                  <a:lnTo>
                    <a:pt x="5933" y="3067"/>
                  </a:lnTo>
                  <a:cubicBezTo>
                    <a:pt x="5945" y="2819"/>
                    <a:pt x="5400" y="2615"/>
                    <a:pt x="4706" y="2615"/>
                  </a:cubicBezTo>
                  <a:close/>
                  <a:moveTo>
                    <a:pt x="3431" y="18515"/>
                  </a:moveTo>
                  <a:cubicBezTo>
                    <a:pt x="3567" y="18601"/>
                    <a:pt x="3827" y="18655"/>
                    <a:pt x="4124" y="18655"/>
                  </a:cubicBezTo>
                  <a:cubicBezTo>
                    <a:pt x="4508" y="18655"/>
                    <a:pt x="4843" y="18556"/>
                    <a:pt x="4917" y="18420"/>
                  </a:cubicBezTo>
                  <a:lnTo>
                    <a:pt x="991" y="18420"/>
                  </a:lnTo>
                  <a:cubicBezTo>
                    <a:pt x="991" y="18669"/>
                    <a:pt x="1548" y="18872"/>
                    <a:pt x="2229" y="18872"/>
                  </a:cubicBezTo>
                  <a:cubicBezTo>
                    <a:pt x="2811" y="18872"/>
                    <a:pt x="3319" y="18718"/>
                    <a:pt x="3431" y="18515"/>
                  </a:cubicBezTo>
                  <a:close/>
                  <a:moveTo>
                    <a:pt x="1102" y="2909"/>
                  </a:moveTo>
                  <a:cubicBezTo>
                    <a:pt x="842" y="2909"/>
                    <a:pt x="619" y="2977"/>
                    <a:pt x="570" y="3067"/>
                  </a:cubicBezTo>
                  <a:lnTo>
                    <a:pt x="1622" y="3067"/>
                  </a:lnTo>
                  <a:cubicBezTo>
                    <a:pt x="1585" y="2977"/>
                    <a:pt x="1362" y="2909"/>
                    <a:pt x="1102" y="2909"/>
                  </a:cubicBezTo>
                  <a:close/>
                  <a:moveTo>
                    <a:pt x="3666" y="3767"/>
                  </a:moveTo>
                  <a:cubicBezTo>
                    <a:pt x="3666" y="3699"/>
                    <a:pt x="3815" y="3645"/>
                    <a:pt x="4000" y="3645"/>
                  </a:cubicBezTo>
                  <a:lnTo>
                    <a:pt x="4000" y="3600"/>
                  </a:lnTo>
                  <a:cubicBezTo>
                    <a:pt x="3827" y="3600"/>
                    <a:pt x="3678" y="3632"/>
                    <a:pt x="3604" y="3681"/>
                  </a:cubicBezTo>
                  <a:cubicBezTo>
                    <a:pt x="3530" y="3632"/>
                    <a:pt x="3381" y="3600"/>
                    <a:pt x="3208" y="3600"/>
                  </a:cubicBezTo>
                  <a:lnTo>
                    <a:pt x="3208" y="3645"/>
                  </a:lnTo>
                  <a:cubicBezTo>
                    <a:pt x="3394" y="3645"/>
                    <a:pt x="3542" y="3699"/>
                    <a:pt x="3542" y="3767"/>
                  </a:cubicBezTo>
                  <a:lnTo>
                    <a:pt x="3666" y="3767"/>
                  </a:lnTo>
                  <a:close/>
                  <a:moveTo>
                    <a:pt x="978" y="17395"/>
                  </a:moveTo>
                  <a:cubicBezTo>
                    <a:pt x="1152" y="17395"/>
                    <a:pt x="1300" y="17363"/>
                    <a:pt x="1375" y="17313"/>
                  </a:cubicBezTo>
                  <a:cubicBezTo>
                    <a:pt x="1449" y="17363"/>
                    <a:pt x="1598" y="17395"/>
                    <a:pt x="1771" y="17395"/>
                  </a:cubicBezTo>
                  <a:lnTo>
                    <a:pt x="1771" y="17350"/>
                  </a:lnTo>
                  <a:cubicBezTo>
                    <a:pt x="1585" y="17350"/>
                    <a:pt x="1437" y="17295"/>
                    <a:pt x="1437" y="17228"/>
                  </a:cubicBezTo>
                  <a:lnTo>
                    <a:pt x="1313" y="17228"/>
                  </a:lnTo>
                  <a:cubicBezTo>
                    <a:pt x="1313" y="17295"/>
                    <a:pt x="1164" y="17350"/>
                    <a:pt x="978" y="17350"/>
                  </a:cubicBezTo>
                  <a:lnTo>
                    <a:pt x="978" y="17395"/>
                  </a:lnTo>
                  <a:close/>
                  <a:moveTo>
                    <a:pt x="8732" y="2204"/>
                  </a:moveTo>
                  <a:lnTo>
                    <a:pt x="8608" y="2204"/>
                  </a:lnTo>
                  <a:lnTo>
                    <a:pt x="8608" y="2435"/>
                  </a:lnTo>
                  <a:lnTo>
                    <a:pt x="8732" y="2435"/>
                  </a:lnTo>
                  <a:lnTo>
                    <a:pt x="8732" y="2204"/>
                  </a:lnTo>
                  <a:close/>
                  <a:moveTo>
                    <a:pt x="20572" y="3605"/>
                  </a:moveTo>
                  <a:cubicBezTo>
                    <a:pt x="20399" y="3605"/>
                    <a:pt x="20250" y="3636"/>
                    <a:pt x="20176" y="3686"/>
                  </a:cubicBezTo>
                  <a:cubicBezTo>
                    <a:pt x="20101" y="3636"/>
                    <a:pt x="19953" y="3605"/>
                    <a:pt x="19779" y="3605"/>
                  </a:cubicBezTo>
                  <a:lnTo>
                    <a:pt x="19779" y="3650"/>
                  </a:lnTo>
                  <a:cubicBezTo>
                    <a:pt x="19965" y="3650"/>
                    <a:pt x="20114" y="3704"/>
                    <a:pt x="20114" y="3772"/>
                  </a:cubicBezTo>
                  <a:lnTo>
                    <a:pt x="20238" y="3772"/>
                  </a:lnTo>
                  <a:cubicBezTo>
                    <a:pt x="20238" y="3704"/>
                    <a:pt x="20386" y="3650"/>
                    <a:pt x="20572" y="3650"/>
                  </a:cubicBezTo>
                  <a:lnTo>
                    <a:pt x="20572" y="3605"/>
                  </a:lnTo>
                  <a:close/>
                  <a:moveTo>
                    <a:pt x="18987" y="5032"/>
                  </a:moveTo>
                  <a:lnTo>
                    <a:pt x="20572" y="5032"/>
                  </a:lnTo>
                  <a:cubicBezTo>
                    <a:pt x="20498" y="4896"/>
                    <a:pt x="20176" y="4797"/>
                    <a:pt x="19779" y="4797"/>
                  </a:cubicBezTo>
                  <a:cubicBezTo>
                    <a:pt x="19383" y="4797"/>
                    <a:pt x="19061" y="4901"/>
                    <a:pt x="18987" y="5032"/>
                  </a:cubicBezTo>
                  <a:close/>
                  <a:moveTo>
                    <a:pt x="9041" y="1382"/>
                  </a:moveTo>
                  <a:cubicBezTo>
                    <a:pt x="9041" y="1346"/>
                    <a:pt x="8955" y="1314"/>
                    <a:pt x="8855" y="1314"/>
                  </a:cubicBezTo>
                  <a:cubicBezTo>
                    <a:pt x="8756" y="1314"/>
                    <a:pt x="8670" y="1346"/>
                    <a:pt x="8670" y="1382"/>
                  </a:cubicBezTo>
                  <a:lnTo>
                    <a:pt x="8670" y="1563"/>
                  </a:lnTo>
                  <a:lnTo>
                    <a:pt x="9041" y="1486"/>
                  </a:lnTo>
                  <a:lnTo>
                    <a:pt x="9041" y="1382"/>
                  </a:lnTo>
                  <a:close/>
                  <a:moveTo>
                    <a:pt x="19333" y="0"/>
                  </a:moveTo>
                  <a:cubicBezTo>
                    <a:pt x="18739" y="0"/>
                    <a:pt x="18244" y="154"/>
                    <a:pt x="18120" y="357"/>
                  </a:cubicBezTo>
                  <a:cubicBezTo>
                    <a:pt x="17983" y="271"/>
                    <a:pt x="17723" y="217"/>
                    <a:pt x="17426" y="217"/>
                  </a:cubicBezTo>
                  <a:cubicBezTo>
                    <a:pt x="17042" y="217"/>
                    <a:pt x="16708" y="316"/>
                    <a:pt x="16633" y="452"/>
                  </a:cubicBezTo>
                  <a:lnTo>
                    <a:pt x="20560" y="452"/>
                  </a:lnTo>
                  <a:cubicBezTo>
                    <a:pt x="20572" y="203"/>
                    <a:pt x="20015" y="0"/>
                    <a:pt x="19333" y="0"/>
                  </a:cubicBezTo>
                  <a:close/>
                  <a:moveTo>
                    <a:pt x="17426" y="3568"/>
                  </a:moveTo>
                  <a:cubicBezTo>
                    <a:pt x="17104" y="3568"/>
                    <a:pt x="16832" y="3636"/>
                    <a:pt x="16695" y="3736"/>
                  </a:cubicBezTo>
                  <a:cubicBezTo>
                    <a:pt x="16572" y="3636"/>
                    <a:pt x="16287" y="3568"/>
                    <a:pt x="15965" y="3568"/>
                  </a:cubicBezTo>
                  <a:cubicBezTo>
                    <a:pt x="15581" y="3568"/>
                    <a:pt x="15246" y="3668"/>
                    <a:pt x="15172" y="3803"/>
                  </a:cubicBezTo>
                  <a:lnTo>
                    <a:pt x="18206" y="3803"/>
                  </a:lnTo>
                  <a:cubicBezTo>
                    <a:pt x="18144" y="3668"/>
                    <a:pt x="17822" y="3568"/>
                    <a:pt x="17426" y="3568"/>
                  </a:cubicBezTo>
                  <a:close/>
                  <a:moveTo>
                    <a:pt x="13438" y="3343"/>
                  </a:moveTo>
                  <a:lnTo>
                    <a:pt x="13314" y="3343"/>
                  </a:lnTo>
                  <a:lnTo>
                    <a:pt x="13314" y="3573"/>
                  </a:lnTo>
                  <a:lnTo>
                    <a:pt x="13438" y="3573"/>
                  </a:lnTo>
                  <a:lnTo>
                    <a:pt x="13438" y="3343"/>
                  </a:lnTo>
                  <a:close/>
                  <a:moveTo>
                    <a:pt x="13438" y="2204"/>
                  </a:moveTo>
                  <a:lnTo>
                    <a:pt x="13314" y="2204"/>
                  </a:lnTo>
                  <a:lnTo>
                    <a:pt x="13314" y="3126"/>
                  </a:lnTo>
                  <a:lnTo>
                    <a:pt x="13438" y="3126"/>
                  </a:lnTo>
                  <a:lnTo>
                    <a:pt x="13438" y="2204"/>
                  </a:lnTo>
                  <a:close/>
                  <a:moveTo>
                    <a:pt x="13810" y="2665"/>
                  </a:moveTo>
                  <a:lnTo>
                    <a:pt x="13933" y="2665"/>
                  </a:lnTo>
                  <a:lnTo>
                    <a:pt x="13933" y="2204"/>
                  </a:lnTo>
                  <a:lnTo>
                    <a:pt x="13810" y="2204"/>
                  </a:lnTo>
                  <a:lnTo>
                    <a:pt x="13810" y="2665"/>
                  </a:lnTo>
                  <a:close/>
                  <a:moveTo>
                    <a:pt x="13810" y="1757"/>
                  </a:moveTo>
                  <a:lnTo>
                    <a:pt x="13810" y="1576"/>
                  </a:lnTo>
                  <a:cubicBezTo>
                    <a:pt x="13810" y="1540"/>
                    <a:pt x="13723" y="1509"/>
                    <a:pt x="13624" y="1509"/>
                  </a:cubicBezTo>
                  <a:cubicBezTo>
                    <a:pt x="13525" y="1509"/>
                    <a:pt x="13438" y="1540"/>
                    <a:pt x="13438" y="1576"/>
                  </a:cubicBezTo>
                  <a:lnTo>
                    <a:pt x="13438" y="1680"/>
                  </a:lnTo>
                  <a:lnTo>
                    <a:pt x="13810" y="1757"/>
                  </a:lnTo>
                  <a:close/>
                  <a:moveTo>
                    <a:pt x="12881" y="1563"/>
                  </a:moveTo>
                  <a:lnTo>
                    <a:pt x="12881" y="1382"/>
                  </a:lnTo>
                  <a:cubicBezTo>
                    <a:pt x="12881" y="1346"/>
                    <a:pt x="12794" y="1314"/>
                    <a:pt x="12695" y="1314"/>
                  </a:cubicBezTo>
                  <a:cubicBezTo>
                    <a:pt x="12596" y="1314"/>
                    <a:pt x="12509" y="1346"/>
                    <a:pt x="12509" y="1382"/>
                  </a:cubicBezTo>
                  <a:lnTo>
                    <a:pt x="12509" y="1486"/>
                  </a:lnTo>
                  <a:lnTo>
                    <a:pt x="12881" y="1563"/>
                  </a:lnTo>
                  <a:close/>
                  <a:moveTo>
                    <a:pt x="13438" y="17874"/>
                  </a:moveTo>
                  <a:lnTo>
                    <a:pt x="13314" y="17874"/>
                  </a:lnTo>
                  <a:lnTo>
                    <a:pt x="13314" y="18795"/>
                  </a:lnTo>
                  <a:lnTo>
                    <a:pt x="13438" y="18795"/>
                  </a:lnTo>
                  <a:lnTo>
                    <a:pt x="13438" y="17874"/>
                  </a:lnTo>
                  <a:close/>
                  <a:moveTo>
                    <a:pt x="2564" y="15963"/>
                  </a:moveTo>
                  <a:lnTo>
                    <a:pt x="978" y="15963"/>
                  </a:lnTo>
                  <a:cubicBezTo>
                    <a:pt x="1053" y="16098"/>
                    <a:pt x="1375" y="16198"/>
                    <a:pt x="1771" y="16198"/>
                  </a:cubicBezTo>
                  <a:cubicBezTo>
                    <a:pt x="2167" y="16198"/>
                    <a:pt x="2489" y="16098"/>
                    <a:pt x="2564" y="15963"/>
                  </a:cubicBezTo>
                  <a:close/>
                  <a:moveTo>
                    <a:pt x="16336" y="16211"/>
                  </a:moveTo>
                  <a:cubicBezTo>
                    <a:pt x="16460" y="16415"/>
                    <a:pt x="16956" y="16568"/>
                    <a:pt x="17550" y="16568"/>
                  </a:cubicBezTo>
                  <a:cubicBezTo>
                    <a:pt x="18144" y="16568"/>
                    <a:pt x="18640" y="16415"/>
                    <a:pt x="18764" y="16211"/>
                  </a:cubicBezTo>
                  <a:cubicBezTo>
                    <a:pt x="18900" y="16297"/>
                    <a:pt x="19160" y="16351"/>
                    <a:pt x="19457" y="16351"/>
                  </a:cubicBezTo>
                  <a:cubicBezTo>
                    <a:pt x="19841" y="16351"/>
                    <a:pt x="20176" y="16252"/>
                    <a:pt x="20250" y="16116"/>
                  </a:cubicBezTo>
                  <a:lnTo>
                    <a:pt x="14875" y="16116"/>
                  </a:lnTo>
                  <a:cubicBezTo>
                    <a:pt x="14949" y="16252"/>
                    <a:pt x="15271" y="16351"/>
                    <a:pt x="15667" y="16351"/>
                  </a:cubicBezTo>
                  <a:cubicBezTo>
                    <a:pt x="15940" y="16351"/>
                    <a:pt x="16200" y="16297"/>
                    <a:pt x="16336" y="16211"/>
                  </a:cubicBezTo>
                  <a:close/>
                  <a:moveTo>
                    <a:pt x="13438" y="19418"/>
                  </a:moveTo>
                  <a:cubicBezTo>
                    <a:pt x="13438" y="19454"/>
                    <a:pt x="13525" y="19486"/>
                    <a:pt x="13624" y="19486"/>
                  </a:cubicBezTo>
                  <a:cubicBezTo>
                    <a:pt x="13723" y="19486"/>
                    <a:pt x="13810" y="19454"/>
                    <a:pt x="13810" y="19418"/>
                  </a:cubicBezTo>
                  <a:lnTo>
                    <a:pt x="13810" y="19238"/>
                  </a:lnTo>
                  <a:lnTo>
                    <a:pt x="13438" y="19314"/>
                  </a:lnTo>
                  <a:lnTo>
                    <a:pt x="13438" y="19418"/>
                  </a:lnTo>
                  <a:close/>
                  <a:moveTo>
                    <a:pt x="13810" y="18790"/>
                  </a:moveTo>
                  <a:lnTo>
                    <a:pt x="13933" y="18790"/>
                  </a:lnTo>
                  <a:lnTo>
                    <a:pt x="13933" y="18330"/>
                  </a:lnTo>
                  <a:lnTo>
                    <a:pt x="13810" y="18330"/>
                  </a:lnTo>
                  <a:lnTo>
                    <a:pt x="13810" y="18790"/>
                  </a:lnTo>
                  <a:close/>
                  <a:moveTo>
                    <a:pt x="10850" y="3266"/>
                  </a:moveTo>
                  <a:cubicBezTo>
                    <a:pt x="11196" y="3180"/>
                    <a:pt x="11456" y="2511"/>
                    <a:pt x="11456" y="1698"/>
                  </a:cubicBezTo>
                  <a:lnTo>
                    <a:pt x="11456" y="777"/>
                  </a:lnTo>
                  <a:cubicBezTo>
                    <a:pt x="11456" y="416"/>
                    <a:pt x="11147" y="122"/>
                    <a:pt x="10775" y="122"/>
                  </a:cubicBezTo>
                  <a:cubicBezTo>
                    <a:pt x="10404" y="122"/>
                    <a:pt x="10094" y="416"/>
                    <a:pt x="10094" y="777"/>
                  </a:cubicBezTo>
                  <a:lnTo>
                    <a:pt x="10094" y="1698"/>
                  </a:lnTo>
                  <a:cubicBezTo>
                    <a:pt x="10094" y="2511"/>
                    <a:pt x="10367" y="3184"/>
                    <a:pt x="10701" y="3266"/>
                  </a:cubicBezTo>
                  <a:cubicBezTo>
                    <a:pt x="8930" y="4955"/>
                    <a:pt x="4657" y="6039"/>
                    <a:pt x="0" y="6161"/>
                  </a:cubicBezTo>
                  <a:lnTo>
                    <a:pt x="0" y="14838"/>
                  </a:lnTo>
                  <a:cubicBezTo>
                    <a:pt x="4669" y="14960"/>
                    <a:pt x="8930" y="16040"/>
                    <a:pt x="10701" y="17734"/>
                  </a:cubicBezTo>
                  <a:cubicBezTo>
                    <a:pt x="10354" y="17819"/>
                    <a:pt x="10094" y="18488"/>
                    <a:pt x="10094" y="19301"/>
                  </a:cubicBezTo>
                  <a:lnTo>
                    <a:pt x="10094" y="20222"/>
                  </a:lnTo>
                  <a:cubicBezTo>
                    <a:pt x="10094" y="20584"/>
                    <a:pt x="10404" y="20877"/>
                    <a:pt x="10775" y="20877"/>
                  </a:cubicBezTo>
                  <a:cubicBezTo>
                    <a:pt x="11147" y="20877"/>
                    <a:pt x="11456" y="20584"/>
                    <a:pt x="11456" y="20222"/>
                  </a:cubicBezTo>
                  <a:lnTo>
                    <a:pt x="11456" y="19301"/>
                  </a:lnTo>
                  <a:cubicBezTo>
                    <a:pt x="11456" y="18488"/>
                    <a:pt x="11184" y="17815"/>
                    <a:pt x="10850" y="17734"/>
                  </a:cubicBezTo>
                  <a:cubicBezTo>
                    <a:pt x="12621" y="16040"/>
                    <a:pt x="16918" y="14951"/>
                    <a:pt x="21600" y="14838"/>
                  </a:cubicBezTo>
                  <a:lnTo>
                    <a:pt x="21600" y="6161"/>
                  </a:lnTo>
                  <a:cubicBezTo>
                    <a:pt x="16918" y="6044"/>
                    <a:pt x="12621" y="4960"/>
                    <a:pt x="10850" y="3266"/>
                  </a:cubicBezTo>
                  <a:close/>
                  <a:moveTo>
                    <a:pt x="17884" y="17228"/>
                  </a:moveTo>
                  <a:cubicBezTo>
                    <a:pt x="17884" y="17295"/>
                    <a:pt x="17736" y="17350"/>
                    <a:pt x="17550" y="17350"/>
                  </a:cubicBezTo>
                  <a:lnTo>
                    <a:pt x="17550" y="17395"/>
                  </a:lnTo>
                  <a:cubicBezTo>
                    <a:pt x="17723" y="17395"/>
                    <a:pt x="17872" y="17363"/>
                    <a:pt x="17946" y="17313"/>
                  </a:cubicBezTo>
                  <a:cubicBezTo>
                    <a:pt x="18021" y="17363"/>
                    <a:pt x="18169" y="17395"/>
                    <a:pt x="18343" y="17395"/>
                  </a:cubicBezTo>
                  <a:lnTo>
                    <a:pt x="18343" y="17350"/>
                  </a:lnTo>
                  <a:cubicBezTo>
                    <a:pt x="18157" y="17350"/>
                    <a:pt x="18008" y="17295"/>
                    <a:pt x="18008" y="17228"/>
                  </a:cubicBezTo>
                  <a:lnTo>
                    <a:pt x="17884" y="17228"/>
                  </a:lnTo>
                  <a:close/>
                  <a:moveTo>
                    <a:pt x="20448" y="18086"/>
                  </a:moveTo>
                  <a:cubicBezTo>
                    <a:pt x="20708" y="18086"/>
                    <a:pt x="20931" y="18018"/>
                    <a:pt x="20981" y="17928"/>
                  </a:cubicBezTo>
                  <a:lnTo>
                    <a:pt x="19928" y="17928"/>
                  </a:lnTo>
                  <a:cubicBezTo>
                    <a:pt x="19965" y="18018"/>
                    <a:pt x="20188" y="18086"/>
                    <a:pt x="20448" y="18086"/>
                  </a:cubicBezTo>
                  <a:close/>
                  <a:moveTo>
                    <a:pt x="16844" y="18379"/>
                  </a:moveTo>
                  <a:cubicBezTo>
                    <a:pt x="17439" y="18379"/>
                    <a:pt x="17934" y="18226"/>
                    <a:pt x="18058" y="18023"/>
                  </a:cubicBezTo>
                  <a:cubicBezTo>
                    <a:pt x="18194" y="18108"/>
                    <a:pt x="18454" y="18163"/>
                    <a:pt x="18751" y="18163"/>
                  </a:cubicBezTo>
                  <a:cubicBezTo>
                    <a:pt x="19135" y="18163"/>
                    <a:pt x="19470" y="18063"/>
                    <a:pt x="19544" y="17928"/>
                  </a:cubicBezTo>
                  <a:lnTo>
                    <a:pt x="15618" y="17928"/>
                  </a:lnTo>
                  <a:cubicBezTo>
                    <a:pt x="15606" y="18176"/>
                    <a:pt x="16150" y="18379"/>
                    <a:pt x="16844" y="18379"/>
                  </a:cubicBezTo>
                  <a:close/>
                  <a:moveTo>
                    <a:pt x="12819" y="18790"/>
                  </a:moveTo>
                  <a:lnTo>
                    <a:pt x="12943" y="18790"/>
                  </a:lnTo>
                  <a:lnTo>
                    <a:pt x="12943" y="18560"/>
                  </a:lnTo>
                  <a:lnTo>
                    <a:pt x="12819" y="18560"/>
                  </a:lnTo>
                  <a:lnTo>
                    <a:pt x="12819" y="18790"/>
                  </a:lnTo>
                  <a:close/>
                  <a:moveTo>
                    <a:pt x="12509" y="19617"/>
                  </a:moveTo>
                  <a:cubicBezTo>
                    <a:pt x="12509" y="19653"/>
                    <a:pt x="12596" y="19685"/>
                    <a:pt x="12695" y="19685"/>
                  </a:cubicBezTo>
                  <a:cubicBezTo>
                    <a:pt x="12794" y="19685"/>
                    <a:pt x="12881" y="19653"/>
                    <a:pt x="12881" y="19617"/>
                  </a:cubicBezTo>
                  <a:lnTo>
                    <a:pt x="12881" y="19436"/>
                  </a:lnTo>
                  <a:lnTo>
                    <a:pt x="12509" y="19513"/>
                  </a:lnTo>
                  <a:lnTo>
                    <a:pt x="12509" y="19617"/>
                  </a:lnTo>
                  <a:close/>
                  <a:moveTo>
                    <a:pt x="7728" y="21302"/>
                  </a:moveTo>
                  <a:cubicBezTo>
                    <a:pt x="7989" y="21302"/>
                    <a:pt x="8211" y="21234"/>
                    <a:pt x="8261" y="21144"/>
                  </a:cubicBezTo>
                  <a:lnTo>
                    <a:pt x="7208" y="21144"/>
                  </a:lnTo>
                  <a:cubicBezTo>
                    <a:pt x="7258" y="21239"/>
                    <a:pt x="7468" y="21302"/>
                    <a:pt x="7728" y="21302"/>
                  </a:cubicBezTo>
                  <a:close/>
                  <a:moveTo>
                    <a:pt x="8112" y="18790"/>
                  </a:moveTo>
                  <a:lnTo>
                    <a:pt x="8236" y="18790"/>
                  </a:lnTo>
                  <a:lnTo>
                    <a:pt x="8236" y="17869"/>
                  </a:lnTo>
                  <a:lnTo>
                    <a:pt x="8112" y="17869"/>
                  </a:lnTo>
                  <a:lnTo>
                    <a:pt x="8112" y="18790"/>
                  </a:lnTo>
                  <a:close/>
                  <a:moveTo>
                    <a:pt x="4843" y="17259"/>
                  </a:moveTo>
                  <a:cubicBezTo>
                    <a:pt x="4967" y="17359"/>
                    <a:pt x="5251" y="17426"/>
                    <a:pt x="5573" y="17426"/>
                  </a:cubicBezTo>
                  <a:cubicBezTo>
                    <a:pt x="5957" y="17426"/>
                    <a:pt x="6292" y="17327"/>
                    <a:pt x="6366" y="17191"/>
                  </a:cubicBezTo>
                  <a:lnTo>
                    <a:pt x="3332" y="17191"/>
                  </a:lnTo>
                  <a:cubicBezTo>
                    <a:pt x="3406" y="17327"/>
                    <a:pt x="3728" y="17426"/>
                    <a:pt x="4124" y="17426"/>
                  </a:cubicBezTo>
                  <a:cubicBezTo>
                    <a:pt x="4446" y="17426"/>
                    <a:pt x="4719" y="17359"/>
                    <a:pt x="4843" y="17259"/>
                  </a:cubicBezTo>
                  <a:close/>
                  <a:moveTo>
                    <a:pt x="4124" y="21600"/>
                  </a:moveTo>
                  <a:cubicBezTo>
                    <a:pt x="4719" y="21600"/>
                    <a:pt x="5214" y="21446"/>
                    <a:pt x="5338" y="21243"/>
                  </a:cubicBezTo>
                  <a:cubicBezTo>
                    <a:pt x="5474" y="21329"/>
                    <a:pt x="5734" y="21383"/>
                    <a:pt x="6032" y="21383"/>
                  </a:cubicBezTo>
                  <a:cubicBezTo>
                    <a:pt x="6416" y="21383"/>
                    <a:pt x="6750" y="21284"/>
                    <a:pt x="6824" y="21148"/>
                  </a:cubicBezTo>
                  <a:lnTo>
                    <a:pt x="2898" y="21148"/>
                  </a:lnTo>
                  <a:cubicBezTo>
                    <a:pt x="2886" y="21397"/>
                    <a:pt x="3443" y="21600"/>
                    <a:pt x="4124" y="21600"/>
                  </a:cubicBezTo>
                  <a:close/>
                  <a:moveTo>
                    <a:pt x="7617" y="18790"/>
                  </a:moveTo>
                  <a:lnTo>
                    <a:pt x="7741" y="18790"/>
                  </a:lnTo>
                  <a:lnTo>
                    <a:pt x="7741" y="18330"/>
                  </a:lnTo>
                  <a:lnTo>
                    <a:pt x="7617" y="18330"/>
                  </a:lnTo>
                  <a:lnTo>
                    <a:pt x="7617" y="18790"/>
                  </a:lnTo>
                  <a:close/>
                  <a:moveTo>
                    <a:pt x="8670" y="19432"/>
                  </a:moveTo>
                  <a:lnTo>
                    <a:pt x="8670" y="19613"/>
                  </a:lnTo>
                  <a:cubicBezTo>
                    <a:pt x="8670" y="19649"/>
                    <a:pt x="8756" y="19680"/>
                    <a:pt x="8855" y="19680"/>
                  </a:cubicBezTo>
                  <a:cubicBezTo>
                    <a:pt x="8955" y="19680"/>
                    <a:pt x="9041" y="19649"/>
                    <a:pt x="9041" y="19613"/>
                  </a:cubicBezTo>
                  <a:lnTo>
                    <a:pt x="9041" y="19509"/>
                  </a:lnTo>
                  <a:lnTo>
                    <a:pt x="8670" y="19432"/>
                  </a:lnTo>
                  <a:close/>
                  <a:moveTo>
                    <a:pt x="8236" y="17422"/>
                  </a:moveTo>
                  <a:lnTo>
                    <a:pt x="8112" y="17422"/>
                  </a:lnTo>
                  <a:lnTo>
                    <a:pt x="8112" y="17652"/>
                  </a:lnTo>
                  <a:lnTo>
                    <a:pt x="8236" y="17652"/>
                  </a:lnTo>
                  <a:lnTo>
                    <a:pt x="8236" y="17422"/>
                  </a:lnTo>
                  <a:close/>
                  <a:moveTo>
                    <a:pt x="7741" y="19418"/>
                  </a:moveTo>
                  <a:cubicBezTo>
                    <a:pt x="7741" y="19454"/>
                    <a:pt x="7828" y="19486"/>
                    <a:pt x="7927" y="19486"/>
                  </a:cubicBezTo>
                  <a:cubicBezTo>
                    <a:pt x="8026" y="19486"/>
                    <a:pt x="8112" y="19454"/>
                    <a:pt x="8112" y="19418"/>
                  </a:cubicBezTo>
                  <a:lnTo>
                    <a:pt x="8112" y="19314"/>
                  </a:lnTo>
                  <a:lnTo>
                    <a:pt x="7741" y="19238"/>
                  </a:lnTo>
                  <a:lnTo>
                    <a:pt x="7741" y="1941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43B67111-DAE9-4E75-8C86-54CB03D95904}"/>
                </a:ext>
              </a:extLst>
            </p:cNvPr>
            <p:cNvSpPr/>
            <p:nvPr userDrawn="1"/>
          </p:nvSpPr>
          <p:spPr>
            <a:xfrm>
              <a:off x="8442367" y="1068069"/>
              <a:ext cx="95090" cy="563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1"/>
                  </a:moveTo>
                  <a:cubicBezTo>
                    <a:pt x="18474" y="58"/>
                    <a:pt x="14779" y="0"/>
                    <a:pt x="10800" y="0"/>
                  </a:cubicBezTo>
                  <a:cubicBezTo>
                    <a:pt x="6821" y="0"/>
                    <a:pt x="2842" y="54"/>
                    <a:pt x="0" y="151"/>
                  </a:cubicBezTo>
                  <a:cubicBezTo>
                    <a:pt x="3411" y="112"/>
                    <a:pt x="7105" y="88"/>
                    <a:pt x="10800" y="88"/>
                  </a:cubicBezTo>
                  <a:cubicBezTo>
                    <a:pt x="14779" y="88"/>
                    <a:pt x="18474" y="107"/>
                    <a:pt x="21600" y="151"/>
                  </a:cubicBezTo>
                  <a:close/>
                  <a:moveTo>
                    <a:pt x="0" y="21449"/>
                  </a:moveTo>
                  <a:cubicBezTo>
                    <a:pt x="3126" y="21542"/>
                    <a:pt x="6821" y="21600"/>
                    <a:pt x="10800" y="21600"/>
                  </a:cubicBezTo>
                  <a:cubicBezTo>
                    <a:pt x="14779" y="21600"/>
                    <a:pt x="18758" y="21546"/>
                    <a:pt x="21600" y="21449"/>
                  </a:cubicBezTo>
                  <a:cubicBezTo>
                    <a:pt x="18189" y="21488"/>
                    <a:pt x="14495" y="21512"/>
                    <a:pt x="10800" y="21512"/>
                  </a:cubicBezTo>
                  <a:cubicBezTo>
                    <a:pt x="6821" y="21512"/>
                    <a:pt x="3126" y="21493"/>
                    <a:pt x="0" y="21449"/>
                  </a:cubicBezTo>
                  <a:close/>
                </a:path>
              </a:pathLst>
            </a:custGeom>
            <a:solidFill>
              <a:srgbClr val="32536B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 hidden="1">
            <a:extLst>
              <a:ext uri="{FF2B5EF4-FFF2-40B4-BE49-F238E27FC236}">
                <a16:creationId xmlns:a16="http://schemas.microsoft.com/office/drawing/2014/main" id="{271B879B-DC26-3149-A11C-1A37E2B5BC40}"/>
              </a:ext>
            </a:extLst>
          </p:cNvPr>
          <p:cNvGrpSpPr/>
          <p:nvPr userDrawn="1"/>
        </p:nvGrpSpPr>
        <p:grpSpPr>
          <a:xfrm>
            <a:off x="10497983" y="469900"/>
            <a:ext cx="2194560" cy="6858000"/>
            <a:chOff x="4635500" y="0"/>
            <a:chExt cx="2194561" cy="6858000"/>
          </a:xfrm>
        </p:grpSpPr>
        <p:sp>
          <p:nvSpPr>
            <p:cNvPr id="33" name="Rectangle">
              <a:extLst>
                <a:ext uri="{FF2B5EF4-FFF2-40B4-BE49-F238E27FC236}">
                  <a16:creationId xmlns:a16="http://schemas.microsoft.com/office/drawing/2014/main" id="{043198EA-E52A-4318-9EB1-D6C690C7747D}"/>
                </a:ext>
              </a:extLst>
            </p:cNvPr>
            <p:cNvSpPr/>
            <p:nvPr userDrawn="1"/>
          </p:nvSpPr>
          <p:spPr>
            <a:xfrm>
              <a:off x="4635500" y="0"/>
              <a:ext cx="2194561" cy="6858000"/>
            </a:xfrm>
            <a:prstGeom prst="rect">
              <a:avLst/>
            </a:prstGeom>
            <a:solidFill>
              <a:srgbClr val="114A7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C9D5F3F-71AB-4D47-9057-7B91C6C9F5DB}"/>
                </a:ext>
              </a:extLst>
            </p:cNvPr>
            <p:cNvSpPr/>
            <p:nvPr userDrawn="1"/>
          </p:nvSpPr>
          <p:spPr>
            <a:xfrm>
              <a:off x="4699000" y="114299"/>
              <a:ext cx="2052321" cy="662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9" y="1541"/>
                  </a:moveTo>
                  <a:cubicBezTo>
                    <a:pt x="6162" y="1541"/>
                    <a:pt x="6095" y="1557"/>
                    <a:pt x="6095" y="1582"/>
                  </a:cubicBezTo>
                  <a:cubicBezTo>
                    <a:pt x="6095" y="1603"/>
                    <a:pt x="6149" y="1624"/>
                    <a:pt x="6229" y="1624"/>
                  </a:cubicBezTo>
                  <a:cubicBezTo>
                    <a:pt x="6296" y="1624"/>
                    <a:pt x="6362" y="1607"/>
                    <a:pt x="6362" y="1582"/>
                  </a:cubicBezTo>
                  <a:cubicBezTo>
                    <a:pt x="6362" y="1557"/>
                    <a:pt x="6309" y="1541"/>
                    <a:pt x="6229" y="1541"/>
                  </a:cubicBezTo>
                  <a:close/>
                  <a:moveTo>
                    <a:pt x="6229" y="489"/>
                  </a:moveTo>
                  <a:cubicBezTo>
                    <a:pt x="6162" y="489"/>
                    <a:pt x="6095" y="505"/>
                    <a:pt x="6095" y="530"/>
                  </a:cubicBezTo>
                  <a:cubicBezTo>
                    <a:pt x="6095" y="555"/>
                    <a:pt x="6149" y="572"/>
                    <a:pt x="6229" y="572"/>
                  </a:cubicBezTo>
                  <a:cubicBezTo>
                    <a:pt x="6296" y="572"/>
                    <a:pt x="6362" y="555"/>
                    <a:pt x="6362" y="530"/>
                  </a:cubicBezTo>
                  <a:cubicBezTo>
                    <a:pt x="6362" y="505"/>
                    <a:pt x="6309" y="489"/>
                    <a:pt x="6229" y="489"/>
                  </a:cubicBezTo>
                  <a:close/>
                  <a:moveTo>
                    <a:pt x="7766" y="19964"/>
                  </a:moveTo>
                  <a:cubicBezTo>
                    <a:pt x="7699" y="19964"/>
                    <a:pt x="7632" y="19981"/>
                    <a:pt x="7632" y="20005"/>
                  </a:cubicBezTo>
                  <a:cubicBezTo>
                    <a:pt x="7632" y="20030"/>
                    <a:pt x="7686" y="20047"/>
                    <a:pt x="7766" y="20047"/>
                  </a:cubicBezTo>
                  <a:cubicBezTo>
                    <a:pt x="7846" y="20047"/>
                    <a:pt x="7900" y="20030"/>
                    <a:pt x="7900" y="20005"/>
                  </a:cubicBezTo>
                  <a:cubicBezTo>
                    <a:pt x="7900" y="19981"/>
                    <a:pt x="7846" y="19964"/>
                    <a:pt x="7766" y="19964"/>
                  </a:cubicBezTo>
                  <a:close/>
                  <a:moveTo>
                    <a:pt x="7766" y="21024"/>
                  </a:moveTo>
                  <a:cubicBezTo>
                    <a:pt x="7699" y="21024"/>
                    <a:pt x="7632" y="21041"/>
                    <a:pt x="7632" y="21066"/>
                  </a:cubicBezTo>
                  <a:cubicBezTo>
                    <a:pt x="7632" y="21086"/>
                    <a:pt x="7686" y="21107"/>
                    <a:pt x="7766" y="21107"/>
                  </a:cubicBezTo>
                  <a:cubicBezTo>
                    <a:pt x="7846" y="21107"/>
                    <a:pt x="7900" y="21091"/>
                    <a:pt x="7900" y="21066"/>
                  </a:cubicBezTo>
                  <a:cubicBezTo>
                    <a:pt x="7900" y="21041"/>
                    <a:pt x="7846" y="21024"/>
                    <a:pt x="7766" y="21024"/>
                  </a:cubicBezTo>
                  <a:close/>
                  <a:moveTo>
                    <a:pt x="6229" y="5732"/>
                  </a:moveTo>
                  <a:cubicBezTo>
                    <a:pt x="6162" y="5732"/>
                    <a:pt x="6095" y="5749"/>
                    <a:pt x="6095" y="5774"/>
                  </a:cubicBezTo>
                  <a:cubicBezTo>
                    <a:pt x="6095" y="5795"/>
                    <a:pt x="6149" y="5815"/>
                    <a:pt x="6229" y="5815"/>
                  </a:cubicBezTo>
                  <a:cubicBezTo>
                    <a:pt x="6296" y="5815"/>
                    <a:pt x="6362" y="5799"/>
                    <a:pt x="6362" y="5774"/>
                  </a:cubicBezTo>
                  <a:cubicBezTo>
                    <a:pt x="6362" y="5753"/>
                    <a:pt x="6309" y="5732"/>
                    <a:pt x="6229" y="5732"/>
                  </a:cubicBezTo>
                  <a:close/>
                  <a:moveTo>
                    <a:pt x="6229" y="6780"/>
                  </a:moveTo>
                  <a:cubicBezTo>
                    <a:pt x="6162" y="6780"/>
                    <a:pt x="6095" y="6797"/>
                    <a:pt x="6095" y="6822"/>
                  </a:cubicBezTo>
                  <a:cubicBezTo>
                    <a:pt x="6095" y="6842"/>
                    <a:pt x="6149" y="6863"/>
                    <a:pt x="6229" y="6863"/>
                  </a:cubicBezTo>
                  <a:cubicBezTo>
                    <a:pt x="6296" y="6863"/>
                    <a:pt x="6362" y="6847"/>
                    <a:pt x="6362" y="6822"/>
                  </a:cubicBezTo>
                  <a:cubicBezTo>
                    <a:pt x="6362" y="6801"/>
                    <a:pt x="6309" y="6780"/>
                    <a:pt x="6229" y="6780"/>
                  </a:cubicBezTo>
                  <a:close/>
                  <a:moveTo>
                    <a:pt x="6229" y="4684"/>
                  </a:moveTo>
                  <a:cubicBezTo>
                    <a:pt x="6162" y="4684"/>
                    <a:pt x="6095" y="4701"/>
                    <a:pt x="6095" y="4726"/>
                  </a:cubicBezTo>
                  <a:cubicBezTo>
                    <a:pt x="6095" y="4751"/>
                    <a:pt x="6149" y="4767"/>
                    <a:pt x="6229" y="4767"/>
                  </a:cubicBezTo>
                  <a:cubicBezTo>
                    <a:pt x="6296" y="4767"/>
                    <a:pt x="6362" y="4751"/>
                    <a:pt x="6362" y="4726"/>
                  </a:cubicBezTo>
                  <a:cubicBezTo>
                    <a:pt x="6362" y="4701"/>
                    <a:pt x="6309" y="4684"/>
                    <a:pt x="6229" y="4684"/>
                  </a:cubicBezTo>
                  <a:close/>
                  <a:moveTo>
                    <a:pt x="6229" y="2589"/>
                  </a:moveTo>
                  <a:cubicBezTo>
                    <a:pt x="6162" y="2589"/>
                    <a:pt x="6095" y="2605"/>
                    <a:pt x="6095" y="2630"/>
                  </a:cubicBezTo>
                  <a:cubicBezTo>
                    <a:pt x="6095" y="2655"/>
                    <a:pt x="6149" y="2672"/>
                    <a:pt x="6229" y="2672"/>
                  </a:cubicBezTo>
                  <a:cubicBezTo>
                    <a:pt x="6296" y="2672"/>
                    <a:pt x="6362" y="2655"/>
                    <a:pt x="6362" y="2630"/>
                  </a:cubicBezTo>
                  <a:cubicBezTo>
                    <a:pt x="6362" y="2605"/>
                    <a:pt x="6309" y="2589"/>
                    <a:pt x="6229" y="2589"/>
                  </a:cubicBezTo>
                  <a:close/>
                  <a:moveTo>
                    <a:pt x="6229" y="3637"/>
                  </a:moveTo>
                  <a:cubicBezTo>
                    <a:pt x="6162" y="3637"/>
                    <a:pt x="6095" y="3653"/>
                    <a:pt x="6095" y="3678"/>
                  </a:cubicBezTo>
                  <a:cubicBezTo>
                    <a:pt x="6095" y="3699"/>
                    <a:pt x="6149" y="3719"/>
                    <a:pt x="6229" y="3719"/>
                  </a:cubicBezTo>
                  <a:cubicBezTo>
                    <a:pt x="6296" y="3719"/>
                    <a:pt x="6362" y="3703"/>
                    <a:pt x="6362" y="3678"/>
                  </a:cubicBezTo>
                  <a:cubicBezTo>
                    <a:pt x="6362" y="3653"/>
                    <a:pt x="6309" y="3637"/>
                    <a:pt x="6229" y="3637"/>
                  </a:cubicBezTo>
                  <a:close/>
                  <a:moveTo>
                    <a:pt x="7766" y="10483"/>
                  </a:moveTo>
                  <a:cubicBezTo>
                    <a:pt x="7699" y="10483"/>
                    <a:pt x="7632" y="10500"/>
                    <a:pt x="7632" y="10525"/>
                  </a:cubicBezTo>
                  <a:cubicBezTo>
                    <a:pt x="7632" y="10549"/>
                    <a:pt x="7686" y="10566"/>
                    <a:pt x="7766" y="10566"/>
                  </a:cubicBezTo>
                  <a:cubicBezTo>
                    <a:pt x="7846" y="10566"/>
                    <a:pt x="7900" y="10549"/>
                    <a:pt x="7900" y="10525"/>
                  </a:cubicBezTo>
                  <a:cubicBezTo>
                    <a:pt x="7900" y="10500"/>
                    <a:pt x="7846" y="10483"/>
                    <a:pt x="7766" y="10483"/>
                  </a:cubicBezTo>
                  <a:close/>
                  <a:moveTo>
                    <a:pt x="7766" y="12579"/>
                  </a:moveTo>
                  <a:cubicBezTo>
                    <a:pt x="7699" y="12579"/>
                    <a:pt x="7632" y="12596"/>
                    <a:pt x="7632" y="12620"/>
                  </a:cubicBezTo>
                  <a:cubicBezTo>
                    <a:pt x="7632" y="12645"/>
                    <a:pt x="7686" y="12662"/>
                    <a:pt x="7766" y="12662"/>
                  </a:cubicBezTo>
                  <a:cubicBezTo>
                    <a:pt x="7846" y="12662"/>
                    <a:pt x="7900" y="12645"/>
                    <a:pt x="7900" y="12620"/>
                  </a:cubicBezTo>
                  <a:cubicBezTo>
                    <a:pt x="7900" y="12596"/>
                    <a:pt x="7846" y="12579"/>
                    <a:pt x="7766" y="12579"/>
                  </a:cubicBezTo>
                  <a:close/>
                  <a:moveTo>
                    <a:pt x="7766" y="11531"/>
                  </a:moveTo>
                  <a:cubicBezTo>
                    <a:pt x="7699" y="11531"/>
                    <a:pt x="7632" y="11548"/>
                    <a:pt x="7632" y="11572"/>
                  </a:cubicBezTo>
                  <a:cubicBezTo>
                    <a:pt x="7632" y="11593"/>
                    <a:pt x="7686" y="11614"/>
                    <a:pt x="7766" y="11614"/>
                  </a:cubicBezTo>
                  <a:cubicBezTo>
                    <a:pt x="7846" y="11614"/>
                    <a:pt x="7900" y="11597"/>
                    <a:pt x="7900" y="11572"/>
                  </a:cubicBezTo>
                  <a:cubicBezTo>
                    <a:pt x="7900" y="11552"/>
                    <a:pt x="7846" y="11531"/>
                    <a:pt x="7766" y="11531"/>
                  </a:cubicBezTo>
                  <a:close/>
                  <a:moveTo>
                    <a:pt x="6229" y="7828"/>
                  </a:moveTo>
                  <a:cubicBezTo>
                    <a:pt x="6162" y="7828"/>
                    <a:pt x="6095" y="7845"/>
                    <a:pt x="6095" y="7870"/>
                  </a:cubicBezTo>
                  <a:cubicBezTo>
                    <a:pt x="6095" y="7890"/>
                    <a:pt x="6149" y="7911"/>
                    <a:pt x="6229" y="7911"/>
                  </a:cubicBezTo>
                  <a:cubicBezTo>
                    <a:pt x="6296" y="7911"/>
                    <a:pt x="6362" y="7894"/>
                    <a:pt x="6362" y="7870"/>
                  </a:cubicBezTo>
                  <a:cubicBezTo>
                    <a:pt x="6362" y="7849"/>
                    <a:pt x="6309" y="7828"/>
                    <a:pt x="6229" y="7828"/>
                  </a:cubicBezTo>
                  <a:close/>
                  <a:moveTo>
                    <a:pt x="7766" y="13631"/>
                  </a:moveTo>
                  <a:cubicBezTo>
                    <a:pt x="7699" y="13631"/>
                    <a:pt x="7632" y="13648"/>
                    <a:pt x="7632" y="13672"/>
                  </a:cubicBezTo>
                  <a:cubicBezTo>
                    <a:pt x="7632" y="13693"/>
                    <a:pt x="7686" y="13714"/>
                    <a:pt x="7766" y="13714"/>
                  </a:cubicBezTo>
                  <a:cubicBezTo>
                    <a:pt x="7846" y="13714"/>
                    <a:pt x="7900" y="13697"/>
                    <a:pt x="7900" y="13672"/>
                  </a:cubicBezTo>
                  <a:cubicBezTo>
                    <a:pt x="7900" y="13648"/>
                    <a:pt x="7846" y="13631"/>
                    <a:pt x="7766" y="13631"/>
                  </a:cubicBezTo>
                  <a:close/>
                  <a:moveTo>
                    <a:pt x="7766" y="18870"/>
                  </a:moveTo>
                  <a:cubicBezTo>
                    <a:pt x="7699" y="18870"/>
                    <a:pt x="7632" y="18887"/>
                    <a:pt x="7632" y="18912"/>
                  </a:cubicBezTo>
                  <a:cubicBezTo>
                    <a:pt x="7632" y="18933"/>
                    <a:pt x="7686" y="18953"/>
                    <a:pt x="7766" y="18953"/>
                  </a:cubicBezTo>
                  <a:cubicBezTo>
                    <a:pt x="7846" y="18953"/>
                    <a:pt x="7900" y="18937"/>
                    <a:pt x="7900" y="18912"/>
                  </a:cubicBezTo>
                  <a:cubicBezTo>
                    <a:pt x="7900" y="18891"/>
                    <a:pt x="7846" y="18870"/>
                    <a:pt x="7766" y="18870"/>
                  </a:cubicBezTo>
                  <a:close/>
                  <a:moveTo>
                    <a:pt x="7766" y="17823"/>
                  </a:moveTo>
                  <a:cubicBezTo>
                    <a:pt x="7699" y="17823"/>
                    <a:pt x="7632" y="17839"/>
                    <a:pt x="7632" y="17864"/>
                  </a:cubicBezTo>
                  <a:cubicBezTo>
                    <a:pt x="7632" y="17885"/>
                    <a:pt x="7686" y="17905"/>
                    <a:pt x="7766" y="17905"/>
                  </a:cubicBezTo>
                  <a:cubicBezTo>
                    <a:pt x="7846" y="17905"/>
                    <a:pt x="7900" y="17889"/>
                    <a:pt x="7900" y="17864"/>
                  </a:cubicBezTo>
                  <a:cubicBezTo>
                    <a:pt x="7900" y="17843"/>
                    <a:pt x="7846" y="17823"/>
                    <a:pt x="7766" y="17823"/>
                  </a:cubicBezTo>
                  <a:close/>
                  <a:moveTo>
                    <a:pt x="7766" y="16775"/>
                  </a:moveTo>
                  <a:cubicBezTo>
                    <a:pt x="7699" y="16775"/>
                    <a:pt x="7632" y="16791"/>
                    <a:pt x="7632" y="16816"/>
                  </a:cubicBezTo>
                  <a:cubicBezTo>
                    <a:pt x="7632" y="16837"/>
                    <a:pt x="7686" y="16858"/>
                    <a:pt x="7766" y="16858"/>
                  </a:cubicBezTo>
                  <a:cubicBezTo>
                    <a:pt x="7846" y="16858"/>
                    <a:pt x="7900" y="16841"/>
                    <a:pt x="7900" y="16816"/>
                  </a:cubicBezTo>
                  <a:cubicBezTo>
                    <a:pt x="7900" y="16791"/>
                    <a:pt x="7846" y="16775"/>
                    <a:pt x="7766" y="16775"/>
                  </a:cubicBezTo>
                  <a:close/>
                  <a:moveTo>
                    <a:pt x="7766" y="14679"/>
                  </a:moveTo>
                  <a:cubicBezTo>
                    <a:pt x="7699" y="14679"/>
                    <a:pt x="7632" y="14695"/>
                    <a:pt x="7632" y="14720"/>
                  </a:cubicBezTo>
                  <a:cubicBezTo>
                    <a:pt x="7632" y="14741"/>
                    <a:pt x="7686" y="14762"/>
                    <a:pt x="7766" y="14762"/>
                  </a:cubicBezTo>
                  <a:cubicBezTo>
                    <a:pt x="7846" y="14762"/>
                    <a:pt x="7900" y="14745"/>
                    <a:pt x="7900" y="14720"/>
                  </a:cubicBezTo>
                  <a:cubicBezTo>
                    <a:pt x="7900" y="14695"/>
                    <a:pt x="7846" y="14679"/>
                    <a:pt x="7766" y="14679"/>
                  </a:cubicBezTo>
                  <a:close/>
                  <a:moveTo>
                    <a:pt x="7766" y="15727"/>
                  </a:moveTo>
                  <a:cubicBezTo>
                    <a:pt x="7699" y="15727"/>
                    <a:pt x="7632" y="15743"/>
                    <a:pt x="7632" y="15768"/>
                  </a:cubicBezTo>
                  <a:cubicBezTo>
                    <a:pt x="7632" y="15793"/>
                    <a:pt x="7686" y="15810"/>
                    <a:pt x="7766" y="15810"/>
                  </a:cubicBezTo>
                  <a:cubicBezTo>
                    <a:pt x="7846" y="15810"/>
                    <a:pt x="7900" y="15793"/>
                    <a:pt x="7900" y="15768"/>
                  </a:cubicBezTo>
                  <a:cubicBezTo>
                    <a:pt x="7900" y="15743"/>
                    <a:pt x="7846" y="15727"/>
                    <a:pt x="7766" y="15727"/>
                  </a:cubicBezTo>
                  <a:close/>
                  <a:moveTo>
                    <a:pt x="4718" y="3144"/>
                  </a:moveTo>
                  <a:cubicBezTo>
                    <a:pt x="4651" y="3144"/>
                    <a:pt x="4585" y="3160"/>
                    <a:pt x="4585" y="3185"/>
                  </a:cubicBezTo>
                  <a:cubicBezTo>
                    <a:pt x="4585" y="3206"/>
                    <a:pt x="4638" y="3227"/>
                    <a:pt x="4718" y="3227"/>
                  </a:cubicBezTo>
                  <a:cubicBezTo>
                    <a:pt x="4785" y="3227"/>
                    <a:pt x="4852" y="3210"/>
                    <a:pt x="4852" y="3185"/>
                  </a:cubicBezTo>
                  <a:cubicBezTo>
                    <a:pt x="4852" y="3160"/>
                    <a:pt x="4799" y="3144"/>
                    <a:pt x="4718" y="3144"/>
                  </a:cubicBezTo>
                  <a:close/>
                  <a:moveTo>
                    <a:pt x="4718" y="0"/>
                  </a:moveTo>
                  <a:cubicBezTo>
                    <a:pt x="4651" y="0"/>
                    <a:pt x="4585" y="17"/>
                    <a:pt x="4585" y="41"/>
                  </a:cubicBezTo>
                  <a:cubicBezTo>
                    <a:pt x="4585" y="62"/>
                    <a:pt x="4638" y="83"/>
                    <a:pt x="4718" y="83"/>
                  </a:cubicBezTo>
                  <a:cubicBezTo>
                    <a:pt x="4785" y="83"/>
                    <a:pt x="4852" y="66"/>
                    <a:pt x="4852" y="41"/>
                  </a:cubicBezTo>
                  <a:cubicBezTo>
                    <a:pt x="4852" y="17"/>
                    <a:pt x="4799" y="0"/>
                    <a:pt x="4718" y="0"/>
                  </a:cubicBezTo>
                  <a:close/>
                  <a:moveTo>
                    <a:pt x="6229" y="21517"/>
                  </a:moveTo>
                  <a:cubicBezTo>
                    <a:pt x="6162" y="21517"/>
                    <a:pt x="6095" y="21534"/>
                    <a:pt x="6095" y="21559"/>
                  </a:cubicBezTo>
                  <a:cubicBezTo>
                    <a:pt x="6095" y="21579"/>
                    <a:pt x="6149" y="21600"/>
                    <a:pt x="6229" y="21600"/>
                  </a:cubicBezTo>
                  <a:cubicBezTo>
                    <a:pt x="6296" y="21600"/>
                    <a:pt x="6362" y="21583"/>
                    <a:pt x="6362" y="21559"/>
                  </a:cubicBezTo>
                  <a:cubicBezTo>
                    <a:pt x="6362" y="21534"/>
                    <a:pt x="6309" y="21517"/>
                    <a:pt x="6229" y="21517"/>
                  </a:cubicBezTo>
                  <a:close/>
                  <a:moveTo>
                    <a:pt x="4718" y="1048"/>
                  </a:moveTo>
                  <a:cubicBezTo>
                    <a:pt x="4651" y="1048"/>
                    <a:pt x="4585" y="1064"/>
                    <a:pt x="4585" y="1089"/>
                  </a:cubicBezTo>
                  <a:cubicBezTo>
                    <a:pt x="4585" y="1110"/>
                    <a:pt x="4638" y="1131"/>
                    <a:pt x="4718" y="1131"/>
                  </a:cubicBezTo>
                  <a:cubicBezTo>
                    <a:pt x="4785" y="1131"/>
                    <a:pt x="4852" y="1114"/>
                    <a:pt x="4852" y="1089"/>
                  </a:cubicBezTo>
                  <a:cubicBezTo>
                    <a:pt x="4852" y="1064"/>
                    <a:pt x="4799" y="1048"/>
                    <a:pt x="4718" y="1048"/>
                  </a:cubicBezTo>
                  <a:close/>
                  <a:moveTo>
                    <a:pt x="6229" y="19363"/>
                  </a:moveTo>
                  <a:cubicBezTo>
                    <a:pt x="6162" y="19363"/>
                    <a:pt x="6095" y="19380"/>
                    <a:pt x="6095" y="19405"/>
                  </a:cubicBezTo>
                  <a:cubicBezTo>
                    <a:pt x="6095" y="19426"/>
                    <a:pt x="6149" y="19446"/>
                    <a:pt x="6229" y="19446"/>
                  </a:cubicBezTo>
                  <a:cubicBezTo>
                    <a:pt x="6296" y="19446"/>
                    <a:pt x="6362" y="19430"/>
                    <a:pt x="6362" y="19405"/>
                  </a:cubicBezTo>
                  <a:cubicBezTo>
                    <a:pt x="6362" y="19384"/>
                    <a:pt x="6309" y="19363"/>
                    <a:pt x="6229" y="19363"/>
                  </a:cubicBezTo>
                  <a:close/>
                  <a:moveTo>
                    <a:pt x="4718" y="5240"/>
                  </a:moveTo>
                  <a:cubicBezTo>
                    <a:pt x="4651" y="5240"/>
                    <a:pt x="4585" y="5256"/>
                    <a:pt x="4585" y="5281"/>
                  </a:cubicBezTo>
                  <a:cubicBezTo>
                    <a:pt x="4585" y="5306"/>
                    <a:pt x="4638" y="5322"/>
                    <a:pt x="4718" y="5322"/>
                  </a:cubicBezTo>
                  <a:cubicBezTo>
                    <a:pt x="4785" y="5322"/>
                    <a:pt x="4852" y="5306"/>
                    <a:pt x="4852" y="5281"/>
                  </a:cubicBezTo>
                  <a:cubicBezTo>
                    <a:pt x="4852" y="5256"/>
                    <a:pt x="4799" y="5240"/>
                    <a:pt x="4718" y="5240"/>
                  </a:cubicBezTo>
                  <a:close/>
                  <a:moveTo>
                    <a:pt x="4718" y="4192"/>
                  </a:moveTo>
                  <a:cubicBezTo>
                    <a:pt x="4651" y="4192"/>
                    <a:pt x="4585" y="4208"/>
                    <a:pt x="4585" y="4233"/>
                  </a:cubicBezTo>
                  <a:cubicBezTo>
                    <a:pt x="4585" y="4254"/>
                    <a:pt x="4638" y="4274"/>
                    <a:pt x="4718" y="4274"/>
                  </a:cubicBezTo>
                  <a:cubicBezTo>
                    <a:pt x="4785" y="4274"/>
                    <a:pt x="4852" y="4258"/>
                    <a:pt x="4852" y="4233"/>
                  </a:cubicBezTo>
                  <a:cubicBezTo>
                    <a:pt x="4852" y="4212"/>
                    <a:pt x="4799" y="4192"/>
                    <a:pt x="4718" y="4192"/>
                  </a:cubicBezTo>
                  <a:close/>
                  <a:moveTo>
                    <a:pt x="6229" y="8880"/>
                  </a:moveTo>
                  <a:cubicBezTo>
                    <a:pt x="6162" y="8880"/>
                    <a:pt x="6095" y="8897"/>
                    <a:pt x="6095" y="8922"/>
                  </a:cubicBezTo>
                  <a:cubicBezTo>
                    <a:pt x="6095" y="8942"/>
                    <a:pt x="6149" y="8963"/>
                    <a:pt x="6229" y="8963"/>
                  </a:cubicBezTo>
                  <a:cubicBezTo>
                    <a:pt x="6296" y="8963"/>
                    <a:pt x="6362" y="8947"/>
                    <a:pt x="6362" y="8922"/>
                  </a:cubicBezTo>
                  <a:cubicBezTo>
                    <a:pt x="6362" y="8897"/>
                    <a:pt x="6309" y="8880"/>
                    <a:pt x="6229" y="8880"/>
                  </a:cubicBezTo>
                  <a:close/>
                  <a:moveTo>
                    <a:pt x="7766" y="9435"/>
                  </a:moveTo>
                  <a:cubicBezTo>
                    <a:pt x="7699" y="9435"/>
                    <a:pt x="7632" y="9452"/>
                    <a:pt x="7632" y="9477"/>
                  </a:cubicBezTo>
                  <a:cubicBezTo>
                    <a:pt x="7632" y="9497"/>
                    <a:pt x="7686" y="9518"/>
                    <a:pt x="7766" y="9518"/>
                  </a:cubicBezTo>
                  <a:cubicBezTo>
                    <a:pt x="7846" y="9518"/>
                    <a:pt x="7900" y="9502"/>
                    <a:pt x="7900" y="9477"/>
                  </a:cubicBezTo>
                  <a:cubicBezTo>
                    <a:pt x="7900" y="9452"/>
                    <a:pt x="7846" y="9435"/>
                    <a:pt x="7766" y="9435"/>
                  </a:cubicBezTo>
                  <a:close/>
                  <a:moveTo>
                    <a:pt x="4718" y="2096"/>
                  </a:moveTo>
                  <a:cubicBezTo>
                    <a:pt x="4651" y="2096"/>
                    <a:pt x="4585" y="2112"/>
                    <a:pt x="4585" y="2137"/>
                  </a:cubicBezTo>
                  <a:cubicBezTo>
                    <a:pt x="4585" y="2158"/>
                    <a:pt x="4638" y="2179"/>
                    <a:pt x="4718" y="2179"/>
                  </a:cubicBezTo>
                  <a:cubicBezTo>
                    <a:pt x="4785" y="2179"/>
                    <a:pt x="4852" y="2162"/>
                    <a:pt x="4852" y="2137"/>
                  </a:cubicBezTo>
                  <a:cubicBezTo>
                    <a:pt x="4852" y="2112"/>
                    <a:pt x="4799" y="2096"/>
                    <a:pt x="4718" y="2096"/>
                  </a:cubicBezTo>
                  <a:close/>
                  <a:moveTo>
                    <a:pt x="6229" y="18315"/>
                  </a:moveTo>
                  <a:cubicBezTo>
                    <a:pt x="6162" y="18315"/>
                    <a:pt x="6095" y="18332"/>
                    <a:pt x="6095" y="18357"/>
                  </a:cubicBezTo>
                  <a:cubicBezTo>
                    <a:pt x="6095" y="18382"/>
                    <a:pt x="6149" y="18398"/>
                    <a:pt x="6229" y="18398"/>
                  </a:cubicBezTo>
                  <a:cubicBezTo>
                    <a:pt x="6296" y="18398"/>
                    <a:pt x="6362" y="18382"/>
                    <a:pt x="6362" y="18357"/>
                  </a:cubicBezTo>
                  <a:cubicBezTo>
                    <a:pt x="6362" y="18332"/>
                    <a:pt x="6309" y="18315"/>
                    <a:pt x="6229" y="18315"/>
                  </a:cubicBezTo>
                  <a:close/>
                  <a:moveTo>
                    <a:pt x="6229" y="12024"/>
                  </a:moveTo>
                  <a:cubicBezTo>
                    <a:pt x="6162" y="12024"/>
                    <a:pt x="6095" y="12040"/>
                    <a:pt x="6095" y="12065"/>
                  </a:cubicBezTo>
                  <a:cubicBezTo>
                    <a:pt x="6095" y="12086"/>
                    <a:pt x="6149" y="12107"/>
                    <a:pt x="6229" y="12107"/>
                  </a:cubicBezTo>
                  <a:cubicBezTo>
                    <a:pt x="6296" y="12107"/>
                    <a:pt x="6362" y="12090"/>
                    <a:pt x="6362" y="12065"/>
                  </a:cubicBezTo>
                  <a:cubicBezTo>
                    <a:pt x="6362" y="12040"/>
                    <a:pt x="6309" y="12024"/>
                    <a:pt x="6229" y="12024"/>
                  </a:cubicBezTo>
                  <a:close/>
                  <a:moveTo>
                    <a:pt x="6229" y="10976"/>
                  </a:moveTo>
                  <a:cubicBezTo>
                    <a:pt x="6162" y="10976"/>
                    <a:pt x="6095" y="10993"/>
                    <a:pt x="6095" y="11017"/>
                  </a:cubicBezTo>
                  <a:cubicBezTo>
                    <a:pt x="6095" y="11038"/>
                    <a:pt x="6149" y="11059"/>
                    <a:pt x="6229" y="11059"/>
                  </a:cubicBezTo>
                  <a:cubicBezTo>
                    <a:pt x="6296" y="11059"/>
                    <a:pt x="6362" y="11042"/>
                    <a:pt x="6362" y="11017"/>
                  </a:cubicBezTo>
                  <a:cubicBezTo>
                    <a:pt x="6362" y="10993"/>
                    <a:pt x="6309" y="10976"/>
                    <a:pt x="6229" y="10976"/>
                  </a:cubicBezTo>
                  <a:close/>
                  <a:moveTo>
                    <a:pt x="6229" y="9928"/>
                  </a:moveTo>
                  <a:cubicBezTo>
                    <a:pt x="6162" y="9928"/>
                    <a:pt x="6095" y="9945"/>
                    <a:pt x="6095" y="9970"/>
                  </a:cubicBezTo>
                  <a:cubicBezTo>
                    <a:pt x="6095" y="9990"/>
                    <a:pt x="6149" y="10011"/>
                    <a:pt x="6229" y="10011"/>
                  </a:cubicBezTo>
                  <a:cubicBezTo>
                    <a:pt x="6296" y="10011"/>
                    <a:pt x="6362" y="9994"/>
                    <a:pt x="6362" y="9970"/>
                  </a:cubicBezTo>
                  <a:cubicBezTo>
                    <a:pt x="6362" y="9945"/>
                    <a:pt x="6309" y="9928"/>
                    <a:pt x="6229" y="9928"/>
                  </a:cubicBezTo>
                  <a:close/>
                  <a:moveTo>
                    <a:pt x="6229" y="13072"/>
                  </a:moveTo>
                  <a:cubicBezTo>
                    <a:pt x="6162" y="13072"/>
                    <a:pt x="6095" y="13088"/>
                    <a:pt x="6095" y="13113"/>
                  </a:cubicBezTo>
                  <a:cubicBezTo>
                    <a:pt x="6095" y="13134"/>
                    <a:pt x="6149" y="13155"/>
                    <a:pt x="6229" y="13155"/>
                  </a:cubicBezTo>
                  <a:cubicBezTo>
                    <a:pt x="6296" y="13155"/>
                    <a:pt x="6362" y="13138"/>
                    <a:pt x="6362" y="13113"/>
                  </a:cubicBezTo>
                  <a:cubicBezTo>
                    <a:pt x="6362" y="13093"/>
                    <a:pt x="6309" y="13072"/>
                    <a:pt x="6229" y="13072"/>
                  </a:cubicBezTo>
                  <a:close/>
                  <a:moveTo>
                    <a:pt x="6229" y="17268"/>
                  </a:moveTo>
                  <a:cubicBezTo>
                    <a:pt x="6162" y="17268"/>
                    <a:pt x="6095" y="17284"/>
                    <a:pt x="6095" y="17309"/>
                  </a:cubicBezTo>
                  <a:cubicBezTo>
                    <a:pt x="6095" y="17330"/>
                    <a:pt x="6149" y="17350"/>
                    <a:pt x="6229" y="17350"/>
                  </a:cubicBezTo>
                  <a:cubicBezTo>
                    <a:pt x="6296" y="17350"/>
                    <a:pt x="6362" y="17334"/>
                    <a:pt x="6362" y="17309"/>
                  </a:cubicBezTo>
                  <a:cubicBezTo>
                    <a:pt x="6362" y="17284"/>
                    <a:pt x="6309" y="17268"/>
                    <a:pt x="6229" y="17268"/>
                  </a:cubicBezTo>
                  <a:close/>
                  <a:moveTo>
                    <a:pt x="10813" y="11531"/>
                  </a:moveTo>
                  <a:cubicBezTo>
                    <a:pt x="10747" y="11531"/>
                    <a:pt x="10680" y="11548"/>
                    <a:pt x="10680" y="11572"/>
                  </a:cubicBezTo>
                  <a:cubicBezTo>
                    <a:pt x="10680" y="11593"/>
                    <a:pt x="10733" y="11614"/>
                    <a:pt x="10813" y="11614"/>
                  </a:cubicBezTo>
                  <a:cubicBezTo>
                    <a:pt x="10880" y="11614"/>
                    <a:pt x="10947" y="11597"/>
                    <a:pt x="10947" y="11572"/>
                  </a:cubicBezTo>
                  <a:cubicBezTo>
                    <a:pt x="10947" y="11552"/>
                    <a:pt x="10880" y="11531"/>
                    <a:pt x="10813" y="11531"/>
                  </a:cubicBezTo>
                  <a:close/>
                  <a:moveTo>
                    <a:pt x="6229" y="16220"/>
                  </a:moveTo>
                  <a:cubicBezTo>
                    <a:pt x="6162" y="16220"/>
                    <a:pt x="6095" y="16236"/>
                    <a:pt x="6095" y="16261"/>
                  </a:cubicBezTo>
                  <a:cubicBezTo>
                    <a:pt x="6095" y="16286"/>
                    <a:pt x="6149" y="16303"/>
                    <a:pt x="6229" y="16303"/>
                  </a:cubicBezTo>
                  <a:cubicBezTo>
                    <a:pt x="6296" y="16303"/>
                    <a:pt x="6362" y="16286"/>
                    <a:pt x="6362" y="16261"/>
                  </a:cubicBezTo>
                  <a:cubicBezTo>
                    <a:pt x="6362" y="16236"/>
                    <a:pt x="6309" y="16220"/>
                    <a:pt x="6229" y="16220"/>
                  </a:cubicBezTo>
                  <a:close/>
                  <a:moveTo>
                    <a:pt x="6229" y="15172"/>
                  </a:moveTo>
                  <a:cubicBezTo>
                    <a:pt x="6162" y="15172"/>
                    <a:pt x="6095" y="15188"/>
                    <a:pt x="6095" y="15213"/>
                  </a:cubicBezTo>
                  <a:cubicBezTo>
                    <a:pt x="6095" y="15234"/>
                    <a:pt x="6149" y="15255"/>
                    <a:pt x="6229" y="15255"/>
                  </a:cubicBezTo>
                  <a:cubicBezTo>
                    <a:pt x="6296" y="15255"/>
                    <a:pt x="6362" y="15238"/>
                    <a:pt x="6362" y="15213"/>
                  </a:cubicBezTo>
                  <a:cubicBezTo>
                    <a:pt x="6362" y="15188"/>
                    <a:pt x="6309" y="15172"/>
                    <a:pt x="6229" y="15172"/>
                  </a:cubicBezTo>
                  <a:close/>
                  <a:moveTo>
                    <a:pt x="9276" y="4684"/>
                  </a:moveTo>
                  <a:cubicBezTo>
                    <a:pt x="9209" y="4684"/>
                    <a:pt x="9143" y="4701"/>
                    <a:pt x="9143" y="4726"/>
                  </a:cubicBezTo>
                  <a:cubicBezTo>
                    <a:pt x="9143" y="4751"/>
                    <a:pt x="9196" y="4767"/>
                    <a:pt x="9276" y="4767"/>
                  </a:cubicBezTo>
                  <a:cubicBezTo>
                    <a:pt x="9343" y="4767"/>
                    <a:pt x="9410" y="4751"/>
                    <a:pt x="9410" y="4726"/>
                  </a:cubicBezTo>
                  <a:cubicBezTo>
                    <a:pt x="9410" y="4701"/>
                    <a:pt x="9343" y="4684"/>
                    <a:pt x="9276" y="4684"/>
                  </a:cubicBezTo>
                  <a:close/>
                  <a:moveTo>
                    <a:pt x="9276" y="9928"/>
                  </a:moveTo>
                  <a:cubicBezTo>
                    <a:pt x="9209" y="9928"/>
                    <a:pt x="9143" y="9945"/>
                    <a:pt x="9143" y="9970"/>
                  </a:cubicBezTo>
                  <a:cubicBezTo>
                    <a:pt x="9143" y="9990"/>
                    <a:pt x="9196" y="10011"/>
                    <a:pt x="9276" y="10011"/>
                  </a:cubicBezTo>
                  <a:cubicBezTo>
                    <a:pt x="9343" y="10011"/>
                    <a:pt x="9410" y="9994"/>
                    <a:pt x="9410" y="9970"/>
                  </a:cubicBezTo>
                  <a:cubicBezTo>
                    <a:pt x="9410" y="9945"/>
                    <a:pt x="9343" y="9928"/>
                    <a:pt x="9276" y="9928"/>
                  </a:cubicBezTo>
                  <a:close/>
                  <a:moveTo>
                    <a:pt x="9276" y="489"/>
                  </a:moveTo>
                  <a:cubicBezTo>
                    <a:pt x="9209" y="489"/>
                    <a:pt x="9143" y="505"/>
                    <a:pt x="9143" y="530"/>
                  </a:cubicBezTo>
                  <a:cubicBezTo>
                    <a:pt x="9143" y="555"/>
                    <a:pt x="9196" y="572"/>
                    <a:pt x="9276" y="572"/>
                  </a:cubicBezTo>
                  <a:cubicBezTo>
                    <a:pt x="9343" y="572"/>
                    <a:pt x="9410" y="555"/>
                    <a:pt x="9410" y="530"/>
                  </a:cubicBezTo>
                  <a:cubicBezTo>
                    <a:pt x="9410" y="505"/>
                    <a:pt x="9343" y="489"/>
                    <a:pt x="9276" y="489"/>
                  </a:cubicBezTo>
                  <a:close/>
                  <a:moveTo>
                    <a:pt x="9276" y="3637"/>
                  </a:moveTo>
                  <a:cubicBezTo>
                    <a:pt x="9209" y="3637"/>
                    <a:pt x="9143" y="3653"/>
                    <a:pt x="9143" y="3678"/>
                  </a:cubicBezTo>
                  <a:cubicBezTo>
                    <a:pt x="9143" y="3699"/>
                    <a:pt x="9196" y="3719"/>
                    <a:pt x="9276" y="3719"/>
                  </a:cubicBezTo>
                  <a:cubicBezTo>
                    <a:pt x="9343" y="3719"/>
                    <a:pt x="9410" y="3703"/>
                    <a:pt x="9410" y="3678"/>
                  </a:cubicBezTo>
                  <a:cubicBezTo>
                    <a:pt x="9410" y="3653"/>
                    <a:pt x="9343" y="3637"/>
                    <a:pt x="9276" y="3637"/>
                  </a:cubicBezTo>
                  <a:close/>
                  <a:moveTo>
                    <a:pt x="9276" y="1541"/>
                  </a:moveTo>
                  <a:cubicBezTo>
                    <a:pt x="9209" y="1541"/>
                    <a:pt x="9143" y="1557"/>
                    <a:pt x="9143" y="1582"/>
                  </a:cubicBezTo>
                  <a:cubicBezTo>
                    <a:pt x="9143" y="1603"/>
                    <a:pt x="9196" y="1624"/>
                    <a:pt x="9276" y="1624"/>
                  </a:cubicBezTo>
                  <a:cubicBezTo>
                    <a:pt x="9343" y="1624"/>
                    <a:pt x="9410" y="1607"/>
                    <a:pt x="9410" y="1582"/>
                  </a:cubicBezTo>
                  <a:cubicBezTo>
                    <a:pt x="9410" y="1557"/>
                    <a:pt x="9343" y="1541"/>
                    <a:pt x="9276" y="1541"/>
                  </a:cubicBezTo>
                  <a:close/>
                  <a:moveTo>
                    <a:pt x="9276" y="2589"/>
                  </a:moveTo>
                  <a:cubicBezTo>
                    <a:pt x="9209" y="2589"/>
                    <a:pt x="9143" y="2605"/>
                    <a:pt x="9143" y="2630"/>
                  </a:cubicBezTo>
                  <a:cubicBezTo>
                    <a:pt x="9143" y="2655"/>
                    <a:pt x="9196" y="2672"/>
                    <a:pt x="9276" y="2672"/>
                  </a:cubicBezTo>
                  <a:cubicBezTo>
                    <a:pt x="9343" y="2672"/>
                    <a:pt x="9410" y="2655"/>
                    <a:pt x="9410" y="2630"/>
                  </a:cubicBezTo>
                  <a:cubicBezTo>
                    <a:pt x="9410" y="2605"/>
                    <a:pt x="9343" y="2589"/>
                    <a:pt x="9276" y="2589"/>
                  </a:cubicBezTo>
                  <a:close/>
                  <a:moveTo>
                    <a:pt x="9276" y="7828"/>
                  </a:moveTo>
                  <a:cubicBezTo>
                    <a:pt x="9209" y="7828"/>
                    <a:pt x="9143" y="7845"/>
                    <a:pt x="9143" y="7870"/>
                  </a:cubicBezTo>
                  <a:cubicBezTo>
                    <a:pt x="9143" y="7890"/>
                    <a:pt x="9196" y="7911"/>
                    <a:pt x="9276" y="7911"/>
                  </a:cubicBezTo>
                  <a:cubicBezTo>
                    <a:pt x="9343" y="7911"/>
                    <a:pt x="9410" y="7894"/>
                    <a:pt x="9410" y="7870"/>
                  </a:cubicBezTo>
                  <a:cubicBezTo>
                    <a:pt x="9410" y="7849"/>
                    <a:pt x="9343" y="7828"/>
                    <a:pt x="9276" y="7828"/>
                  </a:cubicBezTo>
                  <a:close/>
                  <a:moveTo>
                    <a:pt x="9276" y="8880"/>
                  </a:moveTo>
                  <a:cubicBezTo>
                    <a:pt x="9209" y="8880"/>
                    <a:pt x="9143" y="8897"/>
                    <a:pt x="9143" y="8922"/>
                  </a:cubicBezTo>
                  <a:cubicBezTo>
                    <a:pt x="9143" y="8942"/>
                    <a:pt x="9196" y="8963"/>
                    <a:pt x="9276" y="8963"/>
                  </a:cubicBezTo>
                  <a:cubicBezTo>
                    <a:pt x="9343" y="8963"/>
                    <a:pt x="9410" y="8947"/>
                    <a:pt x="9410" y="8922"/>
                  </a:cubicBezTo>
                  <a:cubicBezTo>
                    <a:pt x="9410" y="8897"/>
                    <a:pt x="9343" y="8880"/>
                    <a:pt x="9276" y="8880"/>
                  </a:cubicBezTo>
                  <a:close/>
                  <a:moveTo>
                    <a:pt x="9276" y="6780"/>
                  </a:moveTo>
                  <a:cubicBezTo>
                    <a:pt x="9209" y="6780"/>
                    <a:pt x="9143" y="6797"/>
                    <a:pt x="9143" y="6822"/>
                  </a:cubicBezTo>
                  <a:cubicBezTo>
                    <a:pt x="9143" y="6842"/>
                    <a:pt x="9196" y="6863"/>
                    <a:pt x="9276" y="6863"/>
                  </a:cubicBezTo>
                  <a:cubicBezTo>
                    <a:pt x="9343" y="6863"/>
                    <a:pt x="9410" y="6847"/>
                    <a:pt x="9410" y="6822"/>
                  </a:cubicBezTo>
                  <a:cubicBezTo>
                    <a:pt x="9410" y="6801"/>
                    <a:pt x="9343" y="6780"/>
                    <a:pt x="9276" y="6780"/>
                  </a:cubicBezTo>
                  <a:close/>
                  <a:moveTo>
                    <a:pt x="9276" y="5732"/>
                  </a:moveTo>
                  <a:cubicBezTo>
                    <a:pt x="9209" y="5732"/>
                    <a:pt x="9143" y="5749"/>
                    <a:pt x="9143" y="5774"/>
                  </a:cubicBezTo>
                  <a:cubicBezTo>
                    <a:pt x="9143" y="5795"/>
                    <a:pt x="9196" y="5815"/>
                    <a:pt x="9276" y="5815"/>
                  </a:cubicBezTo>
                  <a:cubicBezTo>
                    <a:pt x="9343" y="5815"/>
                    <a:pt x="9410" y="5799"/>
                    <a:pt x="9410" y="5774"/>
                  </a:cubicBezTo>
                  <a:cubicBezTo>
                    <a:pt x="9410" y="5753"/>
                    <a:pt x="9343" y="5732"/>
                    <a:pt x="9276" y="5732"/>
                  </a:cubicBezTo>
                  <a:close/>
                  <a:moveTo>
                    <a:pt x="4718" y="6292"/>
                  </a:moveTo>
                  <a:cubicBezTo>
                    <a:pt x="4651" y="6292"/>
                    <a:pt x="4585" y="6308"/>
                    <a:pt x="4585" y="6333"/>
                  </a:cubicBezTo>
                  <a:cubicBezTo>
                    <a:pt x="4585" y="6358"/>
                    <a:pt x="4638" y="6374"/>
                    <a:pt x="4718" y="6374"/>
                  </a:cubicBezTo>
                  <a:cubicBezTo>
                    <a:pt x="4785" y="6374"/>
                    <a:pt x="4852" y="6358"/>
                    <a:pt x="4852" y="6333"/>
                  </a:cubicBezTo>
                  <a:cubicBezTo>
                    <a:pt x="4852" y="6308"/>
                    <a:pt x="4799" y="6292"/>
                    <a:pt x="4718" y="6292"/>
                  </a:cubicBezTo>
                  <a:close/>
                  <a:moveTo>
                    <a:pt x="10813" y="21024"/>
                  </a:moveTo>
                  <a:cubicBezTo>
                    <a:pt x="10747" y="21024"/>
                    <a:pt x="10680" y="21041"/>
                    <a:pt x="10680" y="21066"/>
                  </a:cubicBezTo>
                  <a:cubicBezTo>
                    <a:pt x="10680" y="21086"/>
                    <a:pt x="10733" y="21107"/>
                    <a:pt x="10813" y="21107"/>
                  </a:cubicBezTo>
                  <a:cubicBezTo>
                    <a:pt x="10880" y="21107"/>
                    <a:pt x="10947" y="21091"/>
                    <a:pt x="10947" y="21066"/>
                  </a:cubicBezTo>
                  <a:cubicBezTo>
                    <a:pt x="10947" y="21041"/>
                    <a:pt x="10880" y="21024"/>
                    <a:pt x="10813" y="21024"/>
                  </a:cubicBezTo>
                  <a:close/>
                  <a:moveTo>
                    <a:pt x="10813" y="15727"/>
                  </a:moveTo>
                  <a:cubicBezTo>
                    <a:pt x="10747" y="15727"/>
                    <a:pt x="10680" y="15743"/>
                    <a:pt x="10680" y="15768"/>
                  </a:cubicBezTo>
                  <a:cubicBezTo>
                    <a:pt x="10680" y="15793"/>
                    <a:pt x="10733" y="15810"/>
                    <a:pt x="10813" y="15810"/>
                  </a:cubicBezTo>
                  <a:cubicBezTo>
                    <a:pt x="10880" y="15810"/>
                    <a:pt x="10947" y="15793"/>
                    <a:pt x="10947" y="15768"/>
                  </a:cubicBezTo>
                  <a:cubicBezTo>
                    <a:pt x="10947" y="15743"/>
                    <a:pt x="10880" y="15727"/>
                    <a:pt x="10813" y="15727"/>
                  </a:cubicBezTo>
                  <a:close/>
                  <a:moveTo>
                    <a:pt x="10813" y="13631"/>
                  </a:moveTo>
                  <a:cubicBezTo>
                    <a:pt x="10747" y="13631"/>
                    <a:pt x="10680" y="13648"/>
                    <a:pt x="10680" y="13672"/>
                  </a:cubicBezTo>
                  <a:cubicBezTo>
                    <a:pt x="10680" y="13693"/>
                    <a:pt x="10733" y="13714"/>
                    <a:pt x="10813" y="13714"/>
                  </a:cubicBezTo>
                  <a:cubicBezTo>
                    <a:pt x="10880" y="13714"/>
                    <a:pt x="10947" y="13697"/>
                    <a:pt x="10947" y="13672"/>
                  </a:cubicBezTo>
                  <a:cubicBezTo>
                    <a:pt x="10947" y="13648"/>
                    <a:pt x="10880" y="13631"/>
                    <a:pt x="10813" y="13631"/>
                  </a:cubicBezTo>
                  <a:close/>
                  <a:moveTo>
                    <a:pt x="10813" y="12579"/>
                  </a:moveTo>
                  <a:cubicBezTo>
                    <a:pt x="10747" y="12579"/>
                    <a:pt x="10680" y="12596"/>
                    <a:pt x="10680" y="12620"/>
                  </a:cubicBezTo>
                  <a:cubicBezTo>
                    <a:pt x="10680" y="12645"/>
                    <a:pt x="10733" y="12662"/>
                    <a:pt x="10813" y="12662"/>
                  </a:cubicBezTo>
                  <a:cubicBezTo>
                    <a:pt x="10880" y="12662"/>
                    <a:pt x="10947" y="12645"/>
                    <a:pt x="10947" y="12620"/>
                  </a:cubicBezTo>
                  <a:cubicBezTo>
                    <a:pt x="10947" y="12596"/>
                    <a:pt x="10880" y="12579"/>
                    <a:pt x="10813" y="12579"/>
                  </a:cubicBezTo>
                  <a:close/>
                  <a:moveTo>
                    <a:pt x="10813" y="14679"/>
                  </a:moveTo>
                  <a:cubicBezTo>
                    <a:pt x="10747" y="14679"/>
                    <a:pt x="10680" y="14695"/>
                    <a:pt x="10680" y="14720"/>
                  </a:cubicBezTo>
                  <a:cubicBezTo>
                    <a:pt x="10680" y="14741"/>
                    <a:pt x="10733" y="14762"/>
                    <a:pt x="10813" y="14762"/>
                  </a:cubicBezTo>
                  <a:cubicBezTo>
                    <a:pt x="10880" y="14762"/>
                    <a:pt x="10947" y="14745"/>
                    <a:pt x="10947" y="14720"/>
                  </a:cubicBezTo>
                  <a:cubicBezTo>
                    <a:pt x="10947" y="14695"/>
                    <a:pt x="10880" y="14679"/>
                    <a:pt x="10813" y="14679"/>
                  </a:cubicBezTo>
                  <a:close/>
                  <a:moveTo>
                    <a:pt x="10813" y="18870"/>
                  </a:moveTo>
                  <a:cubicBezTo>
                    <a:pt x="10747" y="18870"/>
                    <a:pt x="10680" y="18887"/>
                    <a:pt x="10680" y="18912"/>
                  </a:cubicBezTo>
                  <a:cubicBezTo>
                    <a:pt x="10680" y="18933"/>
                    <a:pt x="10733" y="18953"/>
                    <a:pt x="10813" y="18953"/>
                  </a:cubicBezTo>
                  <a:cubicBezTo>
                    <a:pt x="10880" y="18953"/>
                    <a:pt x="10947" y="18937"/>
                    <a:pt x="10947" y="18912"/>
                  </a:cubicBezTo>
                  <a:cubicBezTo>
                    <a:pt x="10947" y="18891"/>
                    <a:pt x="10880" y="18870"/>
                    <a:pt x="10813" y="18870"/>
                  </a:cubicBezTo>
                  <a:close/>
                  <a:moveTo>
                    <a:pt x="10813" y="19964"/>
                  </a:moveTo>
                  <a:cubicBezTo>
                    <a:pt x="10747" y="19964"/>
                    <a:pt x="10680" y="19981"/>
                    <a:pt x="10680" y="20005"/>
                  </a:cubicBezTo>
                  <a:cubicBezTo>
                    <a:pt x="10680" y="20030"/>
                    <a:pt x="10733" y="20047"/>
                    <a:pt x="10813" y="20047"/>
                  </a:cubicBezTo>
                  <a:cubicBezTo>
                    <a:pt x="10880" y="20047"/>
                    <a:pt x="10947" y="20030"/>
                    <a:pt x="10947" y="20005"/>
                  </a:cubicBezTo>
                  <a:cubicBezTo>
                    <a:pt x="10947" y="19981"/>
                    <a:pt x="10880" y="19964"/>
                    <a:pt x="10813" y="19964"/>
                  </a:cubicBezTo>
                  <a:close/>
                  <a:moveTo>
                    <a:pt x="10813" y="17823"/>
                  </a:moveTo>
                  <a:cubicBezTo>
                    <a:pt x="10747" y="17823"/>
                    <a:pt x="10680" y="17839"/>
                    <a:pt x="10680" y="17864"/>
                  </a:cubicBezTo>
                  <a:cubicBezTo>
                    <a:pt x="10680" y="17885"/>
                    <a:pt x="10733" y="17905"/>
                    <a:pt x="10813" y="17905"/>
                  </a:cubicBezTo>
                  <a:cubicBezTo>
                    <a:pt x="10880" y="17905"/>
                    <a:pt x="10947" y="17889"/>
                    <a:pt x="10947" y="17864"/>
                  </a:cubicBezTo>
                  <a:cubicBezTo>
                    <a:pt x="10947" y="17843"/>
                    <a:pt x="10880" y="17823"/>
                    <a:pt x="10813" y="17823"/>
                  </a:cubicBezTo>
                  <a:close/>
                  <a:moveTo>
                    <a:pt x="10813" y="16775"/>
                  </a:moveTo>
                  <a:cubicBezTo>
                    <a:pt x="10747" y="16775"/>
                    <a:pt x="10680" y="16791"/>
                    <a:pt x="10680" y="16816"/>
                  </a:cubicBezTo>
                  <a:cubicBezTo>
                    <a:pt x="10680" y="16837"/>
                    <a:pt x="10733" y="16858"/>
                    <a:pt x="10813" y="16858"/>
                  </a:cubicBezTo>
                  <a:cubicBezTo>
                    <a:pt x="10880" y="16858"/>
                    <a:pt x="10947" y="16841"/>
                    <a:pt x="10947" y="16816"/>
                  </a:cubicBezTo>
                  <a:cubicBezTo>
                    <a:pt x="10947" y="16791"/>
                    <a:pt x="10880" y="16775"/>
                    <a:pt x="10813" y="16775"/>
                  </a:cubicBezTo>
                  <a:close/>
                  <a:moveTo>
                    <a:pt x="7766" y="4192"/>
                  </a:moveTo>
                  <a:cubicBezTo>
                    <a:pt x="7699" y="4192"/>
                    <a:pt x="7632" y="4208"/>
                    <a:pt x="7632" y="4233"/>
                  </a:cubicBezTo>
                  <a:cubicBezTo>
                    <a:pt x="7632" y="4254"/>
                    <a:pt x="7686" y="4274"/>
                    <a:pt x="7766" y="4274"/>
                  </a:cubicBezTo>
                  <a:cubicBezTo>
                    <a:pt x="7846" y="4274"/>
                    <a:pt x="7900" y="4258"/>
                    <a:pt x="7900" y="4233"/>
                  </a:cubicBezTo>
                  <a:cubicBezTo>
                    <a:pt x="7900" y="4212"/>
                    <a:pt x="7846" y="4192"/>
                    <a:pt x="7766" y="4192"/>
                  </a:cubicBezTo>
                  <a:close/>
                  <a:moveTo>
                    <a:pt x="7766" y="3144"/>
                  </a:moveTo>
                  <a:cubicBezTo>
                    <a:pt x="7699" y="3144"/>
                    <a:pt x="7632" y="3160"/>
                    <a:pt x="7632" y="3185"/>
                  </a:cubicBezTo>
                  <a:cubicBezTo>
                    <a:pt x="7632" y="3206"/>
                    <a:pt x="7686" y="3227"/>
                    <a:pt x="7766" y="3227"/>
                  </a:cubicBezTo>
                  <a:cubicBezTo>
                    <a:pt x="7846" y="3227"/>
                    <a:pt x="7900" y="3210"/>
                    <a:pt x="7900" y="3185"/>
                  </a:cubicBezTo>
                  <a:cubicBezTo>
                    <a:pt x="7900" y="3160"/>
                    <a:pt x="7846" y="3144"/>
                    <a:pt x="7766" y="3144"/>
                  </a:cubicBezTo>
                  <a:close/>
                  <a:moveTo>
                    <a:pt x="9276" y="21517"/>
                  </a:moveTo>
                  <a:cubicBezTo>
                    <a:pt x="9209" y="21517"/>
                    <a:pt x="9143" y="21534"/>
                    <a:pt x="9143" y="21559"/>
                  </a:cubicBezTo>
                  <a:cubicBezTo>
                    <a:pt x="9143" y="21579"/>
                    <a:pt x="9196" y="21600"/>
                    <a:pt x="9276" y="21600"/>
                  </a:cubicBezTo>
                  <a:cubicBezTo>
                    <a:pt x="9343" y="21600"/>
                    <a:pt x="9410" y="21583"/>
                    <a:pt x="9410" y="21559"/>
                  </a:cubicBezTo>
                  <a:cubicBezTo>
                    <a:pt x="9410" y="21534"/>
                    <a:pt x="9343" y="21517"/>
                    <a:pt x="9276" y="21517"/>
                  </a:cubicBezTo>
                  <a:close/>
                  <a:moveTo>
                    <a:pt x="7766" y="1048"/>
                  </a:moveTo>
                  <a:cubicBezTo>
                    <a:pt x="7699" y="1048"/>
                    <a:pt x="7632" y="1064"/>
                    <a:pt x="7632" y="1089"/>
                  </a:cubicBezTo>
                  <a:cubicBezTo>
                    <a:pt x="7632" y="1110"/>
                    <a:pt x="7686" y="1131"/>
                    <a:pt x="7766" y="1131"/>
                  </a:cubicBezTo>
                  <a:cubicBezTo>
                    <a:pt x="7846" y="1131"/>
                    <a:pt x="7900" y="1114"/>
                    <a:pt x="7900" y="1089"/>
                  </a:cubicBezTo>
                  <a:cubicBezTo>
                    <a:pt x="7900" y="1064"/>
                    <a:pt x="7846" y="1048"/>
                    <a:pt x="7766" y="1048"/>
                  </a:cubicBezTo>
                  <a:close/>
                  <a:moveTo>
                    <a:pt x="7766" y="0"/>
                  </a:moveTo>
                  <a:cubicBezTo>
                    <a:pt x="7699" y="0"/>
                    <a:pt x="7632" y="17"/>
                    <a:pt x="7632" y="41"/>
                  </a:cubicBezTo>
                  <a:cubicBezTo>
                    <a:pt x="7632" y="62"/>
                    <a:pt x="7686" y="83"/>
                    <a:pt x="7766" y="83"/>
                  </a:cubicBezTo>
                  <a:cubicBezTo>
                    <a:pt x="7846" y="83"/>
                    <a:pt x="7900" y="66"/>
                    <a:pt x="7900" y="41"/>
                  </a:cubicBezTo>
                  <a:cubicBezTo>
                    <a:pt x="7900" y="17"/>
                    <a:pt x="7846" y="0"/>
                    <a:pt x="7766" y="0"/>
                  </a:cubicBezTo>
                  <a:close/>
                  <a:moveTo>
                    <a:pt x="7766" y="2096"/>
                  </a:moveTo>
                  <a:cubicBezTo>
                    <a:pt x="7699" y="2096"/>
                    <a:pt x="7632" y="2112"/>
                    <a:pt x="7632" y="2137"/>
                  </a:cubicBezTo>
                  <a:cubicBezTo>
                    <a:pt x="7632" y="2158"/>
                    <a:pt x="7686" y="2179"/>
                    <a:pt x="7766" y="2179"/>
                  </a:cubicBezTo>
                  <a:cubicBezTo>
                    <a:pt x="7846" y="2179"/>
                    <a:pt x="7900" y="2162"/>
                    <a:pt x="7900" y="2137"/>
                  </a:cubicBezTo>
                  <a:cubicBezTo>
                    <a:pt x="7900" y="2112"/>
                    <a:pt x="7846" y="2096"/>
                    <a:pt x="7766" y="2096"/>
                  </a:cubicBezTo>
                  <a:close/>
                  <a:moveTo>
                    <a:pt x="7766" y="8387"/>
                  </a:moveTo>
                  <a:cubicBezTo>
                    <a:pt x="7699" y="8387"/>
                    <a:pt x="7632" y="8404"/>
                    <a:pt x="7632" y="8429"/>
                  </a:cubicBezTo>
                  <a:cubicBezTo>
                    <a:pt x="7632" y="8454"/>
                    <a:pt x="7686" y="8470"/>
                    <a:pt x="7766" y="8470"/>
                  </a:cubicBezTo>
                  <a:cubicBezTo>
                    <a:pt x="7846" y="8470"/>
                    <a:pt x="7900" y="8454"/>
                    <a:pt x="7900" y="8429"/>
                  </a:cubicBezTo>
                  <a:cubicBezTo>
                    <a:pt x="7900" y="8404"/>
                    <a:pt x="7846" y="8387"/>
                    <a:pt x="7766" y="8387"/>
                  </a:cubicBezTo>
                  <a:close/>
                  <a:moveTo>
                    <a:pt x="7766" y="6292"/>
                  </a:moveTo>
                  <a:cubicBezTo>
                    <a:pt x="7699" y="6292"/>
                    <a:pt x="7632" y="6308"/>
                    <a:pt x="7632" y="6333"/>
                  </a:cubicBezTo>
                  <a:cubicBezTo>
                    <a:pt x="7632" y="6358"/>
                    <a:pt x="7686" y="6374"/>
                    <a:pt x="7766" y="6374"/>
                  </a:cubicBezTo>
                  <a:cubicBezTo>
                    <a:pt x="7846" y="6374"/>
                    <a:pt x="7900" y="6358"/>
                    <a:pt x="7900" y="6333"/>
                  </a:cubicBezTo>
                  <a:cubicBezTo>
                    <a:pt x="7900" y="6308"/>
                    <a:pt x="7846" y="6292"/>
                    <a:pt x="7766" y="6292"/>
                  </a:cubicBezTo>
                  <a:close/>
                  <a:moveTo>
                    <a:pt x="7766" y="7339"/>
                  </a:moveTo>
                  <a:cubicBezTo>
                    <a:pt x="7699" y="7339"/>
                    <a:pt x="7632" y="7356"/>
                    <a:pt x="7632" y="7381"/>
                  </a:cubicBezTo>
                  <a:cubicBezTo>
                    <a:pt x="7632" y="7402"/>
                    <a:pt x="7686" y="7422"/>
                    <a:pt x="7766" y="7422"/>
                  </a:cubicBezTo>
                  <a:cubicBezTo>
                    <a:pt x="7846" y="7422"/>
                    <a:pt x="7900" y="7406"/>
                    <a:pt x="7900" y="7381"/>
                  </a:cubicBezTo>
                  <a:cubicBezTo>
                    <a:pt x="7900" y="7356"/>
                    <a:pt x="7846" y="7339"/>
                    <a:pt x="7766" y="7339"/>
                  </a:cubicBezTo>
                  <a:close/>
                  <a:moveTo>
                    <a:pt x="7766" y="5240"/>
                  </a:moveTo>
                  <a:cubicBezTo>
                    <a:pt x="7699" y="5240"/>
                    <a:pt x="7632" y="5256"/>
                    <a:pt x="7632" y="5281"/>
                  </a:cubicBezTo>
                  <a:cubicBezTo>
                    <a:pt x="7632" y="5306"/>
                    <a:pt x="7686" y="5322"/>
                    <a:pt x="7766" y="5322"/>
                  </a:cubicBezTo>
                  <a:cubicBezTo>
                    <a:pt x="7846" y="5322"/>
                    <a:pt x="7900" y="5306"/>
                    <a:pt x="7900" y="5281"/>
                  </a:cubicBezTo>
                  <a:cubicBezTo>
                    <a:pt x="7900" y="5256"/>
                    <a:pt x="7846" y="5240"/>
                    <a:pt x="7766" y="5240"/>
                  </a:cubicBezTo>
                  <a:close/>
                  <a:moveTo>
                    <a:pt x="9276" y="16220"/>
                  </a:moveTo>
                  <a:cubicBezTo>
                    <a:pt x="9209" y="16220"/>
                    <a:pt x="9143" y="16236"/>
                    <a:pt x="9143" y="16261"/>
                  </a:cubicBezTo>
                  <a:cubicBezTo>
                    <a:pt x="9143" y="16286"/>
                    <a:pt x="9196" y="16303"/>
                    <a:pt x="9276" y="16303"/>
                  </a:cubicBezTo>
                  <a:cubicBezTo>
                    <a:pt x="9343" y="16303"/>
                    <a:pt x="9410" y="16286"/>
                    <a:pt x="9410" y="16261"/>
                  </a:cubicBezTo>
                  <a:cubicBezTo>
                    <a:pt x="9410" y="16236"/>
                    <a:pt x="9343" y="16220"/>
                    <a:pt x="9276" y="16220"/>
                  </a:cubicBezTo>
                  <a:close/>
                  <a:moveTo>
                    <a:pt x="9276" y="14120"/>
                  </a:moveTo>
                  <a:cubicBezTo>
                    <a:pt x="9209" y="14120"/>
                    <a:pt x="9143" y="14136"/>
                    <a:pt x="9143" y="14161"/>
                  </a:cubicBezTo>
                  <a:cubicBezTo>
                    <a:pt x="9143" y="14186"/>
                    <a:pt x="9196" y="14203"/>
                    <a:pt x="9276" y="14203"/>
                  </a:cubicBezTo>
                  <a:cubicBezTo>
                    <a:pt x="9343" y="14203"/>
                    <a:pt x="9410" y="14186"/>
                    <a:pt x="9410" y="14161"/>
                  </a:cubicBezTo>
                  <a:cubicBezTo>
                    <a:pt x="9410" y="14136"/>
                    <a:pt x="9343" y="14120"/>
                    <a:pt x="9276" y="14120"/>
                  </a:cubicBezTo>
                  <a:close/>
                  <a:moveTo>
                    <a:pt x="9276" y="13072"/>
                  </a:moveTo>
                  <a:cubicBezTo>
                    <a:pt x="9209" y="13072"/>
                    <a:pt x="9143" y="13088"/>
                    <a:pt x="9143" y="13113"/>
                  </a:cubicBezTo>
                  <a:cubicBezTo>
                    <a:pt x="9143" y="13134"/>
                    <a:pt x="9196" y="13155"/>
                    <a:pt x="9276" y="13155"/>
                  </a:cubicBezTo>
                  <a:cubicBezTo>
                    <a:pt x="9343" y="13155"/>
                    <a:pt x="9410" y="13138"/>
                    <a:pt x="9410" y="13113"/>
                  </a:cubicBezTo>
                  <a:cubicBezTo>
                    <a:pt x="9410" y="13093"/>
                    <a:pt x="9343" y="13072"/>
                    <a:pt x="9276" y="13072"/>
                  </a:cubicBezTo>
                  <a:close/>
                  <a:moveTo>
                    <a:pt x="9276" y="12024"/>
                  </a:moveTo>
                  <a:cubicBezTo>
                    <a:pt x="9209" y="12024"/>
                    <a:pt x="9143" y="12040"/>
                    <a:pt x="9143" y="12065"/>
                  </a:cubicBezTo>
                  <a:cubicBezTo>
                    <a:pt x="9143" y="12086"/>
                    <a:pt x="9196" y="12107"/>
                    <a:pt x="9276" y="12107"/>
                  </a:cubicBezTo>
                  <a:cubicBezTo>
                    <a:pt x="9343" y="12107"/>
                    <a:pt x="9410" y="12090"/>
                    <a:pt x="9410" y="12065"/>
                  </a:cubicBezTo>
                  <a:cubicBezTo>
                    <a:pt x="9410" y="12040"/>
                    <a:pt x="9343" y="12024"/>
                    <a:pt x="9276" y="12024"/>
                  </a:cubicBezTo>
                  <a:close/>
                  <a:moveTo>
                    <a:pt x="9276" y="20457"/>
                  </a:moveTo>
                  <a:cubicBezTo>
                    <a:pt x="9209" y="20457"/>
                    <a:pt x="9143" y="20473"/>
                    <a:pt x="9143" y="20498"/>
                  </a:cubicBezTo>
                  <a:cubicBezTo>
                    <a:pt x="9143" y="20523"/>
                    <a:pt x="9196" y="20540"/>
                    <a:pt x="9276" y="20540"/>
                  </a:cubicBezTo>
                  <a:cubicBezTo>
                    <a:pt x="9343" y="20540"/>
                    <a:pt x="9410" y="20523"/>
                    <a:pt x="9410" y="20498"/>
                  </a:cubicBezTo>
                  <a:cubicBezTo>
                    <a:pt x="9410" y="20473"/>
                    <a:pt x="9343" y="20457"/>
                    <a:pt x="9276" y="20457"/>
                  </a:cubicBezTo>
                  <a:close/>
                  <a:moveTo>
                    <a:pt x="9276" y="15172"/>
                  </a:moveTo>
                  <a:cubicBezTo>
                    <a:pt x="9209" y="15172"/>
                    <a:pt x="9143" y="15188"/>
                    <a:pt x="9143" y="15213"/>
                  </a:cubicBezTo>
                  <a:cubicBezTo>
                    <a:pt x="9143" y="15234"/>
                    <a:pt x="9196" y="15255"/>
                    <a:pt x="9276" y="15255"/>
                  </a:cubicBezTo>
                  <a:cubicBezTo>
                    <a:pt x="9343" y="15255"/>
                    <a:pt x="9410" y="15238"/>
                    <a:pt x="9410" y="15213"/>
                  </a:cubicBezTo>
                  <a:cubicBezTo>
                    <a:pt x="9410" y="15188"/>
                    <a:pt x="9343" y="15172"/>
                    <a:pt x="9276" y="15172"/>
                  </a:cubicBezTo>
                  <a:close/>
                  <a:moveTo>
                    <a:pt x="9276" y="10976"/>
                  </a:moveTo>
                  <a:cubicBezTo>
                    <a:pt x="9209" y="10976"/>
                    <a:pt x="9143" y="10993"/>
                    <a:pt x="9143" y="11017"/>
                  </a:cubicBezTo>
                  <a:cubicBezTo>
                    <a:pt x="9143" y="11038"/>
                    <a:pt x="9196" y="11059"/>
                    <a:pt x="9276" y="11059"/>
                  </a:cubicBezTo>
                  <a:cubicBezTo>
                    <a:pt x="9343" y="11059"/>
                    <a:pt x="9410" y="11042"/>
                    <a:pt x="9410" y="11017"/>
                  </a:cubicBezTo>
                  <a:cubicBezTo>
                    <a:pt x="9410" y="10993"/>
                    <a:pt x="9343" y="10976"/>
                    <a:pt x="9276" y="10976"/>
                  </a:cubicBezTo>
                  <a:close/>
                  <a:moveTo>
                    <a:pt x="9276" y="19363"/>
                  </a:moveTo>
                  <a:cubicBezTo>
                    <a:pt x="9209" y="19363"/>
                    <a:pt x="9143" y="19380"/>
                    <a:pt x="9143" y="19405"/>
                  </a:cubicBezTo>
                  <a:cubicBezTo>
                    <a:pt x="9143" y="19426"/>
                    <a:pt x="9196" y="19446"/>
                    <a:pt x="9276" y="19446"/>
                  </a:cubicBezTo>
                  <a:cubicBezTo>
                    <a:pt x="9343" y="19446"/>
                    <a:pt x="9410" y="19430"/>
                    <a:pt x="9410" y="19405"/>
                  </a:cubicBezTo>
                  <a:cubicBezTo>
                    <a:pt x="9410" y="19384"/>
                    <a:pt x="9343" y="19363"/>
                    <a:pt x="9276" y="19363"/>
                  </a:cubicBezTo>
                  <a:close/>
                  <a:moveTo>
                    <a:pt x="9276" y="18315"/>
                  </a:moveTo>
                  <a:cubicBezTo>
                    <a:pt x="9209" y="18315"/>
                    <a:pt x="9143" y="18332"/>
                    <a:pt x="9143" y="18357"/>
                  </a:cubicBezTo>
                  <a:cubicBezTo>
                    <a:pt x="9143" y="18382"/>
                    <a:pt x="9196" y="18398"/>
                    <a:pt x="9276" y="18398"/>
                  </a:cubicBezTo>
                  <a:cubicBezTo>
                    <a:pt x="9343" y="18398"/>
                    <a:pt x="9410" y="18382"/>
                    <a:pt x="9410" y="18357"/>
                  </a:cubicBezTo>
                  <a:cubicBezTo>
                    <a:pt x="9410" y="18332"/>
                    <a:pt x="9343" y="18315"/>
                    <a:pt x="9276" y="18315"/>
                  </a:cubicBezTo>
                  <a:close/>
                  <a:moveTo>
                    <a:pt x="9276" y="17268"/>
                  </a:moveTo>
                  <a:cubicBezTo>
                    <a:pt x="9209" y="17268"/>
                    <a:pt x="9143" y="17284"/>
                    <a:pt x="9143" y="17309"/>
                  </a:cubicBezTo>
                  <a:cubicBezTo>
                    <a:pt x="9143" y="17330"/>
                    <a:pt x="9196" y="17350"/>
                    <a:pt x="9276" y="17350"/>
                  </a:cubicBezTo>
                  <a:cubicBezTo>
                    <a:pt x="9343" y="17350"/>
                    <a:pt x="9410" y="17334"/>
                    <a:pt x="9410" y="17309"/>
                  </a:cubicBezTo>
                  <a:cubicBezTo>
                    <a:pt x="9410" y="17284"/>
                    <a:pt x="9343" y="17268"/>
                    <a:pt x="9276" y="17268"/>
                  </a:cubicBezTo>
                  <a:close/>
                  <a:moveTo>
                    <a:pt x="6229" y="14120"/>
                  </a:moveTo>
                  <a:cubicBezTo>
                    <a:pt x="6162" y="14120"/>
                    <a:pt x="6095" y="14136"/>
                    <a:pt x="6095" y="14161"/>
                  </a:cubicBezTo>
                  <a:cubicBezTo>
                    <a:pt x="6095" y="14186"/>
                    <a:pt x="6149" y="14203"/>
                    <a:pt x="6229" y="14203"/>
                  </a:cubicBezTo>
                  <a:cubicBezTo>
                    <a:pt x="6296" y="14203"/>
                    <a:pt x="6362" y="14186"/>
                    <a:pt x="6362" y="14161"/>
                  </a:cubicBezTo>
                  <a:cubicBezTo>
                    <a:pt x="6362" y="14136"/>
                    <a:pt x="6309" y="14120"/>
                    <a:pt x="6229" y="14120"/>
                  </a:cubicBezTo>
                  <a:close/>
                  <a:moveTo>
                    <a:pt x="1671" y="16775"/>
                  </a:moveTo>
                  <a:cubicBezTo>
                    <a:pt x="1604" y="16775"/>
                    <a:pt x="1537" y="16791"/>
                    <a:pt x="1537" y="16816"/>
                  </a:cubicBezTo>
                  <a:cubicBezTo>
                    <a:pt x="1537" y="16837"/>
                    <a:pt x="1591" y="16858"/>
                    <a:pt x="1671" y="16858"/>
                  </a:cubicBezTo>
                  <a:cubicBezTo>
                    <a:pt x="1738" y="16858"/>
                    <a:pt x="1804" y="16841"/>
                    <a:pt x="1804" y="16816"/>
                  </a:cubicBezTo>
                  <a:cubicBezTo>
                    <a:pt x="1804" y="16791"/>
                    <a:pt x="1751" y="16775"/>
                    <a:pt x="1671" y="16775"/>
                  </a:cubicBezTo>
                  <a:close/>
                  <a:moveTo>
                    <a:pt x="1671" y="18870"/>
                  </a:moveTo>
                  <a:cubicBezTo>
                    <a:pt x="1604" y="18870"/>
                    <a:pt x="1537" y="18887"/>
                    <a:pt x="1537" y="18912"/>
                  </a:cubicBezTo>
                  <a:cubicBezTo>
                    <a:pt x="1537" y="18933"/>
                    <a:pt x="1591" y="18953"/>
                    <a:pt x="1671" y="18953"/>
                  </a:cubicBezTo>
                  <a:cubicBezTo>
                    <a:pt x="1738" y="18953"/>
                    <a:pt x="1804" y="18937"/>
                    <a:pt x="1804" y="18912"/>
                  </a:cubicBezTo>
                  <a:cubicBezTo>
                    <a:pt x="1804" y="18891"/>
                    <a:pt x="1751" y="18870"/>
                    <a:pt x="1671" y="18870"/>
                  </a:cubicBezTo>
                  <a:close/>
                  <a:moveTo>
                    <a:pt x="1671" y="17823"/>
                  </a:moveTo>
                  <a:cubicBezTo>
                    <a:pt x="1604" y="17823"/>
                    <a:pt x="1537" y="17839"/>
                    <a:pt x="1537" y="17864"/>
                  </a:cubicBezTo>
                  <a:cubicBezTo>
                    <a:pt x="1537" y="17885"/>
                    <a:pt x="1591" y="17905"/>
                    <a:pt x="1671" y="17905"/>
                  </a:cubicBezTo>
                  <a:cubicBezTo>
                    <a:pt x="1738" y="17905"/>
                    <a:pt x="1804" y="17889"/>
                    <a:pt x="1804" y="17864"/>
                  </a:cubicBezTo>
                  <a:cubicBezTo>
                    <a:pt x="1804" y="17843"/>
                    <a:pt x="1751" y="17823"/>
                    <a:pt x="1671" y="17823"/>
                  </a:cubicBezTo>
                  <a:close/>
                  <a:moveTo>
                    <a:pt x="1671" y="14679"/>
                  </a:moveTo>
                  <a:cubicBezTo>
                    <a:pt x="1604" y="14679"/>
                    <a:pt x="1537" y="14695"/>
                    <a:pt x="1537" y="14720"/>
                  </a:cubicBezTo>
                  <a:cubicBezTo>
                    <a:pt x="1537" y="14741"/>
                    <a:pt x="1591" y="14762"/>
                    <a:pt x="1671" y="14762"/>
                  </a:cubicBezTo>
                  <a:cubicBezTo>
                    <a:pt x="1738" y="14762"/>
                    <a:pt x="1804" y="14745"/>
                    <a:pt x="1804" y="14720"/>
                  </a:cubicBezTo>
                  <a:cubicBezTo>
                    <a:pt x="1804" y="14695"/>
                    <a:pt x="1751" y="14679"/>
                    <a:pt x="1671" y="14679"/>
                  </a:cubicBezTo>
                  <a:close/>
                  <a:moveTo>
                    <a:pt x="1671" y="15727"/>
                  </a:moveTo>
                  <a:cubicBezTo>
                    <a:pt x="1604" y="15727"/>
                    <a:pt x="1537" y="15743"/>
                    <a:pt x="1537" y="15768"/>
                  </a:cubicBezTo>
                  <a:cubicBezTo>
                    <a:pt x="1537" y="15793"/>
                    <a:pt x="1591" y="15810"/>
                    <a:pt x="1671" y="15810"/>
                  </a:cubicBezTo>
                  <a:cubicBezTo>
                    <a:pt x="1738" y="15810"/>
                    <a:pt x="1804" y="15793"/>
                    <a:pt x="1804" y="15768"/>
                  </a:cubicBezTo>
                  <a:cubicBezTo>
                    <a:pt x="1804" y="15743"/>
                    <a:pt x="1751" y="15727"/>
                    <a:pt x="1671" y="15727"/>
                  </a:cubicBezTo>
                  <a:close/>
                  <a:moveTo>
                    <a:pt x="134" y="1541"/>
                  </a:moveTo>
                  <a:cubicBezTo>
                    <a:pt x="67" y="1541"/>
                    <a:pt x="0" y="1557"/>
                    <a:pt x="0" y="1582"/>
                  </a:cubicBezTo>
                  <a:cubicBezTo>
                    <a:pt x="0" y="1603"/>
                    <a:pt x="53" y="1624"/>
                    <a:pt x="134" y="1624"/>
                  </a:cubicBezTo>
                  <a:cubicBezTo>
                    <a:pt x="200" y="1624"/>
                    <a:pt x="267" y="1607"/>
                    <a:pt x="267" y="1582"/>
                  </a:cubicBezTo>
                  <a:cubicBezTo>
                    <a:pt x="267" y="1557"/>
                    <a:pt x="214" y="1541"/>
                    <a:pt x="134" y="1541"/>
                  </a:cubicBezTo>
                  <a:close/>
                  <a:moveTo>
                    <a:pt x="134" y="489"/>
                  </a:moveTo>
                  <a:cubicBezTo>
                    <a:pt x="67" y="489"/>
                    <a:pt x="0" y="505"/>
                    <a:pt x="0" y="530"/>
                  </a:cubicBezTo>
                  <a:cubicBezTo>
                    <a:pt x="0" y="555"/>
                    <a:pt x="53" y="572"/>
                    <a:pt x="134" y="572"/>
                  </a:cubicBezTo>
                  <a:cubicBezTo>
                    <a:pt x="200" y="572"/>
                    <a:pt x="267" y="555"/>
                    <a:pt x="267" y="530"/>
                  </a:cubicBezTo>
                  <a:cubicBezTo>
                    <a:pt x="267" y="505"/>
                    <a:pt x="214" y="489"/>
                    <a:pt x="134" y="489"/>
                  </a:cubicBezTo>
                  <a:close/>
                  <a:moveTo>
                    <a:pt x="1671" y="19964"/>
                  </a:moveTo>
                  <a:cubicBezTo>
                    <a:pt x="1604" y="19964"/>
                    <a:pt x="1537" y="19981"/>
                    <a:pt x="1537" y="20005"/>
                  </a:cubicBezTo>
                  <a:cubicBezTo>
                    <a:pt x="1537" y="20030"/>
                    <a:pt x="1591" y="20047"/>
                    <a:pt x="1671" y="20047"/>
                  </a:cubicBezTo>
                  <a:cubicBezTo>
                    <a:pt x="1738" y="20047"/>
                    <a:pt x="1804" y="20030"/>
                    <a:pt x="1804" y="20005"/>
                  </a:cubicBezTo>
                  <a:cubicBezTo>
                    <a:pt x="1804" y="19981"/>
                    <a:pt x="1751" y="19964"/>
                    <a:pt x="1671" y="19964"/>
                  </a:cubicBezTo>
                  <a:close/>
                  <a:moveTo>
                    <a:pt x="1671" y="21024"/>
                  </a:moveTo>
                  <a:cubicBezTo>
                    <a:pt x="1604" y="21024"/>
                    <a:pt x="1537" y="21041"/>
                    <a:pt x="1537" y="21066"/>
                  </a:cubicBezTo>
                  <a:cubicBezTo>
                    <a:pt x="1537" y="21086"/>
                    <a:pt x="1591" y="21107"/>
                    <a:pt x="1671" y="21107"/>
                  </a:cubicBezTo>
                  <a:cubicBezTo>
                    <a:pt x="1738" y="21107"/>
                    <a:pt x="1804" y="21091"/>
                    <a:pt x="1804" y="21066"/>
                  </a:cubicBezTo>
                  <a:cubicBezTo>
                    <a:pt x="1804" y="21041"/>
                    <a:pt x="1751" y="21024"/>
                    <a:pt x="1671" y="21024"/>
                  </a:cubicBezTo>
                  <a:close/>
                  <a:moveTo>
                    <a:pt x="1671" y="13631"/>
                  </a:moveTo>
                  <a:cubicBezTo>
                    <a:pt x="1604" y="13631"/>
                    <a:pt x="1537" y="13648"/>
                    <a:pt x="1537" y="13672"/>
                  </a:cubicBezTo>
                  <a:cubicBezTo>
                    <a:pt x="1537" y="13693"/>
                    <a:pt x="1591" y="13714"/>
                    <a:pt x="1671" y="13714"/>
                  </a:cubicBezTo>
                  <a:cubicBezTo>
                    <a:pt x="1738" y="13714"/>
                    <a:pt x="1804" y="13697"/>
                    <a:pt x="1804" y="13672"/>
                  </a:cubicBezTo>
                  <a:cubicBezTo>
                    <a:pt x="1804" y="13648"/>
                    <a:pt x="1751" y="13631"/>
                    <a:pt x="1671" y="13631"/>
                  </a:cubicBezTo>
                  <a:close/>
                  <a:moveTo>
                    <a:pt x="1671" y="7339"/>
                  </a:moveTo>
                  <a:cubicBezTo>
                    <a:pt x="1604" y="7339"/>
                    <a:pt x="1537" y="7356"/>
                    <a:pt x="1537" y="7381"/>
                  </a:cubicBezTo>
                  <a:cubicBezTo>
                    <a:pt x="1537" y="7402"/>
                    <a:pt x="1591" y="7422"/>
                    <a:pt x="1671" y="7422"/>
                  </a:cubicBezTo>
                  <a:cubicBezTo>
                    <a:pt x="1738" y="7422"/>
                    <a:pt x="1804" y="7406"/>
                    <a:pt x="1804" y="7381"/>
                  </a:cubicBezTo>
                  <a:cubicBezTo>
                    <a:pt x="1804" y="7356"/>
                    <a:pt x="1751" y="7339"/>
                    <a:pt x="1671" y="7339"/>
                  </a:cubicBezTo>
                  <a:close/>
                  <a:moveTo>
                    <a:pt x="1671" y="6292"/>
                  </a:moveTo>
                  <a:cubicBezTo>
                    <a:pt x="1604" y="6292"/>
                    <a:pt x="1537" y="6308"/>
                    <a:pt x="1537" y="6333"/>
                  </a:cubicBezTo>
                  <a:cubicBezTo>
                    <a:pt x="1537" y="6358"/>
                    <a:pt x="1591" y="6374"/>
                    <a:pt x="1671" y="6374"/>
                  </a:cubicBezTo>
                  <a:cubicBezTo>
                    <a:pt x="1738" y="6374"/>
                    <a:pt x="1804" y="6358"/>
                    <a:pt x="1804" y="6333"/>
                  </a:cubicBezTo>
                  <a:cubicBezTo>
                    <a:pt x="1804" y="6308"/>
                    <a:pt x="1751" y="6292"/>
                    <a:pt x="1671" y="6292"/>
                  </a:cubicBezTo>
                  <a:close/>
                  <a:moveTo>
                    <a:pt x="1671" y="4192"/>
                  </a:moveTo>
                  <a:cubicBezTo>
                    <a:pt x="1604" y="4192"/>
                    <a:pt x="1537" y="4208"/>
                    <a:pt x="1537" y="4233"/>
                  </a:cubicBezTo>
                  <a:cubicBezTo>
                    <a:pt x="1537" y="4254"/>
                    <a:pt x="1591" y="4274"/>
                    <a:pt x="1671" y="4274"/>
                  </a:cubicBezTo>
                  <a:cubicBezTo>
                    <a:pt x="1738" y="4274"/>
                    <a:pt x="1804" y="4258"/>
                    <a:pt x="1804" y="4233"/>
                  </a:cubicBezTo>
                  <a:cubicBezTo>
                    <a:pt x="1804" y="4212"/>
                    <a:pt x="1751" y="4192"/>
                    <a:pt x="1671" y="4192"/>
                  </a:cubicBezTo>
                  <a:close/>
                  <a:moveTo>
                    <a:pt x="1671" y="8387"/>
                  </a:moveTo>
                  <a:cubicBezTo>
                    <a:pt x="1604" y="8387"/>
                    <a:pt x="1537" y="8404"/>
                    <a:pt x="1537" y="8429"/>
                  </a:cubicBezTo>
                  <a:cubicBezTo>
                    <a:pt x="1537" y="8454"/>
                    <a:pt x="1591" y="8470"/>
                    <a:pt x="1671" y="8470"/>
                  </a:cubicBezTo>
                  <a:cubicBezTo>
                    <a:pt x="1738" y="8470"/>
                    <a:pt x="1804" y="8454"/>
                    <a:pt x="1804" y="8429"/>
                  </a:cubicBezTo>
                  <a:cubicBezTo>
                    <a:pt x="1804" y="8404"/>
                    <a:pt x="1751" y="8387"/>
                    <a:pt x="1671" y="8387"/>
                  </a:cubicBezTo>
                  <a:close/>
                  <a:moveTo>
                    <a:pt x="1671" y="11531"/>
                  </a:moveTo>
                  <a:cubicBezTo>
                    <a:pt x="1604" y="11531"/>
                    <a:pt x="1537" y="11548"/>
                    <a:pt x="1537" y="11572"/>
                  </a:cubicBezTo>
                  <a:cubicBezTo>
                    <a:pt x="1537" y="11593"/>
                    <a:pt x="1591" y="11614"/>
                    <a:pt x="1671" y="11614"/>
                  </a:cubicBezTo>
                  <a:cubicBezTo>
                    <a:pt x="1738" y="11614"/>
                    <a:pt x="1804" y="11597"/>
                    <a:pt x="1804" y="11572"/>
                  </a:cubicBezTo>
                  <a:cubicBezTo>
                    <a:pt x="1804" y="11552"/>
                    <a:pt x="1751" y="11531"/>
                    <a:pt x="1671" y="11531"/>
                  </a:cubicBezTo>
                  <a:close/>
                  <a:moveTo>
                    <a:pt x="1671" y="12579"/>
                  </a:moveTo>
                  <a:cubicBezTo>
                    <a:pt x="1604" y="12579"/>
                    <a:pt x="1537" y="12596"/>
                    <a:pt x="1537" y="12620"/>
                  </a:cubicBezTo>
                  <a:cubicBezTo>
                    <a:pt x="1537" y="12645"/>
                    <a:pt x="1591" y="12662"/>
                    <a:pt x="1671" y="12662"/>
                  </a:cubicBezTo>
                  <a:cubicBezTo>
                    <a:pt x="1738" y="12662"/>
                    <a:pt x="1804" y="12645"/>
                    <a:pt x="1804" y="12620"/>
                  </a:cubicBezTo>
                  <a:cubicBezTo>
                    <a:pt x="1804" y="12596"/>
                    <a:pt x="1751" y="12579"/>
                    <a:pt x="1671" y="12579"/>
                  </a:cubicBezTo>
                  <a:close/>
                  <a:moveTo>
                    <a:pt x="134" y="2589"/>
                  </a:moveTo>
                  <a:cubicBezTo>
                    <a:pt x="67" y="2589"/>
                    <a:pt x="0" y="2605"/>
                    <a:pt x="0" y="2630"/>
                  </a:cubicBezTo>
                  <a:cubicBezTo>
                    <a:pt x="0" y="2655"/>
                    <a:pt x="53" y="2672"/>
                    <a:pt x="134" y="2672"/>
                  </a:cubicBezTo>
                  <a:cubicBezTo>
                    <a:pt x="200" y="2672"/>
                    <a:pt x="267" y="2655"/>
                    <a:pt x="267" y="2630"/>
                  </a:cubicBezTo>
                  <a:cubicBezTo>
                    <a:pt x="267" y="2605"/>
                    <a:pt x="214" y="2589"/>
                    <a:pt x="134" y="2589"/>
                  </a:cubicBezTo>
                  <a:close/>
                  <a:moveTo>
                    <a:pt x="1671" y="10483"/>
                  </a:moveTo>
                  <a:cubicBezTo>
                    <a:pt x="1604" y="10483"/>
                    <a:pt x="1537" y="10500"/>
                    <a:pt x="1537" y="10525"/>
                  </a:cubicBezTo>
                  <a:cubicBezTo>
                    <a:pt x="1537" y="10549"/>
                    <a:pt x="1591" y="10566"/>
                    <a:pt x="1671" y="10566"/>
                  </a:cubicBezTo>
                  <a:cubicBezTo>
                    <a:pt x="1738" y="10566"/>
                    <a:pt x="1804" y="10549"/>
                    <a:pt x="1804" y="10525"/>
                  </a:cubicBezTo>
                  <a:cubicBezTo>
                    <a:pt x="1804" y="10500"/>
                    <a:pt x="1751" y="10483"/>
                    <a:pt x="1671" y="10483"/>
                  </a:cubicBezTo>
                  <a:close/>
                  <a:moveTo>
                    <a:pt x="1671" y="9435"/>
                  </a:moveTo>
                  <a:cubicBezTo>
                    <a:pt x="1604" y="9435"/>
                    <a:pt x="1537" y="9452"/>
                    <a:pt x="1537" y="9477"/>
                  </a:cubicBezTo>
                  <a:cubicBezTo>
                    <a:pt x="1537" y="9497"/>
                    <a:pt x="1591" y="9518"/>
                    <a:pt x="1671" y="9518"/>
                  </a:cubicBezTo>
                  <a:cubicBezTo>
                    <a:pt x="1738" y="9518"/>
                    <a:pt x="1804" y="9502"/>
                    <a:pt x="1804" y="9477"/>
                  </a:cubicBezTo>
                  <a:cubicBezTo>
                    <a:pt x="1804" y="9452"/>
                    <a:pt x="1751" y="9435"/>
                    <a:pt x="1671" y="9435"/>
                  </a:cubicBezTo>
                  <a:close/>
                  <a:moveTo>
                    <a:pt x="1671" y="5240"/>
                  </a:moveTo>
                  <a:cubicBezTo>
                    <a:pt x="1604" y="5240"/>
                    <a:pt x="1537" y="5256"/>
                    <a:pt x="1537" y="5281"/>
                  </a:cubicBezTo>
                  <a:cubicBezTo>
                    <a:pt x="1537" y="5306"/>
                    <a:pt x="1591" y="5322"/>
                    <a:pt x="1671" y="5322"/>
                  </a:cubicBezTo>
                  <a:cubicBezTo>
                    <a:pt x="1738" y="5322"/>
                    <a:pt x="1804" y="5306"/>
                    <a:pt x="1804" y="5281"/>
                  </a:cubicBezTo>
                  <a:cubicBezTo>
                    <a:pt x="1804" y="5256"/>
                    <a:pt x="1751" y="5240"/>
                    <a:pt x="1671" y="5240"/>
                  </a:cubicBezTo>
                  <a:close/>
                  <a:moveTo>
                    <a:pt x="134" y="16220"/>
                  </a:moveTo>
                  <a:cubicBezTo>
                    <a:pt x="67" y="16220"/>
                    <a:pt x="0" y="16236"/>
                    <a:pt x="0" y="16261"/>
                  </a:cubicBezTo>
                  <a:cubicBezTo>
                    <a:pt x="0" y="16286"/>
                    <a:pt x="53" y="16303"/>
                    <a:pt x="134" y="16303"/>
                  </a:cubicBezTo>
                  <a:cubicBezTo>
                    <a:pt x="200" y="16303"/>
                    <a:pt x="267" y="16286"/>
                    <a:pt x="267" y="16261"/>
                  </a:cubicBezTo>
                  <a:cubicBezTo>
                    <a:pt x="267" y="16236"/>
                    <a:pt x="214" y="16220"/>
                    <a:pt x="134" y="16220"/>
                  </a:cubicBezTo>
                  <a:close/>
                  <a:moveTo>
                    <a:pt x="134" y="14120"/>
                  </a:moveTo>
                  <a:cubicBezTo>
                    <a:pt x="67" y="14120"/>
                    <a:pt x="0" y="14136"/>
                    <a:pt x="0" y="14161"/>
                  </a:cubicBezTo>
                  <a:cubicBezTo>
                    <a:pt x="0" y="14186"/>
                    <a:pt x="53" y="14203"/>
                    <a:pt x="134" y="14203"/>
                  </a:cubicBezTo>
                  <a:cubicBezTo>
                    <a:pt x="200" y="14203"/>
                    <a:pt x="267" y="14186"/>
                    <a:pt x="267" y="14161"/>
                  </a:cubicBezTo>
                  <a:cubicBezTo>
                    <a:pt x="267" y="14136"/>
                    <a:pt x="214" y="14120"/>
                    <a:pt x="134" y="14120"/>
                  </a:cubicBezTo>
                  <a:close/>
                  <a:moveTo>
                    <a:pt x="134" y="17268"/>
                  </a:moveTo>
                  <a:cubicBezTo>
                    <a:pt x="67" y="17268"/>
                    <a:pt x="0" y="17284"/>
                    <a:pt x="0" y="17309"/>
                  </a:cubicBezTo>
                  <a:cubicBezTo>
                    <a:pt x="0" y="17330"/>
                    <a:pt x="53" y="17350"/>
                    <a:pt x="134" y="17350"/>
                  </a:cubicBezTo>
                  <a:cubicBezTo>
                    <a:pt x="200" y="17350"/>
                    <a:pt x="267" y="17334"/>
                    <a:pt x="267" y="17309"/>
                  </a:cubicBezTo>
                  <a:cubicBezTo>
                    <a:pt x="267" y="17284"/>
                    <a:pt x="214" y="17268"/>
                    <a:pt x="134" y="17268"/>
                  </a:cubicBezTo>
                  <a:close/>
                  <a:moveTo>
                    <a:pt x="134" y="15172"/>
                  </a:moveTo>
                  <a:cubicBezTo>
                    <a:pt x="67" y="15172"/>
                    <a:pt x="0" y="15188"/>
                    <a:pt x="0" y="15213"/>
                  </a:cubicBezTo>
                  <a:cubicBezTo>
                    <a:pt x="0" y="15234"/>
                    <a:pt x="53" y="15255"/>
                    <a:pt x="134" y="15255"/>
                  </a:cubicBezTo>
                  <a:cubicBezTo>
                    <a:pt x="200" y="15255"/>
                    <a:pt x="267" y="15238"/>
                    <a:pt x="267" y="15213"/>
                  </a:cubicBezTo>
                  <a:cubicBezTo>
                    <a:pt x="267" y="15188"/>
                    <a:pt x="214" y="15172"/>
                    <a:pt x="134" y="15172"/>
                  </a:cubicBezTo>
                  <a:close/>
                  <a:moveTo>
                    <a:pt x="134" y="18315"/>
                  </a:moveTo>
                  <a:cubicBezTo>
                    <a:pt x="67" y="18315"/>
                    <a:pt x="0" y="18332"/>
                    <a:pt x="0" y="18357"/>
                  </a:cubicBezTo>
                  <a:cubicBezTo>
                    <a:pt x="0" y="18382"/>
                    <a:pt x="53" y="18398"/>
                    <a:pt x="134" y="18398"/>
                  </a:cubicBezTo>
                  <a:cubicBezTo>
                    <a:pt x="200" y="18398"/>
                    <a:pt x="267" y="18382"/>
                    <a:pt x="267" y="18357"/>
                  </a:cubicBezTo>
                  <a:cubicBezTo>
                    <a:pt x="267" y="18332"/>
                    <a:pt x="214" y="18315"/>
                    <a:pt x="134" y="18315"/>
                  </a:cubicBezTo>
                  <a:close/>
                  <a:moveTo>
                    <a:pt x="134" y="21517"/>
                  </a:moveTo>
                  <a:cubicBezTo>
                    <a:pt x="67" y="21517"/>
                    <a:pt x="0" y="21534"/>
                    <a:pt x="0" y="21559"/>
                  </a:cubicBezTo>
                  <a:cubicBezTo>
                    <a:pt x="0" y="21579"/>
                    <a:pt x="53" y="21600"/>
                    <a:pt x="134" y="21600"/>
                  </a:cubicBezTo>
                  <a:cubicBezTo>
                    <a:pt x="200" y="21600"/>
                    <a:pt x="267" y="21583"/>
                    <a:pt x="267" y="21559"/>
                  </a:cubicBezTo>
                  <a:cubicBezTo>
                    <a:pt x="267" y="21534"/>
                    <a:pt x="214" y="21517"/>
                    <a:pt x="134" y="21517"/>
                  </a:cubicBezTo>
                  <a:close/>
                  <a:moveTo>
                    <a:pt x="21466" y="572"/>
                  </a:moveTo>
                  <a:cubicBezTo>
                    <a:pt x="21533" y="572"/>
                    <a:pt x="21600" y="555"/>
                    <a:pt x="21600" y="530"/>
                  </a:cubicBezTo>
                  <a:cubicBezTo>
                    <a:pt x="21600" y="505"/>
                    <a:pt x="21547" y="489"/>
                    <a:pt x="21466" y="489"/>
                  </a:cubicBezTo>
                  <a:cubicBezTo>
                    <a:pt x="21400" y="489"/>
                    <a:pt x="21333" y="505"/>
                    <a:pt x="21333" y="530"/>
                  </a:cubicBezTo>
                  <a:cubicBezTo>
                    <a:pt x="21333" y="555"/>
                    <a:pt x="21386" y="572"/>
                    <a:pt x="21466" y="572"/>
                  </a:cubicBezTo>
                  <a:close/>
                  <a:moveTo>
                    <a:pt x="134" y="19363"/>
                  </a:moveTo>
                  <a:cubicBezTo>
                    <a:pt x="67" y="19363"/>
                    <a:pt x="0" y="19380"/>
                    <a:pt x="0" y="19405"/>
                  </a:cubicBezTo>
                  <a:cubicBezTo>
                    <a:pt x="0" y="19426"/>
                    <a:pt x="53" y="19446"/>
                    <a:pt x="134" y="19446"/>
                  </a:cubicBezTo>
                  <a:cubicBezTo>
                    <a:pt x="200" y="19446"/>
                    <a:pt x="267" y="19430"/>
                    <a:pt x="267" y="19405"/>
                  </a:cubicBezTo>
                  <a:cubicBezTo>
                    <a:pt x="267" y="19384"/>
                    <a:pt x="214" y="19363"/>
                    <a:pt x="134" y="19363"/>
                  </a:cubicBezTo>
                  <a:close/>
                  <a:moveTo>
                    <a:pt x="134" y="20457"/>
                  </a:moveTo>
                  <a:cubicBezTo>
                    <a:pt x="67" y="20457"/>
                    <a:pt x="0" y="20473"/>
                    <a:pt x="0" y="20498"/>
                  </a:cubicBezTo>
                  <a:cubicBezTo>
                    <a:pt x="0" y="20523"/>
                    <a:pt x="53" y="20540"/>
                    <a:pt x="134" y="20540"/>
                  </a:cubicBezTo>
                  <a:cubicBezTo>
                    <a:pt x="200" y="20540"/>
                    <a:pt x="267" y="20523"/>
                    <a:pt x="267" y="20498"/>
                  </a:cubicBezTo>
                  <a:cubicBezTo>
                    <a:pt x="267" y="20473"/>
                    <a:pt x="214" y="20457"/>
                    <a:pt x="134" y="20457"/>
                  </a:cubicBezTo>
                  <a:close/>
                  <a:moveTo>
                    <a:pt x="134" y="10976"/>
                  </a:moveTo>
                  <a:cubicBezTo>
                    <a:pt x="67" y="10976"/>
                    <a:pt x="0" y="10993"/>
                    <a:pt x="0" y="11017"/>
                  </a:cubicBezTo>
                  <a:cubicBezTo>
                    <a:pt x="0" y="11038"/>
                    <a:pt x="53" y="11059"/>
                    <a:pt x="134" y="11059"/>
                  </a:cubicBezTo>
                  <a:cubicBezTo>
                    <a:pt x="200" y="11059"/>
                    <a:pt x="267" y="11042"/>
                    <a:pt x="267" y="11017"/>
                  </a:cubicBezTo>
                  <a:cubicBezTo>
                    <a:pt x="267" y="10993"/>
                    <a:pt x="214" y="10976"/>
                    <a:pt x="134" y="10976"/>
                  </a:cubicBezTo>
                  <a:close/>
                  <a:moveTo>
                    <a:pt x="134" y="5732"/>
                  </a:moveTo>
                  <a:cubicBezTo>
                    <a:pt x="67" y="5732"/>
                    <a:pt x="0" y="5749"/>
                    <a:pt x="0" y="5774"/>
                  </a:cubicBezTo>
                  <a:cubicBezTo>
                    <a:pt x="0" y="5795"/>
                    <a:pt x="53" y="5815"/>
                    <a:pt x="134" y="5815"/>
                  </a:cubicBezTo>
                  <a:cubicBezTo>
                    <a:pt x="200" y="5815"/>
                    <a:pt x="267" y="5799"/>
                    <a:pt x="267" y="5774"/>
                  </a:cubicBezTo>
                  <a:cubicBezTo>
                    <a:pt x="267" y="5753"/>
                    <a:pt x="214" y="5732"/>
                    <a:pt x="134" y="5732"/>
                  </a:cubicBezTo>
                  <a:close/>
                  <a:moveTo>
                    <a:pt x="134" y="6780"/>
                  </a:moveTo>
                  <a:cubicBezTo>
                    <a:pt x="67" y="6780"/>
                    <a:pt x="0" y="6797"/>
                    <a:pt x="0" y="6822"/>
                  </a:cubicBezTo>
                  <a:cubicBezTo>
                    <a:pt x="0" y="6842"/>
                    <a:pt x="53" y="6863"/>
                    <a:pt x="134" y="6863"/>
                  </a:cubicBezTo>
                  <a:cubicBezTo>
                    <a:pt x="200" y="6863"/>
                    <a:pt x="267" y="6847"/>
                    <a:pt x="267" y="6822"/>
                  </a:cubicBezTo>
                  <a:cubicBezTo>
                    <a:pt x="267" y="6801"/>
                    <a:pt x="214" y="6780"/>
                    <a:pt x="134" y="6780"/>
                  </a:cubicBezTo>
                  <a:close/>
                  <a:moveTo>
                    <a:pt x="134" y="4684"/>
                  </a:moveTo>
                  <a:cubicBezTo>
                    <a:pt x="67" y="4684"/>
                    <a:pt x="0" y="4701"/>
                    <a:pt x="0" y="4726"/>
                  </a:cubicBezTo>
                  <a:cubicBezTo>
                    <a:pt x="0" y="4751"/>
                    <a:pt x="53" y="4767"/>
                    <a:pt x="134" y="4767"/>
                  </a:cubicBezTo>
                  <a:cubicBezTo>
                    <a:pt x="200" y="4767"/>
                    <a:pt x="267" y="4751"/>
                    <a:pt x="267" y="4726"/>
                  </a:cubicBezTo>
                  <a:cubicBezTo>
                    <a:pt x="267" y="4701"/>
                    <a:pt x="214" y="4684"/>
                    <a:pt x="134" y="4684"/>
                  </a:cubicBezTo>
                  <a:close/>
                  <a:moveTo>
                    <a:pt x="134" y="7828"/>
                  </a:moveTo>
                  <a:cubicBezTo>
                    <a:pt x="67" y="7828"/>
                    <a:pt x="0" y="7845"/>
                    <a:pt x="0" y="7870"/>
                  </a:cubicBezTo>
                  <a:cubicBezTo>
                    <a:pt x="0" y="7890"/>
                    <a:pt x="53" y="7911"/>
                    <a:pt x="134" y="7911"/>
                  </a:cubicBezTo>
                  <a:cubicBezTo>
                    <a:pt x="200" y="7911"/>
                    <a:pt x="267" y="7894"/>
                    <a:pt x="267" y="7870"/>
                  </a:cubicBezTo>
                  <a:cubicBezTo>
                    <a:pt x="267" y="7849"/>
                    <a:pt x="214" y="7828"/>
                    <a:pt x="134" y="7828"/>
                  </a:cubicBezTo>
                  <a:close/>
                  <a:moveTo>
                    <a:pt x="134" y="8880"/>
                  </a:moveTo>
                  <a:cubicBezTo>
                    <a:pt x="67" y="8880"/>
                    <a:pt x="0" y="8897"/>
                    <a:pt x="0" y="8922"/>
                  </a:cubicBezTo>
                  <a:cubicBezTo>
                    <a:pt x="0" y="8942"/>
                    <a:pt x="53" y="8963"/>
                    <a:pt x="134" y="8963"/>
                  </a:cubicBezTo>
                  <a:cubicBezTo>
                    <a:pt x="200" y="8963"/>
                    <a:pt x="267" y="8947"/>
                    <a:pt x="267" y="8922"/>
                  </a:cubicBezTo>
                  <a:cubicBezTo>
                    <a:pt x="267" y="8897"/>
                    <a:pt x="214" y="8880"/>
                    <a:pt x="134" y="8880"/>
                  </a:cubicBezTo>
                  <a:close/>
                  <a:moveTo>
                    <a:pt x="134" y="12024"/>
                  </a:moveTo>
                  <a:cubicBezTo>
                    <a:pt x="67" y="12024"/>
                    <a:pt x="0" y="12040"/>
                    <a:pt x="0" y="12065"/>
                  </a:cubicBezTo>
                  <a:cubicBezTo>
                    <a:pt x="0" y="12086"/>
                    <a:pt x="53" y="12107"/>
                    <a:pt x="134" y="12107"/>
                  </a:cubicBezTo>
                  <a:cubicBezTo>
                    <a:pt x="200" y="12107"/>
                    <a:pt x="267" y="12090"/>
                    <a:pt x="267" y="12065"/>
                  </a:cubicBezTo>
                  <a:cubicBezTo>
                    <a:pt x="267" y="12040"/>
                    <a:pt x="214" y="12024"/>
                    <a:pt x="134" y="12024"/>
                  </a:cubicBezTo>
                  <a:close/>
                  <a:moveTo>
                    <a:pt x="4718" y="7339"/>
                  </a:moveTo>
                  <a:cubicBezTo>
                    <a:pt x="4651" y="7339"/>
                    <a:pt x="4585" y="7356"/>
                    <a:pt x="4585" y="7381"/>
                  </a:cubicBezTo>
                  <a:cubicBezTo>
                    <a:pt x="4585" y="7402"/>
                    <a:pt x="4638" y="7422"/>
                    <a:pt x="4718" y="7422"/>
                  </a:cubicBezTo>
                  <a:cubicBezTo>
                    <a:pt x="4785" y="7422"/>
                    <a:pt x="4852" y="7406"/>
                    <a:pt x="4852" y="7381"/>
                  </a:cubicBezTo>
                  <a:cubicBezTo>
                    <a:pt x="4852" y="7356"/>
                    <a:pt x="4799" y="7339"/>
                    <a:pt x="4718" y="7339"/>
                  </a:cubicBezTo>
                  <a:close/>
                  <a:moveTo>
                    <a:pt x="134" y="13072"/>
                  </a:moveTo>
                  <a:cubicBezTo>
                    <a:pt x="67" y="13072"/>
                    <a:pt x="0" y="13088"/>
                    <a:pt x="0" y="13113"/>
                  </a:cubicBezTo>
                  <a:cubicBezTo>
                    <a:pt x="0" y="13134"/>
                    <a:pt x="53" y="13155"/>
                    <a:pt x="134" y="13155"/>
                  </a:cubicBezTo>
                  <a:cubicBezTo>
                    <a:pt x="200" y="13155"/>
                    <a:pt x="267" y="13138"/>
                    <a:pt x="267" y="13113"/>
                  </a:cubicBezTo>
                  <a:cubicBezTo>
                    <a:pt x="267" y="13093"/>
                    <a:pt x="214" y="13072"/>
                    <a:pt x="134" y="13072"/>
                  </a:cubicBezTo>
                  <a:close/>
                  <a:moveTo>
                    <a:pt x="134" y="9928"/>
                  </a:moveTo>
                  <a:cubicBezTo>
                    <a:pt x="67" y="9928"/>
                    <a:pt x="0" y="9945"/>
                    <a:pt x="0" y="9970"/>
                  </a:cubicBezTo>
                  <a:cubicBezTo>
                    <a:pt x="0" y="9990"/>
                    <a:pt x="53" y="10011"/>
                    <a:pt x="134" y="10011"/>
                  </a:cubicBezTo>
                  <a:cubicBezTo>
                    <a:pt x="200" y="10011"/>
                    <a:pt x="267" y="9994"/>
                    <a:pt x="267" y="9970"/>
                  </a:cubicBezTo>
                  <a:cubicBezTo>
                    <a:pt x="267" y="9945"/>
                    <a:pt x="214" y="9928"/>
                    <a:pt x="134" y="9928"/>
                  </a:cubicBezTo>
                  <a:close/>
                  <a:moveTo>
                    <a:pt x="134" y="3637"/>
                  </a:moveTo>
                  <a:cubicBezTo>
                    <a:pt x="67" y="3637"/>
                    <a:pt x="0" y="3653"/>
                    <a:pt x="0" y="3678"/>
                  </a:cubicBezTo>
                  <a:cubicBezTo>
                    <a:pt x="0" y="3699"/>
                    <a:pt x="53" y="3719"/>
                    <a:pt x="134" y="3719"/>
                  </a:cubicBezTo>
                  <a:cubicBezTo>
                    <a:pt x="200" y="3719"/>
                    <a:pt x="267" y="3703"/>
                    <a:pt x="267" y="3678"/>
                  </a:cubicBezTo>
                  <a:cubicBezTo>
                    <a:pt x="267" y="3653"/>
                    <a:pt x="214" y="3637"/>
                    <a:pt x="134" y="3637"/>
                  </a:cubicBezTo>
                  <a:close/>
                  <a:moveTo>
                    <a:pt x="4718" y="21024"/>
                  </a:moveTo>
                  <a:cubicBezTo>
                    <a:pt x="4651" y="21024"/>
                    <a:pt x="4585" y="21041"/>
                    <a:pt x="4585" y="21066"/>
                  </a:cubicBezTo>
                  <a:cubicBezTo>
                    <a:pt x="4585" y="21086"/>
                    <a:pt x="4638" y="21107"/>
                    <a:pt x="4718" y="21107"/>
                  </a:cubicBezTo>
                  <a:cubicBezTo>
                    <a:pt x="4785" y="21107"/>
                    <a:pt x="4852" y="21091"/>
                    <a:pt x="4852" y="21066"/>
                  </a:cubicBezTo>
                  <a:cubicBezTo>
                    <a:pt x="4852" y="21041"/>
                    <a:pt x="4799" y="21024"/>
                    <a:pt x="4718" y="21024"/>
                  </a:cubicBezTo>
                  <a:close/>
                  <a:moveTo>
                    <a:pt x="4718" y="19964"/>
                  </a:moveTo>
                  <a:cubicBezTo>
                    <a:pt x="4651" y="19964"/>
                    <a:pt x="4585" y="19981"/>
                    <a:pt x="4585" y="20005"/>
                  </a:cubicBezTo>
                  <a:cubicBezTo>
                    <a:pt x="4585" y="20030"/>
                    <a:pt x="4638" y="20047"/>
                    <a:pt x="4718" y="20047"/>
                  </a:cubicBezTo>
                  <a:cubicBezTo>
                    <a:pt x="4785" y="20047"/>
                    <a:pt x="4852" y="20030"/>
                    <a:pt x="4852" y="20005"/>
                  </a:cubicBezTo>
                  <a:cubicBezTo>
                    <a:pt x="4852" y="19981"/>
                    <a:pt x="4799" y="19964"/>
                    <a:pt x="4718" y="19964"/>
                  </a:cubicBezTo>
                  <a:close/>
                  <a:moveTo>
                    <a:pt x="3181" y="489"/>
                  </a:moveTo>
                  <a:cubicBezTo>
                    <a:pt x="3114" y="489"/>
                    <a:pt x="3048" y="505"/>
                    <a:pt x="3048" y="530"/>
                  </a:cubicBezTo>
                  <a:cubicBezTo>
                    <a:pt x="3048" y="555"/>
                    <a:pt x="3101" y="572"/>
                    <a:pt x="3181" y="572"/>
                  </a:cubicBezTo>
                  <a:cubicBezTo>
                    <a:pt x="3248" y="572"/>
                    <a:pt x="3315" y="555"/>
                    <a:pt x="3315" y="530"/>
                  </a:cubicBezTo>
                  <a:cubicBezTo>
                    <a:pt x="3315" y="505"/>
                    <a:pt x="3261" y="489"/>
                    <a:pt x="3181" y="489"/>
                  </a:cubicBezTo>
                  <a:close/>
                  <a:moveTo>
                    <a:pt x="4718" y="18870"/>
                  </a:moveTo>
                  <a:cubicBezTo>
                    <a:pt x="4651" y="18870"/>
                    <a:pt x="4585" y="18887"/>
                    <a:pt x="4585" y="18912"/>
                  </a:cubicBezTo>
                  <a:cubicBezTo>
                    <a:pt x="4585" y="18933"/>
                    <a:pt x="4638" y="18953"/>
                    <a:pt x="4718" y="18953"/>
                  </a:cubicBezTo>
                  <a:cubicBezTo>
                    <a:pt x="4785" y="18953"/>
                    <a:pt x="4852" y="18937"/>
                    <a:pt x="4852" y="18912"/>
                  </a:cubicBezTo>
                  <a:cubicBezTo>
                    <a:pt x="4852" y="18891"/>
                    <a:pt x="4799" y="18870"/>
                    <a:pt x="4718" y="18870"/>
                  </a:cubicBezTo>
                  <a:close/>
                  <a:moveTo>
                    <a:pt x="3181" y="3637"/>
                  </a:moveTo>
                  <a:cubicBezTo>
                    <a:pt x="3114" y="3637"/>
                    <a:pt x="3048" y="3653"/>
                    <a:pt x="3048" y="3678"/>
                  </a:cubicBezTo>
                  <a:cubicBezTo>
                    <a:pt x="3048" y="3699"/>
                    <a:pt x="3101" y="3719"/>
                    <a:pt x="3181" y="3719"/>
                  </a:cubicBezTo>
                  <a:cubicBezTo>
                    <a:pt x="3248" y="3719"/>
                    <a:pt x="3315" y="3703"/>
                    <a:pt x="3315" y="3678"/>
                  </a:cubicBezTo>
                  <a:cubicBezTo>
                    <a:pt x="3315" y="3653"/>
                    <a:pt x="3261" y="3637"/>
                    <a:pt x="3181" y="3637"/>
                  </a:cubicBezTo>
                  <a:close/>
                  <a:moveTo>
                    <a:pt x="4718" y="17823"/>
                  </a:moveTo>
                  <a:cubicBezTo>
                    <a:pt x="4651" y="17823"/>
                    <a:pt x="4585" y="17839"/>
                    <a:pt x="4585" y="17864"/>
                  </a:cubicBezTo>
                  <a:cubicBezTo>
                    <a:pt x="4585" y="17885"/>
                    <a:pt x="4638" y="17905"/>
                    <a:pt x="4718" y="17905"/>
                  </a:cubicBezTo>
                  <a:cubicBezTo>
                    <a:pt x="4785" y="17905"/>
                    <a:pt x="4852" y="17889"/>
                    <a:pt x="4852" y="17864"/>
                  </a:cubicBezTo>
                  <a:cubicBezTo>
                    <a:pt x="4852" y="17843"/>
                    <a:pt x="4799" y="17823"/>
                    <a:pt x="4718" y="17823"/>
                  </a:cubicBezTo>
                  <a:close/>
                  <a:moveTo>
                    <a:pt x="3181" y="4684"/>
                  </a:moveTo>
                  <a:cubicBezTo>
                    <a:pt x="3114" y="4684"/>
                    <a:pt x="3048" y="4701"/>
                    <a:pt x="3048" y="4726"/>
                  </a:cubicBezTo>
                  <a:cubicBezTo>
                    <a:pt x="3048" y="4751"/>
                    <a:pt x="3101" y="4767"/>
                    <a:pt x="3181" y="4767"/>
                  </a:cubicBezTo>
                  <a:cubicBezTo>
                    <a:pt x="3248" y="4767"/>
                    <a:pt x="3315" y="4751"/>
                    <a:pt x="3315" y="4726"/>
                  </a:cubicBezTo>
                  <a:cubicBezTo>
                    <a:pt x="3315" y="4701"/>
                    <a:pt x="3261" y="4684"/>
                    <a:pt x="3181" y="4684"/>
                  </a:cubicBezTo>
                  <a:close/>
                  <a:moveTo>
                    <a:pt x="3181" y="5732"/>
                  </a:moveTo>
                  <a:cubicBezTo>
                    <a:pt x="3114" y="5732"/>
                    <a:pt x="3048" y="5749"/>
                    <a:pt x="3048" y="5774"/>
                  </a:cubicBezTo>
                  <a:cubicBezTo>
                    <a:pt x="3048" y="5795"/>
                    <a:pt x="3101" y="5815"/>
                    <a:pt x="3181" y="5815"/>
                  </a:cubicBezTo>
                  <a:cubicBezTo>
                    <a:pt x="3248" y="5815"/>
                    <a:pt x="3315" y="5799"/>
                    <a:pt x="3315" y="5774"/>
                  </a:cubicBezTo>
                  <a:cubicBezTo>
                    <a:pt x="3315" y="5753"/>
                    <a:pt x="3261" y="5732"/>
                    <a:pt x="3181" y="5732"/>
                  </a:cubicBezTo>
                  <a:close/>
                  <a:moveTo>
                    <a:pt x="1671" y="3144"/>
                  </a:moveTo>
                  <a:cubicBezTo>
                    <a:pt x="1604" y="3144"/>
                    <a:pt x="1537" y="3160"/>
                    <a:pt x="1537" y="3185"/>
                  </a:cubicBezTo>
                  <a:cubicBezTo>
                    <a:pt x="1537" y="3206"/>
                    <a:pt x="1591" y="3227"/>
                    <a:pt x="1671" y="3227"/>
                  </a:cubicBezTo>
                  <a:cubicBezTo>
                    <a:pt x="1738" y="3227"/>
                    <a:pt x="1804" y="3210"/>
                    <a:pt x="1804" y="3185"/>
                  </a:cubicBezTo>
                  <a:cubicBezTo>
                    <a:pt x="1804" y="3160"/>
                    <a:pt x="1751" y="3144"/>
                    <a:pt x="1671" y="3144"/>
                  </a:cubicBezTo>
                  <a:close/>
                  <a:moveTo>
                    <a:pt x="3181" y="2589"/>
                  </a:moveTo>
                  <a:cubicBezTo>
                    <a:pt x="3114" y="2589"/>
                    <a:pt x="3048" y="2605"/>
                    <a:pt x="3048" y="2630"/>
                  </a:cubicBezTo>
                  <a:cubicBezTo>
                    <a:pt x="3048" y="2655"/>
                    <a:pt x="3101" y="2672"/>
                    <a:pt x="3181" y="2672"/>
                  </a:cubicBezTo>
                  <a:cubicBezTo>
                    <a:pt x="3248" y="2672"/>
                    <a:pt x="3315" y="2655"/>
                    <a:pt x="3315" y="2630"/>
                  </a:cubicBezTo>
                  <a:cubicBezTo>
                    <a:pt x="3315" y="2605"/>
                    <a:pt x="3261" y="2589"/>
                    <a:pt x="3181" y="2589"/>
                  </a:cubicBezTo>
                  <a:close/>
                  <a:moveTo>
                    <a:pt x="4718" y="9435"/>
                  </a:moveTo>
                  <a:cubicBezTo>
                    <a:pt x="4651" y="9435"/>
                    <a:pt x="4585" y="9452"/>
                    <a:pt x="4585" y="9477"/>
                  </a:cubicBezTo>
                  <a:cubicBezTo>
                    <a:pt x="4585" y="9497"/>
                    <a:pt x="4638" y="9518"/>
                    <a:pt x="4718" y="9518"/>
                  </a:cubicBezTo>
                  <a:cubicBezTo>
                    <a:pt x="4785" y="9518"/>
                    <a:pt x="4852" y="9502"/>
                    <a:pt x="4852" y="9477"/>
                  </a:cubicBezTo>
                  <a:cubicBezTo>
                    <a:pt x="4852" y="9452"/>
                    <a:pt x="4799" y="9435"/>
                    <a:pt x="4718" y="9435"/>
                  </a:cubicBezTo>
                  <a:close/>
                  <a:moveTo>
                    <a:pt x="4718" y="10483"/>
                  </a:moveTo>
                  <a:cubicBezTo>
                    <a:pt x="4651" y="10483"/>
                    <a:pt x="4585" y="10500"/>
                    <a:pt x="4585" y="10525"/>
                  </a:cubicBezTo>
                  <a:cubicBezTo>
                    <a:pt x="4585" y="10549"/>
                    <a:pt x="4638" y="10566"/>
                    <a:pt x="4718" y="10566"/>
                  </a:cubicBezTo>
                  <a:cubicBezTo>
                    <a:pt x="4785" y="10566"/>
                    <a:pt x="4852" y="10549"/>
                    <a:pt x="4852" y="10525"/>
                  </a:cubicBezTo>
                  <a:cubicBezTo>
                    <a:pt x="4852" y="10500"/>
                    <a:pt x="4799" y="10483"/>
                    <a:pt x="4718" y="10483"/>
                  </a:cubicBezTo>
                  <a:close/>
                  <a:moveTo>
                    <a:pt x="4718" y="8387"/>
                  </a:moveTo>
                  <a:cubicBezTo>
                    <a:pt x="4651" y="8387"/>
                    <a:pt x="4585" y="8404"/>
                    <a:pt x="4585" y="8429"/>
                  </a:cubicBezTo>
                  <a:cubicBezTo>
                    <a:pt x="4585" y="8454"/>
                    <a:pt x="4638" y="8470"/>
                    <a:pt x="4718" y="8470"/>
                  </a:cubicBezTo>
                  <a:cubicBezTo>
                    <a:pt x="4785" y="8470"/>
                    <a:pt x="4852" y="8454"/>
                    <a:pt x="4852" y="8429"/>
                  </a:cubicBezTo>
                  <a:cubicBezTo>
                    <a:pt x="4852" y="8404"/>
                    <a:pt x="4799" y="8387"/>
                    <a:pt x="4718" y="8387"/>
                  </a:cubicBezTo>
                  <a:close/>
                  <a:moveTo>
                    <a:pt x="4718" y="11531"/>
                  </a:moveTo>
                  <a:cubicBezTo>
                    <a:pt x="4651" y="11531"/>
                    <a:pt x="4585" y="11548"/>
                    <a:pt x="4585" y="11572"/>
                  </a:cubicBezTo>
                  <a:cubicBezTo>
                    <a:pt x="4585" y="11593"/>
                    <a:pt x="4638" y="11614"/>
                    <a:pt x="4718" y="11614"/>
                  </a:cubicBezTo>
                  <a:cubicBezTo>
                    <a:pt x="4785" y="11614"/>
                    <a:pt x="4852" y="11597"/>
                    <a:pt x="4852" y="11572"/>
                  </a:cubicBezTo>
                  <a:cubicBezTo>
                    <a:pt x="4852" y="11552"/>
                    <a:pt x="4799" y="11531"/>
                    <a:pt x="4718" y="11531"/>
                  </a:cubicBezTo>
                  <a:close/>
                  <a:moveTo>
                    <a:pt x="4718" y="12579"/>
                  </a:moveTo>
                  <a:cubicBezTo>
                    <a:pt x="4651" y="12579"/>
                    <a:pt x="4585" y="12596"/>
                    <a:pt x="4585" y="12620"/>
                  </a:cubicBezTo>
                  <a:cubicBezTo>
                    <a:pt x="4585" y="12645"/>
                    <a:pt x="4638" y="12662"/>
                    <a:pt x="4718" y="12662"/>
                  </a:cubicBezTo>
                  <a:cubicBezTo>
                    <a:pt x="4785" y="12662"/>
                    <a:pt x="4852" y="12645"/>
                    <a:pt x="4852" y="12620"/>
                  </a:cubicBezTo>
                  <a:cubicBezTo>
                    <a:pt x="4852" y="12596"/>
                    <a:pt x="4799" y="12579"/>
                    <a:pt x="4718" y="12579"/>
                  </a:cubicBezTo>
                  <a:close/>
                  <a:moveTo>
                    <a:pt x="4718" y="14679"/>
                  </a:moveTo>
                  <a:cubicBezTo>
                    <a:pt x="4651" y="14679"/>
                    <a:pt x="4585" y="14695"/>
                    <a:pt x="4585" y="14720"/>
                  </a:cubicBezTo>
                  <a:cubicBezTo>
                    <a:pt x="4585" y="14741"/>
                    <a:pt x="4638" y="14762"/>
                    <a:pt x="4718" y="14762"/>
                  </a:cubicBezTo>
                  <a:cubicBezTo>
                    <a:pt x="4785" y="14762"/>
                    <a:pt x="4852" y="14745"/>
                    <a:pt x="4852" y="14720"/>
                  </a:cubicBezTo>
                  <a:cubicBezTo>
                    <a:pt x="4852" y="14695"/>
                    <a:pt x="4799" y="14679"/>
                    <a:pt x="4718" y="14679"/>
                  </a:cubicBezTo>
                  <a:close/>
                  <a:moveTo>
                    <a:pt x="4718" y="15727"/>
                  </a:moveTo>
                  <a:cubicBezTo>
                    <a:pt x="4651" y="15727"/>
                    <a:pt x="4585" y="15743"/>
                    <a:pt x="4585" y="15768"/>
                  </a:cubicBezTo>
                  <a:cubicBezTo>
                    <a:pt x="4585" y="15793"/>
                    <a:pt x="4638" y="15810"/>
                    <a:pt x="4718" y="15810"/>
                  </a:cubicBezTo>
                  <a:cubicBezTo>
                    <a:pt x="4785" y="15810"/>
                    <a:pt x="4852" y="15793"/>
                    <a:pt x="4852" y="15768"/>
                  </a:cubicBezTo>
                  <a:cubicBezTo>
                    <a:pt x="4852" y="15743"/>
                    <a:pt x="4799" y="15727"/>
                    <a:pt x="4718" y="15727"/>
                  </a:cubicBezTo>
                  <a:close/>
                  <a:moveTo>
                    <a:pt x="4718" y="13631"/>
                  </a:moveTo>
                  <a:cubicBezTo>
                    <a:pt x="4651" y="13631"/>
                    <a:pt x="4585" y="13648"/>
                    <a:pt x="4585" y="13672"/>
                  </a:cubicBezTo>
                  <a:cubicBezTo>
                    <a:pt x="4585" y="13693"/>
                    <a:pt x="4638" y="13714"/>
                    <a:pt x="4718" y="13714"/>
                  </a:cubicBezTo>
                  <a:cubicBezTo>
                    <a:pt x="4785" y="13714"/>
                    <a:pt x="4852" y="13697"/>
                    <a:pt x="4852" y="13672"/>
                  </a:cubicBezTo>
                  <a:cubicBezTo>
                    <a:pt x="4852" y="13648"/>
                    <a:pt x="4799" y="13631"/>
                    <a:pt x="4718" y="13631"/>
                  </a:cubicBezTo>
                  <a:close/>
                  <a:moveTo>
                    <a:pt x="4718" y="16775"/>
                  </a:moveTo>
                  <a:cubicBezTo>
                    <a:pt x="4651" y="16775"/>
                    <a:pt x="4585" y="16791"/>
                    <a:pt x="4585" y="16816"/>
                  </a:cubicBezTo>
                  <a:cubicBezTo>
                    <a:pt x="4585" y="16837"/>
                    <a:pt x="4638" y="16858"/>
                    <a:pt x="4718" y="16858"/>
                  </a:cubicBezTo>
                  <a:cubicBezTo>
                    <a:pt x="4785" y="16858"/>
                    <a:pt x="4852" y="16841"/>
                    <a:pt x="4852" y="16816"/>
                  </a:cubicBezTo>
                  <a:cubicBezTo>
                    <a:pt x="4852" y="16791"/>
                    <a:pt x="4799" y="16775"/>
                    <a:pt x="4718" y="16775"/>
                  </a:cubicBezTo>
                  <a:close/>
                  <a:moveTo>
                    <a:pt x="3181" y="1541"/>
                  </a:moveTo>
                  <a:cubicBezTo>
                    <a:pt x="3114" y="1541"/>
                    <a:pt x="3048" y="1557"/>
                    <a:pt x="3048" y="1582"/>
                  </a:cubicBezTo>
                  <a:cubicBezTo>
                    <a:pt x="3048" y="1603"/>
                    <a:pt x="3101" y="1624"/>
                    <a:pt x="3181" y="1624"/>
                  </a:cubicBezTo>
                  <a:cubicBezTo>
                    <a:pt x="3248" y="1624"/>
                    <a:pt x="3315" y="1607"/>
                    <a:pt x="3315" y="1582"/>
                  </a:cubicBezTo>
                  <a:cubicBezTo>
                    <a:pt x="3315" y="1557"/>
                    <a:pt x="3261" y="1541"/>
                    <a:pt x="3181" y="1541"/>
                  </a:cubicBezTo>
                  <a:close/>
                  <a:moveTo>
                    <a:pt x="3181" y="19363"/>
                  </a:moveTo>
                  <a:cubicBezTo>
                    <a:pt x="3114" y="19363"/>
                    <a:pt x="3048" y="19380"/>
                    <a:pt x="3048" y="19405"/>
                  </a:cubicBezTo>
                  <a:cubicBezTo>
                    <a:pt x="3048" y="19426"/>
                    <a:pt x="3101" y="19446"/>
                    <a:pt x="3181" y="19446"/>
                  </a:cubicBezTo>
                  <a:cubicBezTo>
                    <a:pt x="3248" y="19446"/>
                    <a:pt x="3315" y="19430"/>
                    <a:pt x="3315" y="19405"/>
                  </a:cubicBezTo>
                  <a:cubicBezTo>
                    <a:pt x="3315" y="19384"/>
                    <a:pt x="3261" y="19363"/>
                    <a:pt x="3181" y="19363"/>
                  </a:cubicBezTo>
                  <a:close/>
                  <a:moveTo>
                    <a:pt x="3181" y="20457"/>
                  </a:moveTo>
                  <a:cubicBezTo>
                    <a:pt x="3114" y="20457"/>
                    <a:pt x="3048" y="20473"/>
                    <a:pt x="3048" y="20498"/>
                  </a:cubicBezTo>
                  <a:cubicBezTo>
                    <a:pt x="3048" y="20523"/>
                    <a:pt x="3101" y="20540"/>
                    <a:pt x="3181" y="20540"/>
                  </a:cubicBezTo>
                  <a:cubicBezTo>
                    <a:pt x="3248" y="20540"/>
                    <a:pt x="3315" y="20523"/>
                    <a:pt x="3315" y="20498"/>
                  </a:cubicBezTo>
                  <a:cubicBezTo>
                    <a:pt x="3315" y="20473"/>
                    <a:pt x="3261" y="20457"/>
                    <a:pt x="3181" y="20457"/>
                  </a:cubicBezTo>
                  <a:close/>
                  <a:moveTo>
                    <a:pt x="3181" y="18315"/>
                  </a:moveTo>
                  <a:cubicBezTo>
                    <a:pt x="3114" y="18315"/>
                    <a:pt x="3048" y="18332"/>
                    <a:pt x="3048" y="18357"/>
                  </a:cubicBezTo>
                  <a:cubicBezTo>
                    <a:pt x="3048" y="18382"/>
                    <a:pt x="3101" y="18398"/>
                    <a:pt x="3181" y="18398"/>
                  </a:cubicBezTo>
                  <a:cubicBezTo>
                    <a:pt x="3248" y="18398"/>
                    <a:pt x="3315" y="18382"/>
                    <a:pt x="3315" y="18357"/>
                  </a:cubicBezTo>
                  <a:cubicBezTo>
                    <a:pt x="3315" y="18332"/>
                    <a:pt x="3261" y="18315"/>
                    <a:pt x="3181" y="18315"/>
                  </a:cubicBezTo>
                  <a:close/>
                  <a:moveTo>
                    <a:pt x="3181" y="17268"/>
                  </a:moveTo>
                  <a:cubicBezTo>
                    <a:pt x="3114" y="17268"/>
                    <a:pt x="3048" y="17284"/>
                    <a:pt x="3048" y="17309"/>
                  </a:cubicBezTo>
                  <a:cubicBezTo>
                    <a:pt x="3048" y="17330"/>
                    <a:pt x="3101" y="17350"/>
                    <a:pt x="3181" y="17350"/>
                  </a:cubicBezTo>
                  <a:cubicBezTo>
                    <a:pt x="3248" y="17350"/>
                    <a:pt x="3315" y="17334"/>
                    <a:pt x="3315" y="17309"/>
                  </a:cubicBezTo>
                  <a:cubicBezTo>
                    <a:pt x="3315" y="17284"/>
                    <a:pt x="3261" y="17268"/>
                    <a:pt x="3181" y="17268"/>
                  </a:cubicBezTo>
                  <a:close/>
                  <a:moveTo>
                    <a:pt x="1671" y="0"/>
                  </a:moveTo>
                  <a:cubicBezTo>
                    <a:pt x="1604" y="0"/>
                    <a:pt x="1537" y="17"/>
                    <a:pt x="1537" y="41"/>
                  </a:cubicBezTo>
                  <a:cubicBezTo>
                    <a:pt x="1537" y="62"/>
                    <a:pt x="1591" y="83"/>
                    <a:pt x="1671" y="83"/>
                  </a:cubicBezTo>
                  <a:cubicBezTo>
                    <a:pt x="1738" y="83"/>
                    <a:pt x="1804" y="66"/>
                    <a:pt x="1804" y="41"/>
                  </a:cubicBezTo>
                  <a:cubicBezTo>
                    <a:pt x="1804" y="17"/>
                    <a:pt x="1751" y="0"/>
                    <a:pt x="1671" y="0"/>
                  </a:cubicBezTo>
                  <a:close/>
                  <a:moveTo>
                    <a:pt x="1671" y="1048"/>
                  </a:moveTo>
                  <a:cubicBezTo>
                    <a:pt x="1604" y="1048"/>
                    <a:pt x="1537" y="1064"/>
                    <a:pt x="1537" y="1089"/>
                  </a:cubicBezTo>
                  <a:cubicBezTo>
                    <a:pt x="1537" y="1110"/>
                    <a:pt x="1591" y="1131"/>
                    <a:pt x="1671" y="1131"/>
                  </a:cubicBezTo>
                  <a:cubicBezTo>
                    <a:pt x="1738" y="1131"/>
                    <a:pt x="1804" y="1114"/>
                    <a:pt x="1804" y="1089"/>
                  </a:cubicBezTo>
                  <a:cubicBezTo>
                    <a:pt x="1804" y="1064"/>
                    <a:pt x="1751" y="1048"/>
                    <a:pt x="1671" y="1048"/>
                  </a:cubicBezTo>
                  <a:close/>
                  <a:moveTo>
                    <a:pt x="3181" y="21517"/>
                  </a:moveTo>
                  <a:cubicBezTo>
                    <a:pt x="3114" y="21517"/>
                    <a:pt x="3048" y="21534"/>
                    <a:pt x="3048" y="21559"/>
                  </a:cubicBezTo>
                  <a:cubicBezTo>
                    <a:pt x="3048" y="21579"/>
                    <a:pt x="3101" y="21600"/>
                    <a:pt x="3181" y="21600"/>
                  </a:cubicBezTo>
                  <a:cubicBezTo>
                    <a:pt x="3248" y="21600"/>
                    <a:pt x="3315" y="21583"/>
                    <a:pt x="3315" y="21559"/>
                  </a:cubicBezTo>
                  <a:cubicBezTo>
                    <a:pt x="3315" y="21534"/>
                    <a:pt x="3261" y="21517"/>
                    <a:pt x="3181" y="21517"/>
                  </a:cubicBezTo>
                  <a:close/>
                  <a:moveTo>
                    <a:pt x="1671" y="2096"/>
                  </a:moveTo>
                  <a:cubicBezTo>
                    <a:pt x="1604" y="2096"/>
                    <a:pt x="1537" y="2112"/>
                    <a:pt x="1537" y="2137"/>
                  </a:cubicBezTo>
                  <a:cubicBezTo>
                    <a:pt x="1537" y="2158"/>
                    <a:pt x="1591" y="2179"/>
                    <a:pt x="1671" y="2179"/>
                  </a:cubicBezTo>
                  <a:cubicBezTo>
                    <a:pt x="1738" y="2179"/>
                    <a:pt x="1804" y="2162"/>
                    <a:pt x="1804" y="2137"/>
                  </a:cubicBezTo>
                  <a:cubicBezTo>
                    <a:pt x="1804" y="2112"/>
                    <a:pt x="1751" y="2096"/>
                    <a:pt x="1671" y="2096"/>
                  </a:cubicBezTo>
                  <a:close/>
                  <a:moveTo>
                    <a:pt x="3181" y="16220"/>
                  </a:moveTo>
                  <a:cubicBezTo>
                    <a:pt x="3114" y="16220"/>
                    <a:pt x="3048" y="16236"/>
                    <a:pt x="3048" y="16261"/>
                  </a:cubicBezTo>
                  <a:cubicBezTo>
                    <a:pt x="3048" y="16286"/>
                    <a:pt x="3101" y="16303"/>
                    <a:pt x="3181" y="16303"/>
                  </a:cubicBezTo>
                  <a:cubicBezTo>
                    <a:pt x="3248" y="16303"/>
                    <a:pt x="3315" y="16286"/>
                    <a:pt x="3315" y="16261"/>
                  </a:cubicBezTo>
                  <a:cubicBezTo>
                    <a:pt x="3315" y="16236"/>
                    <a:pt x="3261" y="16220"/>
                    <a:pt x="3181" y="16220"/>
                  </a:cubicBezTo>
                  <a:close/>
                  <a:moveTo>
                    <a:pt x="3181" y="14120"/>
                  </a:moveTo>
                  <a:cubicBezTo>
                    <a:pt x="3114" y="14120"/>
                    <a:pt x="3048" y="14136"/>
                    <a:pt x="3048" y="14161"/>
                  </a:cubicBezTo>
                  <a:cubicBezTo>
                    <a:pt x="3048" y="14186"/>
                    <a:pt x="3101" y="14203"/>
                    <a:pt x="3181" y="14203"/>
                  </a:cubicBezTo>
                  <a:cubicBezTo>
                    <a:pt x="3248" y="14203"/>
                    <a:pt x="3315" y="14186"/>
                    <a:pt x="3315" y="14161"/>
                  </a:cubicBezTo>
                  <a:cubicBezTo>
                    <a:pt x="3315" y="14136"/>
                    <a:pt x="3261" y="14120"/>
                    <a:pt x="3181" y="14120"/>
                  </a:cubicBezTo>
                  <a:close/>
                  <a:moveTo>
                    <a:pt x="3181" y="8880"/>
                  </a:moveTo>
                  <a:cubicBezTo>
                    <a:pt x="3114" y="8880"/>
                    <a:pt x="3048" y="8897"/>
                    <a:pt x="3048" y="8922"/>
                  </a:cubicBezTo>
                  <a:cubicBezTo>
                    <a:pt x="3048" y="8942"/>
                    <a:pt x="3101" y="8963"/>
                    <a:pt x="3181" y="8963"/>
                  </a:cubicBezTo>
                  <a:cubicBezTo>
                    <a:pt x="3248" y="8963"/>
                    <a:pt x="3315" y="8947"/>
                    <a:pt x="3315" y="8922"/>
                  </a:cubicBezTo>
                  <a:cubicBezTo>
                    <a:pt x="3315" y="8897"/>
                    <a:pt x="3261" y="8880"/>
                    <a:pt x="3181" y="8880"/>
                  </a:cubicBezTo>
                  <a:close/>
                  <a:moveTo>
                    <a:pt x="3181" y="9928"/>
                  </a:moveTo>
                  <a:cubicBezTo>
                    <a:pt x="3114" y="9928"/>
                    <a:pt x="3048" y="9945"/>
                    <a:pt x="3048" y="9970"/>
                  </a:cubicBezTo>
                  <a:cubicBezTo>
                    <a:pt x="3048" y="9990"/>
                    <a:pt x="3101" y="10011"/>
                    <a:pt x="3181" y="10011"/>
                  </a:cubicBezTo>
                  <a:cubicBezTo>
                    <a:pt x="3248" y="10011"/>
                    <a:pt x="3315" y="9994"/>
                    <a:pt x="3315" y="9970"/>
                  </a:cubicBezTo>
                  <a:cubicBezTo>
                    <a:pt x="3315" y="9945"/>
                    <a:pt x="3261" y="9928"/>
                    <a:pt x="3181" y="9928"/>
                  </a:cubicBezTo>
                  <a:close/>
                  <a:moveTo>
                    <a:pt x="3181" y="7828"/>
                  </a:moveTo>
                  <a:cubicBezTo>
                    <a:pt x="3114" y="7828"/>
                    <a:pt x="3048" y="7845"/>
                    <a:pt x="3048" y="7870"/>
                  </a:cubicBezTo>
                  <a:cubicBezTo>
                    <a:pt x="3048" y="7890"/>
                    <a:pt x="3101" y="7911"/>
                    <a:pt x="3181" y="7911"/>
                  </a:cubicBezTo>
                  <a:cubicBezTo>
                    <a:pt x="3248" y="7911"/>
                    <a:pt x="3315" y="7894"/>
                    <a:pt x="3315" y="7870"/>
                  </a:cubicBezTo>
                  <a:cubicBezTo>
                    <a:pt x="3315" y="7849"/>
                    <a:pt x="3261" y="7828"/>
                    <a:pt x="3181" y="7828"/>
                  </a:cubicBezTo>
                  <a:close/>
                  <a:moveTo>
                    <a:pt x="3181" y="10976"/>
                  </a:moveTo>
                  <a:cubicBezTo>
                    <a:pt x="3114" y="10976"/>
                    <a:pt x="3048" y="10993"/>
                    <a:pt x="3048" y="11017"/>
                  </a:cubicBezTo>
                  <a:cubicBezTo>
                    <a:pt x="3048" y="11038"/>
                    <a:pt x="3101" y="11059"/>
                    <a:pt x="3181" y="11059"/>
                  </a:cubicBezTo>
                  <a:cubicBezTo>
                    <a:pt x="3248" y="11059"/>
                    <a:pt x="3315" y="11042"/>
                    <a:pt x="3315" y="11017"/>
                  </a:cubicBezTo>
                  <a:cubicBezTo>
                    <a:pt x="3315" y="10993"/>
                    <a:pt x="3261" y="10976"/>
                    <a:pt x="3181" y="10976"/>
                  </a:cubicBezTo>
                  <a:close/>
                  <a:moveTo>
                    <a:pt x="3181" y="15172"/>
                  </a:moveTo>
                  <a:cubicBezTo>
                    <a:pt x="3114" y="15172"/>
                    <a:pt x="3048" y="15188"/>
                    <a:pt x="3048" y="15213"/>
                  </a:cubicBezTo>
                  <a:cubicBezTo>
                    <a:pt x="3048" y="15234"/>
                    <a:pt x="3101" y="15255"/>
                    <a:pt x="3181" y="15255"/>
                  </a:cubicBezTo>
                  <a:cubicBezTo>
                    <a:pt x="3248" y="15255"/>
                    <a:pt x="3315" y="15238"/>
                    <a:pt x="3315" y="15213"/>
                  </a:cubicBezTo>
                  <a:cubicBezTo>
                    <a:pt x="3315" y="15188"/>
                    <a:pt x="3261" y="15172"/>
                    <a:pt x="3181" y="15172"/>
                  </a:cubicBezTo>
                  <a:close/>
                  <a:moveTo>
                    <a:pt x="3181" y="6780"/>
                  </a:moveTo>
                  <a:cubicBezTo>
                    <a:pt x="3114" y="6780"/>
                    <a:pt x="3048" y="6797"/>
                    <a:pt x="3048" y="6822"/>
                  </a:cubicBezTo>
                  <a:cubicBezTo>
                    <a:pt x="3048" y="6842"/>
                    <a:pt x="3101" y="6863"/>
                    <a:pt x="3181" y="6863"/>
                  </a:cubicBezTo>
                  <a:cubicBezTo>
                    <a:pt x="3248" y="6863"/>
                    <a:pt x="3315" y="6847"/>
                    <a:pt x="3315" y="6822"/>
                  </a:cubicBezTo>
                  <a:cubicBezTo>
                    <a:pt x="3315" y="6801"/>
                    <a:pt x="3261" y="6780"/>
                    <a:pt x="3181" y="6780"/>
                  </a:cubicBezTo>
                  <a:close/>
                  <a:moveTo>
                    <a:pt x="3181" y="12024"/>
                  </a:moveTo>
                  <a:cubicBezTo>
                    <a:pt x="3114" y="12024"/>
                    <a:pt x="3048" y="12040"/>
                    <a:pt x="3048" y="12065"/>
                  </a:cubicBezTo>
                  <a:cubicBezTo>
                    <a:pt x="3048" y="12086"/>
                    <a:pt x="3101" y="12107"/>
                    <a:pt x="3181" y="12107"/>
                  </a:cubicBezTo>
                  <a:cubicBezTo>
                    <a:pt x="3248" y="12107"/>
                    <a:pt x="3315" y="12090"/>
                    <a:pt x="3315" y="12065"/>
                  </a:cubicBezTo>
                  <a:cubicBezTo>
                    <a:pt x="3315" y="12040"/>
                    <a:pt x="3261" y="12024"/>
                    <a:pt x="3181" y="12024"/>
                  </a:cubicBezTo>
                  <a:close/>
                  <a:moveTo>
                    <a:pt x="3181" y="13072"/>
                  </a:moveTo>
                  <a:cubicBezTo>
                    <a:pt x="3114" y="13072"/>
                    <a:pt x="3048" y="13088"/>
                    <a:pt x="3048" y="13113"/>
                  </a:cubicBezTo>
                  <a:cubicBezTo>
                    <a:pt x="3048" y="13134"/>
                    <a:pt x="3101" y="13155"/>
                    <a:pt x="3181" y="13155"/>
                  </a:cubicBezTo>
                  <a:cubicBezTo>
                    <a:pt x="3248" y="13155"/>
                    <a:pt x="3315" y="13138"/>
                    <a:pt x="3315" y="13113"/>
                  </a:cubicBezTo>
                  <a:cubicBezTo>
                    <a:pt x="3315" y="13093"/>
                    <a:pt x="3261" y="13072"/>
                    <a:pt x="3181" y="13072"/>
                  </a:cubicBezTo>
                  <a:close/>
                  <a:moveTo>
                    <a:pt x="6229" y="20457"/>
                  </a:moveTo>
                  <a:cubicBezTo>
                    <a:pt x="6162" y="20457"/>
                    <a:pt x="6095" y="20473"/>
                    <a:pt x="6095" y="20498"/>
                  </a:cubicBezTo>
                  <a:cubicBezTo>
                    <a:pt x="6095" y="20523"/>
                    <a:pt x="6149" y="20540"/>
                    <a:pt x="6229" y="20540"/>
                  </a:cubicBezTo>
                  <a:cubicBezTo>
                    <a:pt x="6296" y="20540"/>
                    <a:pt x="6362" y="20523"/>
                    <a:pt x="6362" y="20498"/>
                  </a:cubicBezTo>
                  <a:cubicBezTo>
                    <a:pt x="6362" y="20473"/>
                    <a:pt x="6309" y="20457"/>
                    <a:pt x="6229" y="20457"/>
                  </a:cubicBezTo>
                  <a:close/>
                  <a:moveTo>
                    <a:pt x="18419" y="10976"/>
                  </a:moveTo>
                  <a:cubicBezTo>
                    <a:pt x="18352" y="10976"/>
                    <a:pt x="18285" y="10993"/>
                    <a:pt x="18285" y="11017"/>
                  </a:cubicBezTo>
                  <a:cubicBezTo>
                    <a:pt x="18285" y="11038"/>
                    <a:pt x="18339" y="11059"/>
                    <a:pt x="18419" y="11059"/>
                  </a:cubicBezTo>
                  <a:cubicBezTo>
                    <a:pt x="18486" y="11059"/>
                    <a:pt x="18552" y="11042"/>
                    <a:pt x="18552" y="11017"/>
                  </a:cubicBezTo>
                  <a:cubicBezTo>
                    <a:pt x="18552" y="10993"/>
                    <a:pt x="18486" y="10976"/>
                    <a:pt x="18419" y="10976"/>
                  </a:cubicBezTo>
                  <a:close/>
                  <a:moveTo>
                    <a:pt x="18419" y="12024"/>
                  </a:moveTo>
                  <a:cubicBezTo>
                    <a:pt x="18352" y="12024"/>
                    <a:pt x="18285" y="12040"/>
                    <a:pt x="18285" y="12065"/>
                  </a:cubicBezTo>
                  <a:cubicBezTo>
                    <a:pt x="18285" y="12086"/>
                    <a:pt x="18339" y="12107"/>
                    <a:pt x="18419" y="12107"/>
                  </a:cubicBezTo>
                  <a:cubicBezTo>
                    <a:pt x="18486" y="12107"/>
                    <a:pt x="18552" y="12090"/>
                    <a:pt x="18552" y="12065"/>
                  </a:cubicBezTo>
                  <a:cubicBezTo>
                    <a:pt x="18552" y="12040"/>
                    <a:pt x="18486" y="12024"/>
                    <a:pt x="18419" y="12024"/>
                  </a:cubicBezTo>
                  <a:close/>
                  <a:moveTo>
                    <a:pt x="19956" y="18870"/>
                  </a:moveTo>
                  <a:cubicBezTo>
                    <a:pt x="19889" y="18870"/>
                    <a:pt x="19822" y="18887"/>
                    <a:pt x="19822" y="18912"/>
                  </a:cubicBezTo>
                  <a:cubicBezTo>
                    <a:pt x="19822" y="18933"/>
                    <a:pt x="19876" y="18953"/>
                    <a:pt x="19956" y="18953"/>
                  </a:cubicBezTo>
                  <a:cubicBezTo>
                    <a:pt x="20036" y="18953"/>
                    <a:pt x="20090" y="18937"/>
                    <a:pt x="20090" y="18912"/>
                  </a:cubicBezTo>
                  <a:cubicBezTo>
                    <a:pt x="20076" y="18891"/>
                    <a:pt x="20023" y="18870"/>
                    <a:pt x="19956" y="18870"/>
                  </a:cubicBezTo>
                  <a:close/>
                  <a:moveTo>
                    <a:pt x="18419" y="8880"/>
                  </a:moveTo>
                  <a:cubicBezTo>
                    <a:pt x="18352" y="8880"/>
                    <a:pt x="18285" y="8897"/>
                    <a:pt x="18285" y="8922"/>
                  </a:cubicBezTo>
                  <a:cubicBezTo>
                    <a:pt x="18285" y="8942"/>
                    <a:pt x="18339" y="8963"/>
                    <a:pt x="18419" y="8963"/>
                  </a:cubicBezTo>
                  <a:cubicBezTo>
                    <a:pt x="18486" y="8963"/>
                    <a:pt x="18552" y="8947"/>
                    <a:pt x="18552" y="8922"/>
                  </a:cubicBezTo>
                  <a:cubicBezTo>
                    <a:pt x="18552" y="8897"/>
                    <a:pt x="18486" y="8880"/>
                    <a:pt x="18419" y="8880"/>
                  </a:cubicBezTo>
                  <a:close/>
                  <a:moveTo>
                    <a:pt x="18419" y="13072"/>
                  </a:moveTo>
                  <a:cubicBezTo>
                    <a:pt x="18352" y="13072"/>
                    <a:pt x="18285" y="13088"/>
                    <a:pt x="18285" y="13113"/>
                  </a:cubicBezTo>
                  <a:cubicBezTo>
                    <a:pt x="18285" y="13134"/>
                    <a:pt x="18339" y="13155"/>
                    <a:pt x="18419" y="13155"/>
                  </a:cubicBezTo>
                  <a:cubicBezTo>
                    <a:pt x="18486" y="13155"/>
                    <a:pt x="18552" y="13138"/>
                    <a:pt x="18552" y="13113"/>
                  </a:cubicBezTo>
                  <a:cubicBezTo>
                    <a:pt x="18552" y="13093"/>
                    <a:pt x="18486" y="13072"/>
                    <a:pt x="18419" y="13072"/>
                  </a:cubicBezTo>
                  <a:close/>
                  <a:moveTo>
                    <a:pt x="18419" y="15172"/>
                  </a:moveTo>
                  <a:cubicBezTo>
                    <a:pt x="18352" y="15172"/>
                    <a:pt x="18285" y="15188"/>
                    <a:pt x="18285" y="15213"/>
                  </a:cubicBezTo>
                  <a:cubicBezTo>
                    <a:pt x="18285" y="15234"/>
                    <a:pt x="18339" y="15255"/>
                    <a:pt x="18419" y="15255"/>
                  </a:cubicBezTo>
                  <a:cubicBezTo>
                    <a:pt x="18486" y="15255"/>
                    <a:pt x="18552" y="15238"/>
                    <a:pt x="18552" y="15213"/>
                  </a:cubicBezTo>
                  <a:cubicBezTo>
                    <a:pt x="18552" y="15188"/>
                    <a:pt x="18486" y="15172"/>
                    <a:pt x="18419" y="15172"/>
                  </a:cubicBezTo>
                  <a:close/>
                  <a:moveTo>
                    <a:pt x="18419" y="16220"/>
                  </a:moveTo>
                  <a:cubicBezTo>
                    <a:pt x="18352" y="16220"/>
                    <a:pt x="18285" y="16236"/>
                    <a:pt x="18285" y="16261"/>
                  </a:cubicBezTo>
                  <a:cubicBezTo>
                    <a:pt x="18285" y="16286"/>
                    <a:pt x="18339" y="16303"/>
                    <a:pt x="18419" y="16303"/>
                  </a:cubicBezTo>
                  <a:cubicBezTo>
                    <a:pt x="18486" y="16303"/>
                    <a:pt x="18552" y="16286"/>
                    <a:pt x="18552" y="16261"/>
                  </a:cubicBezTo>
                  <a:cubicBezTo>
                    <a:pt x="18552" y="16236"/>
                    <a:pt x="18486" y="16220"/>
                    <a:pt x="18419" y="16220"/>
                  </a:cubicBezTo>
                  <a:close/>
                  <a:moveTo>
                    <a:pt x="18419" y="14120"/>
                  </a:moveTo>
                  <a:cubicBezTo>
                    <a:pt x="18352" y="14120"/>
                    <a:pt x="18285" y="14136"/>
                    <a:pt x="18285" y="14161"/>
                  </a:cubicBezTo>
                  <a:cubicBezTo>
                    <a:pt x="18285" y="14186"/>
                    <a:pt x="18339" y="14203"/>
                    <a:pt x="18419" y="14203"/>
                  </a:cubicBezTo>
                  <a:cubicBezTo>
                    <a:pt x="18486" y="14203"/>
                    <a:pt x="18552" y="14186"/>
                    <a:pt x="18552" y="14161"/>
                  </a:cubicBezTo>
                  <a:cubicBezTo>
                    <a:pt x="18552" y="14136"/>
                    <a:pt x="18486" y="14120"/>
                    <a:pt x="18419" y="14120"/>
                  </a:cubicBezTo>
                  <a:close/>
                  <a:moveTo>
                    <a:pt x="18419" y="7828"/>
                  </a:moveTo>
                  <a:cubicBezTo>
                    <a:pt x="18352" y="7828"/>
                    <a:pt x="18285" y="7845"/>
                    <a:pt x="18285" y="7870"/>
                  </a:cubicBezTo>
                  <a:cubicBezTo>
                    <a:pt x="18285" y="7890"/>
                    <a:pt x="18339" y="7911"/>
                    <a:pt x="18419" y="7911"/>
                  </a:cubicBezTo>
                  <a:cubicBezTo>
                    <a:pt x="18486" y="7911"/>
                    <a:pt x="18552" y="7894"/>
                    <a:pt x="18552" y="7870"/>
                  </a:cubicBezTo>
                  <a:cubicBezTo>
                    <a:pt x="18552" y="7849"/>
                    <a:pt x="18486" y="7828"/>
                    <a:pt x="18419" y="7828"/>
                  </a:cubicBezTo>
                  <a:close/>
                  <a:moveTo>
                    <a:pt x="19956" y="21024"/>
                  </a:moveTo>
                  <a:cubicBezTo>
                    <a:pt x="19889" y="21024"/>
                    <a:pt x="19822" y="21041"/>
                    <a:pt x="19822" y="21066"/>
                  </a:cubicBezTo>
                  <a:cubicBezTo>
                    <a:pt x="19822" y="21086"/>
                    <a:pt x="19876" y="21107"/>
                    <a:pt x="19956" y="21107"/>
                  </a:cubicBezTo>
                  <a:cubicBezTo>
                    <a:pt x="20036" y="21107"/>
                    <a:pt x="20090" y="21091"/>
                    <a:pt x="20090" y="21066"/>
                  </a:cubicBezTo>
                  <a:cubicBezTo>
                    <a:pt x="20076" y="21041"/>
                    <a:pt x="20023" y="21024"/>
                    <a:pt x="19956" y="21024"/>
                  </a:cubicBezTo>
                  <a:close/>
                  <a:moveTo>
                    <a:pt x="18419" y="1541"/>
                  </a:moveTo>
                  <a:cubicBezTo>
                    <a:pt x="18352" y="1541"/>
                    <a:pt x="18285" y="1557"/>
                    <a:pt x="18285" y="1582"/>
                  </a:cubicBezTo>
                  <a:cubicBezTo>
                    <a:pt x="18285" y="1603"/>
                    <a:pt x="18339" y="1624"/>
                    <a:pt x="18419" y="1624"/>
                  </a:cubicBezTo>
                  <a:cubicBezTo>
                    <a:pt x="18486" y="1624"/>
                    <a:pt x="18552" y="1607"/>
                    <a:pt x="18552" y="1582"/>
                  </a:cubicBezTo>
                  <a:cubicBezTo>
                    <a:pt x="18552" y="1557"/>
                    <a:pt x="18486" y="1541"/>
                    <a:pt x="18419" y="1541"/>
                  </a:cubicBezTo>
                  <a:close/>
                  <a:moveTo>
                    <a:pt x="18419" y="489"/>
                  </a:moveTo>
                  <a:cubicBezTo>
                    <a:pt x="18352" y="489"/>
                    <a:pt x="18285" y="505"/>
                    <a:pt x="18285" y="530"/>
                  </a:cubicBezTo>
                  <a:cubicBezTo>
                    <a:pt x="18285" y="555"/>
                    <a:pt x="18339" y="572"/>
                    <a:pt x="18419" y="572"/>
                  </a:cubicBezTo>
                  <a:cubicBezTo>
                    <a:pt x="18486" y="572"/>
                    <a:pt x="18552" y="555"/>
                    <a:pt x="18552" y="530"/>
                  </a:cubicBezTo>
                  <a:cubicBezTo>
                    <a:pt x="18552" y="505"/>
                    <a:pt x="18486" y="489"/>
                    <a:pt x="18419" y="489"/>
                  </a:cubicBezTo>
                  <a:close/>
                  <a:moveTo>
                    <a:pt x="18419" y="17268"/>
                  </a:moveTo>
                  <a:cubicBezTo>
                    <a:pt x="18352" y="17268"/>
                    <a:pt x="18285" y="17284"/>
                    <a:pt x="18285" y="17309"/>
                  </a:cubicBezTo>
                  <a:cubicBezTo>
                    <a:pt x="18285" y="17330"/>
                    <a:pt x="18339" y="17350"/>
                    <a:pt x="18419" y="17350"/>
                  </a:cubicBezTo>
                  <a:cubicBezTo>
                    <a:pt x="18486" y="17350"/>
                    <a:pt x="18552" y="17334"/>
                    <a:pt x="18552" y="17309"/>
                  </a:cubicBezTo>
                  <a:cubicBezTo>
                    <a:pt x="18552" y="17284"/>
                    <a:pt x="18486" y="17268"/>
                    <a:pt x="18419" y="17268"/>
                  </a:cubicBezTo>
                  <a:close/>
                  <a:moveTo>
                    <a:pt x="19956" y="19964"/>
                  </a:moveTo>
                  <a:cubicBezTo>
                    <a:pt x="19889" y="19964"/>
                    <a:pt x="19822" y="19981"/>
                    <a:pt x="19822" y="20005"/>
                  </a:cubicBezTo>
                  <a:cubicBezTo>
                    <a:pt x="19822" y="20030"/>
                    <a:pt x="19876" y="20047"/>
                    <a:pt x="19956" y="20047"/>
                  </a:cubicBezTo>
                  <a:cubicBezTo>
                    <a:pt x="20036" y="20047"/>
                    <a:pt x="20090" y="20030"/>
                    <a:pt x="20090" y="20005"/>
                  </a:cubicBezTo>
                  <a:cubicBezTo>
                    <a:pt x="20090" y="19981"/>
                    <a:pt x="20023" y="19964"/>
                    <a:pt x="19956" y="19964"/>
                  </a:cubicBezTo>
                  <a:close/>
                  <a:moveTo>
                    <a:pt x="18419" y="5732"/>
                  </a:moveTo>
                  <a:cubicBezTo>
                    <a:pt x="18352" y="5732"/>
                    <a:pt x="18285" y="5749"/>
                    <a:pt x="18285" y="5774"/>
                  </a:cubicBezTo>
                  <a:cubicBezTo>
                    <a:pt x="18285" y="5795"/>
                    <a:pt x="18339" y="5815"/>
                    <a:pt x="18419" y="5815"/>
                  </a:cubicBezTo>
                  <a:cubicBezTo>
                    <a:pt x="18486" y="5815"/>
                    <a:pt x="18552" y="5799"/>
                    <a:pt x="18552" y="5774"/>
                  </a:cubicBezTo>
                  <a:cubicBezTo>
                    <a:pt x="18552" y="5753"/>
                    <a:pt x="18486" y="5732"/>
                    <a:pt x="18419" y="5732"/>
                  </a:cubicBezTo>
                  <a:close/>
                  <a:moveTo>
                    <a:pt x="18419" y="4684"/>
                  </a:moveTo>
                  <a:cubicBezTo>
                    <a:pt x="18352" y="4684"/>
                    <a:pt x="18285" y="4701"/>
                    <a:pt x="18285" y="4726"/>
                  </a:cubicBezTo>
                  <a:cubicBezTo>
                    <a:pt x="18285" y="4751"/>
                    <a:pt x="18339" y="4767"/>
                    <a:pt x="18419" y="4767"/>
                  </a:cubicBezTo>
                  <a:cubicBezTo>
                    <a:pt x="18486" y="4767"/>
                    <a:pt x="18552" y="4751"/>
                    <a:pt x="18552" y="4726"/>
                  </a:cubicBezTo>
                  <a:cubicBezTo>
                    <a:pt x="18552" y="4701"/>
                    <a:pt x="18486" y="4684"/>
                    <a:pt x="18419" y="4684"/>
                  </a:cubicBezTo>
                  <a:close/>
                  <a:moveTo>
                    <a:pt x="18419" y="2589"/>
                  </a:moveTo>
                  <a:cubicBezTo>
                    <a:pt x="18352" y="2589"/>
                    <a:pt x="18285" y="2605"/>
                    <a:pt x="18285" y="2630"/>
                  </a:cubicBezTo>
                  <a:cubicBezTo>
                    <a:pt x="18285" y="2655"/>
                    <a:pt x="18339" y="2672"/>
                    <a:pt x="18419" y="2672"/>
                  </a:cubicBezTo>
                  <a:cubicBezTo>
                    <a:pt x="18486" y="2672"/>
                    <a:pt x="18552" y="2655"/>
                    <a:pt x="18552" y="2630"/>
                  </a:cubicBezTo>
                  <a:cubicBezTo>
                    <a:pt x="18552" y="2605"/>
                    <a:pt x="18486" y="2589"/>
                    <a:pt x="18419" y="2589"/>
                  </a:cubicBezTo>
                  <a:close/>
                  <a:moveTo>
                    <a:pt x="18419" y="6780"/>
                  </a:moveTo>
                  <a:cubicBezTo>
                    <a:pt x="18352" y="6780"/>
                    <a:pt x="18285" y="6797"/>
                    <a:pt x="18285" y="6822"/>
                  </a:cubicBezTo>
                  <a:cubicBezTo>
                    <a:pt x="18285" y="6842"/>
                    <a:pt x="18339" y="6863"/>
                    <a:pt x="18419" y="6863"/>
                  </a:cubicBezTo>
                  <a:cubicBezTo>
                    <a:pt x="18486" y="6863"/>
                    <a:pt x="18552" y="6847"/>
                    <a:pt x="18552" y="6822"/>
                  </a:cubicBezTo>
                  <a:cubicBezTo>
                    <a:pt x="18552" y="6801"/>
                    <a:pt x="18486" y="6780"/>
                    <a:pt x="18419" y="6780"/>
                  </a:cubicBezTo>
                  <a:close/>
                  <a:moveTo>
                    <a:pt x="18419" y="3637"/>
                  </a:moveTo>
                  <a:cubicBezTo>
                    <a:pt x="18352" y="3637"/>
                    <a:pt x="18285" y="3653"/>
                    <a:pt x="18285" y="3678"/>
                  </a:cubicBezTo>
                  <a:cubicBezTo>
                    <a:pt x="18285" y="3699"/>
                    <a:pt x="18339" y="3719"/>
                    <a:pt x="18419" y="3719"/>
                  </a:cubicBezTo>
                  <a:cubicBezTo>
                    <a:pt x="18486" y="3719"/>
                    <a:pt x="18552" y="3703"/>
                    <a:pt x="18552" y="3678"/>
                  </a:cubicBezTo>
                  <a:cubicBezTo>
                    <a:pt x="18552" y="3653"/>
                    <a:pt x="18486" y="3637"/>
                    <a:pt x="18419" y="3637"/>
                  </a:cubicBezTo>
                  <a:close/>
                  <a:moveTo>
                    <a:pt x="18419" y="9928"/>
                  </a:moveTo>
                  <a:cubicBezTo>
                    <a:pt x="18352" y="9928"/>
                    <a:pt x="18285" y="9945"/>
                    <a:pt x="18285" y="9970"/>
                  </a:cubicBezTo>
                  <a:cubicBezTo>
                    <a:pt x="18285" y="9990"/>
                    <a:pt x="18339" y="10011"/>
                    <a:pt x="18419" y="10011"/>
                  </a:cubicBezTo>
                  <a:cubicBezTo>
                    <a:pt x="18486" y="10011"/>
                    <a:pt x="18552" y="9994"/>
                    <a:pt x="18552" y="9970"/>
                  </a:cubicBezTo>
                  <a:cubicBezTo>
                    <a:pt x="18552" y="9945"/>
                    <a:pt x="18486" y="9928"/>
                    <a:pt x="18419" y="9928"/>
                  </a:cubicBezTo>
                  <a:close/>
                  <a:moveTo>
                    <a:pt x="16908" y="8387"/>
                  </a:moveTo>
                  <a:cubicBezTo>
                    <a:pt x="16842" y="8387"/>
                    <a:pt x="16775" y="8404"/>
                    <a:pt x="16775" y="8429"/>
                  </a:cubicBezTo>
                  <a:cubicBezTo>
                    <a:pt x="16775" y="8454"/>
                    <a:pt x="16828" y="8470"/>
                    <a:pt x="16908" y="8470"/>
                  </a:cubicBezTo>
                  <a:cubicBezTo>
                    <a:pt x="16975" y="8470"/>
                    <a:pt x="17042" y="8454"/>
                    <a:pt x="17042" y="8429"/>
                  </a:cubicBezTo>
                  <a:cubicBezTo>
                    <a:pt x="17042" y="8404"/>
                    <a:pt x="16975" y="8387"/>
                    <a:pt x="16908" y="8387"/>
                  </a:cubicBezTo>
                  <a:close/>
                  <a:moveTo>
                    <a:pt x="16908" y="9435"/>
                  </a:moveTo>
                  <a:cubicBezTo>
                    <a:pt x="16842" y="9435"/>
                    <a:pt x="16775" y="9452"/>
                    <a:pt x="16775" y="9477"/>
                  </a:cubicBezTo>
                  <a:cubicBezTo>
                    <a:pt x="16775" y="9497"/>
                    <a:pt x="16828" y="9518"/>
                    <a:pt x="16908" y="9518"/>
                  </a:cubicBezTo>
                  <a:cubicBezTo>
                    <a:pt x="16975" y="9518"/>
                    <a:pt x="17042" y="9502"/>
                    <a:pt x="17042" y="9477"/>
                  </a:cubicBezTo>
                  <a:cubicBezTo>
                    <a:pt x="17042" y="9452"/>
                    <a:pt x="16975" y="9435"/>
                    <a:pt x="16908" y="9435"/>
                  </a:cubicBezTo>
                  <a:close/>
                  <a:moveTo>
                    <a:pt x="16908" y="10483"/>
                  </a:moveTo>
                  <a:cubicBezTo>
                    <a:pt x="16842" y="10483"/>
                    <a:pt x="16775" y="10500"/>
                    <a:pt x="16775" y="10525"/>
                  </a:cubicBezTo>
                  <a:cubicBezTo>
                    <a:pt x="16775" y="10549"/>
                    <a:pt x="16828" y="10566"/>
                    <a:pt x="16908" y="10566"/>
                  </a:cubicBezTo>
                  <a:cubicBezTo>
                    <a:pt x="16975" y="10566"/>
                    <a:pt x="17042" y="10549"/>
                    <a:pt x="17042" y="10525"/>
                  </a:cubicBezTo>
                  <a:cubicBezTo>
                    <a:pt x="17042" y="10500"/>
                    <a:pt x="16975" y="10483"/>
                    <a:pt x="16908" y="10483"/>
                  </a:cubicBezTo>
                  <a:close/>
                  <a:moveTo>
                    <a:pt x="16908" y="6292"/>
                  </a:moveTo>
                  <a:cubicBezTo>
                    <a:pt x="16842" y="6292"/>
                    <a:pt x="16775" y="6308"/>
                    <a:pt x="16775" y="6333"/>
                  </a:cubicBezTo>
                  <a:cubicBezTo>
                    <a:pt x="16775" y="6358"/>
                    <a:pt x="16828" y="6374"/>
                    <a:pt x="16908" y="6374"/>
                  </a:cubicBezTo>
                  <a:cubicBezTo>
                    <a:pt x="16975" y="6374"/>
                    <a:pt x="17042" y="6358"/>
                    <a:pt x="17042" y="6333"/>
                  </a:cubicBezTo>
                  <a:cubicBezTo>
                    <a:pt x="17042" y="6308"/>
                    <a:pt x="16975" y="6292"/>
                    <a:pt x="16908" y="6292"/>
                  </a:cubicBezTo>
                  <a:close/>
                  <a:moveTo>
                    <a:pt x="16908" y="7339"/>
                  </a:moveTo>
                  <a:cubicBezTo>
                    <a:pt x="16842" y="7339"/>
                    <a:pt x="16775" y="7356"/>
                    <a:pt x="16775" y="7381"/>
                  </a:cubicBezTo>
                  <a:cubicBezTo>
                    <a:pt x="16775" y="7402"/>
                    <a:pt x="16828" y="7422"/>
                    <a:pt x="16908" y="7422"/>
                  </a:cubicBezTo>
                  <a:cubicBezTo>
                    <a:pt x="16975" y="7422"/>
                    <a:pt x="17042" y="7406"/>
                    <a:pt x="17042" y="7381"/>
                  </a:cubicBezTo>
                  <a:cubicBezTo>
                    <a:pt x="17042" y="7356"/>
                    <a:pt x="16975" y="7339"/>
                    <a:pt x="16908" y="7339"/>
                  </a:cubicBezTo>
                  <a:close/>
                  <a:moveTo>
                    <a:pt x="16908" y="11531"/>
                  </a:moveTo>
                  <a:cubicBezTo>
                    <a:pt x="16842" y="11531"/>
                    <a:pt x="16775" y="11548"/>
                    <a:pt x="16775" y="11572"/>
                  </a:cubicBezTo>
                  <a:cubicBezTo>
                    <a:pt x="16775" y="11593"/>
                    <a:pt x="16828" y="11614"/>
                    <a:pt x="16908" y="11614"/>
                  </a:cubicBezTo>
                  <a:cubicBezTo>
                    <a:pt x="16975" y="11614"/>
                    <a:pt x="17042" y="11597"/>
                    <a:pt x="17042" y="11572"/>
                  </a:cubicBezTo>
                  <a:cubicBezTo>
                    <a:pt x="17042" y="11552"/>
                    <a:pt x="16975" y="11531"/>
                    <a:pt x="16908" y="11531"/>
                  </a:cubicBezTo>
                  <a:close/>
                  <a:moveTo>
                    <a:pt x="16908" y="13631"/>
                  </a:moveTo>
                  <a:cubicBezTo>
                    <a:pt x="16842" y="13631"/>
                    <a:pt x="16775" y="13648"/>
                    <a:pt x="16775" y="13672"/>
                  </a:cubicBezTo>
                  <a:cubicBezTo>
                    <a:pt x="16775" y="13693"/>
                    <a:pt x="16828" y="13714"/>
                    <a:pt x="16908" y="13714"/>
                  </a:cubicBezTo>
                  <a:cubicBezTo>
                    <a:pt x="16975" y="13714"/>
                    <a:pt x="17042" y="13697"/>
                    <a:pt x="17042" y="13672"/>
                  </a:cubicBezTo>
                  <a:cubicBezTo>
                    <a:pt x="17042" y="13648"/>
                    <a:pt x="16975" y="13631"/>
                    <a:pt x="16908" y="13631"/>
                  </a:cubicBezTo>
                  <a:close/>
                  <a:moveTo>
                    <a:pt x="16908" y="14679"/>
                  </a:moveTo>
                  <a:cubicBezTo>
                    <a:pt x="16842" y="14679"/>
                    <a:pt x="16775" y="14695"/>
                    <a:pt x="16775" y="14720"/>
                  </a:cubicBezTo>
                  <a:cubicBezTo>
                    <a:pt x="16775" y="14741"/>
                    <a:pt x="16828" y="14762"/>
                    <a:pt x="16908" y="14762"/>
                  </a:cubicBezTo>
                  <a:cubicBezTo>
                    <a:pt x="16975" y="14762"/>
                    <a:pt x="17042" y="14745"/>
                    <a:pt x="17042" y="14720"/>
                  </a:cubicBezTo>
                  <a:cubicBezTo>
                    <a:pt x="17042" y="14695"/>
                    <a:pt x="16975" y="14679"/>
                    <a:pt x="16908" y="14679"/>
                  </a:cubicBezTo>
                  <a:close/>
                  <a:moveTo>
                    <a:pt x="16908" y="12579"/>
                  </a:moveTo>
                  <a:cubicBezTo>
                    <a:pt x="16842" y="12579"/>
                    <a:pt x="16775" y="12596"/>
                    <a:pt x="16775" y="12620"/>
                  </a:cubicBezTo>
                  <a:cubicBezTo>
                    <a:pt x="16775" y="12645"/>
                    <a:pt x="16828" y="12662"/>
                    <a:pt x="16908" y="12662"/>
                  </a:cubicBezTo>
                  <a:cubicBezTo>
                    <a:pt x="16975" y="12662"/>
                    <a:pt x="17042" y="12645"/>
                    <a:pt x="17042" y="12620"/>
                  </a:cubicBezTo>
                  <a:cubicBezTo>
                    <a:pt x="17042" y="12596"/>
                    <a:pt x="16975" y="12579"/>
                    <a:pt x="16908" y="12579"/>
                  </a:cubicBezTo>
                  <a:close/>
                  <a:moveTo>
                    <a:pt x="16908" y="5240"/>
                  </a:moveTo>
                  <a:cubicBezTo>
                    <a:pt x="16842" y="5240"/>
                    <a:pt x="16775" y="5256"/>
                    <a:pt x="16775" y="5281"/>
                  </a:cubicBezTo>
                  <a:cubicBezTo>
                    <a:pt x="16775" y="5306"/>
                    <a:pt x="16828" y="5322"/>
                    <a:pt x="16908" y="5322"/>
                  </a:cubicBezTo>
                  <a:cubicBezTo>
                    <a:pt x="16975" y="5322"/>
                    <a:pt x="17042" y="5306"/>
                    <a:pt x="17042" y="5281"/>
                  </a:cubicBezTo>
                  <a:cubicBezTo>
                    <a:pt x="17042" y="5256"/>
                    <a:pt x="16975" y="5240"/>
                    <a:pt x="16908" y="5240"/>
                  </a:cubicBezTo>
                  <a:close/>
                  <a:moveTo>
                    <a:pt x="18419" y="18315"/>
                  </a:moveTo>
                  <a:cubicBezTo>
                    <a:pt x="18352" y="18315"/>
                    <a:pt x="18285" y="18332"/>
                    <a:pt x="18285" y="18357"/>
                  </a:cubicBezTo>
                  <a:cubicBezTo>
                    <a:pt x="18285" y="18382"/>
                    <a:pt x="18339" y="18398"/>
                    <a:pt x="18419" y="18398"/>
                  </a:cubicBezTo>
                  <a:cubicBezTo>
                    <a:pt x="18486" y="18398"/>
                    <a:pt x="18552" y="18382"/>
                    <a:pt x="18552" y="18357"/>
                  </a:cubicBezTo>
                  <a:cubicBezTo>
                    <a:pt x="18552" y="18332"/>
                    <a:pt x="18486" y="18315"/>
                    <a:pt x="18419" y="18315"/>
                  </a:cubicBezTo>
                  <a:close/>
                  <a:moveTo>
                    <a:pt x="18419" y="20457"/>
                  </a:moveTo>
                  <a:cubicBezTo>
                    <a:pt x="18352" y="20457"/>
                    <a:pt x="18285" y="20473"/>
                    <a:pt x="18285" y="20498"/>
                  </a:cubicBezTo>
                  <a:cubicBezTo>
                    <a:pt x="18285" y="20523"/>
                    <a:pt x="18339" y="20540"/>
                    <a:pt x="18419" y="20540"/>
                  </a:cubicBezTo>
                  <a:cubicBezTo>
                    <a:pt x="18486" y="20540"/>
                    <a:pt x="18552" y="20523"/>
                    <a:pt x="18552" y="20498"/>
                  </a:cubicBezTo>
                  <a:cubicBezTo>
                    <a:pt x="18552" y="20473"/>
                    <a:pt x="18486" y="20457"/>
                    <a:pt x="18419" y="20457"/>
                  </a:cubicBezTo>
                  <a:close/>
                  <a:moveTo>
                    <a:pt x="16908" y="0"/>
                  </a:moveTo>
                  <a:cubicBezTo>
                    <a:pt x="16842" y="0"/>
                    <a:pt x="16775" y="17"/>
                    <a:pt x="16775" y="41"/>
                  </a:cubicBezTo>
                  <a:cubicBezTo>
                    <a:pt x="16775" y="62"/>
                    <a:pt x="16828" y="83"/>
                    <a:pt x="16908" y="83"/>
                  </a:cubicBezTo>
                  <a:cubicBezTo>
                    <a:pt x="16975" y="83"/>
                    <a:pt x="17042" y="66"/>
                    <a:pt x="17042" y="41"/>
                  </a:cubicBezTo>
                  <a:cubicBezTo>
                    <a:pt x="17042" y="17"/>
                    <a:pt x="16975" y="0"/>
                    <a:pt x="16908" y="0"/>
                  </a:cubicBezTo>
                  <a:close/>
                  <a:moveTo>
                    <a:pt x="18419" y="19363"/>
                  </a:moveTo>
                  <a:cubicBezTo>
                    <a:pt x="18352" y="19363"/>
                    <a:pt x="18285" y="19380"/>
                    <a:pt x="18285" y="19405"/>
                  </a:cubicBezTo>
                  <a:cubicBezTo>
                    <a:pt x="18285" y="19426"/>
                    <a:pt x="18339" y="19446"/>
                    <a:pt x="18419" y="19446"/>
                  </a:cubicBezTo>
                  <a:cubicBezTo>
                    <a:pt x="18486" y="19446"/>
                    <a:pt x="18552" y="19430"/>
                    <a:pt x="18552" y="19405"/>
                  </a:cubicBezTo>
                  <a:cubicBezTo>
                    <a:pt x="18552" y="19384"/>
                    <a:pt x="18486" y="19363"/>
                    <a:pt x="18419" y="19363"/>
                  </a:cubicBezTo>
                  <a:close/>
                  <a:moveTo>
                    <a:pt x="18419" y="21517"/>
                  </a:moveTo>
                  <a:cubicBezTo>
                    <a:pt x="18352" y="21517"/>
                    <a:pt x="18285" y="21534"/>
                    <a:pt x="18285" y="21559"/>
                  </a:cubicBezTo>
                  <a:cubicBezTo>
                    <a:pt x="18285" y="21579"/>
                    <a:pt x="18339" y="21600"/>
                    <a:pt x="18419" y="21600"/>
                  </a:cubicBezTo>
                  <a:cubicBezTo>
                    <a:pt x="18486" y="21600"/>
                    <a:pt x="18552" y="21583"/>
                    <a:pt x="18552" y="21559"/>
                  </a:cubicBezTo>
                  <a:cubicBezTo>
                    <a:pt x="18552" y="21534"/>
                    <a:pt x="18486" y="21517"/>
                    <a:pt x="18419" y="21517"/>
                  </a:cubicBezTo>
                  <a:close/>
                  <a:moveTo>
                    <a:pt x="16908" y="3144"/>
                  </a:moveTo>
                  <a:cubicBezTo>
                    <a:pt x="16842" y="3144"/>
                    <a:pt x="16775" y="3160"/>
                    <a:pt x="16775" y="3185"/>
                  </a:cubicBezTo>
                  <a:cubicBezTo>
                    <a:pt x="16775" y="3206"/>
                    <a:pt x="16828" y="3227"/>
                    <a:pt x="16908" y="3227"/>
                  </a:cubicBezTo>
                  <a:cubicBezTo>
                    <a:pt x="16975" y="3227"/>
                    <a:pt x="17042" y="3210"/>
                    <a:pt x="17042" y="3185"/>
                  </a:cubicBezTo>
                  <a:cubicBezTo>
                    <a:pt x="17042" y="3160"/>
                    <a:pt x="16975" y="3144"/>
                    <a:pt x="16908" y="3144"/>
                  </a:cubicBezTo>
                  <a:close/>
                  <a:moveTo>
                    <a:pt x="16908" y="1048"/>
                  </a:moveTo>
                  <a:cubicBezTo>
                    <a:pt x="16842" y="1048"/>
                    <a:pt x="16775" y="1064"/>
                    <a:pt x="16775" y="1089"/>
                  </a:cubicBezTo>
                  <a:cubicBezTo>
                    <a:pt x="16775" y="1110"/>
                    <a:pt x="16828" y="1131"/>
                    <a:pt x="16908" y="1131"/>
                  </a:cubicBezTo>
                  <a:cubicBezTo>
                    <a:pt x="16975" y="1131"/>
                    <a:pt x="17042" y="1114"/>
                    <a:pt x="17042" y="1089"/>
                  </a:cubicBezTo>
                  <a:cubicBezTo>
                    <a:pt x="17042" y="1064"/>
                    <a:pt x="16975" y="1048"/>
                    <a:pt x="16908" y="1048"/>
                  </a:cubicBezTo>
                  <a:close/>
                  <a:moveTo>
                    <a:pt x="16908" y="4192"/>
                  </a:moveTo>
                  <a:cubicBezTo>
                    <a:pt x="16842" y="4192"/>
                    <a:pt x="16775" y="4208"/>
                    <a:pt x="16775" y="4233"/>
                  </a:cubicBezTo>
                  <a:cubicBezTo>
                    <a:pt x="16775" y="4254"/>
                    <a:pt x="16828" y="4274"/>
                    <a:pt x="16908" y="4274"/>
                  </a:cubicBezTo>
                  <a:cubicBezTo>
                    <a:pt x="16975" y="4274"/>
                    <a:pt x="17042" y="4258"/>
                    <a:pt x="17042" y="4233"/>
                  </a:cubicBezTo>
                  <a:cubicBezTo>
                    <a:pt x="17042" y="4212"/>
                    <a:pt x="16975" y="4192"/>
                    <a:pt x="16908" y="4192"/>
                  </a:cubicBezTo>
                  <a:close/>
                  <a:moveTo>
                    <a:pt x="16908" y="2096"/>
                  </a:moveTo>
                  <a:cubicBezTo>
                    <a:pt x="16842" y="2096"/>
                    <a:pt x="16775" y="2112"/>
                    <a:pt x="16775" y="2137"/>
                  </a:cubicBezTo>
                  <a:cubicBezTo>
                    <a:pt x="16775" y="2158"/>
                    <a:pt x="16828" y="2179"/>
                    <a:pt x="16908" y="2179"/>
                  </a:cubicBezTo>
                  <a:cubicBezTo>
                    <a:pt x="16975" y="2179"/>
                    <a:pt x="17042" y="2162"/>
                    <a:pt x="17042" y="2137"/>
                  </a:cubicBezTo>
                  <a:cubicBezTo>
                    <a:pt x="17042" y="2112"/>
                    <a:pt x="16975" y="2096"/>
                    <a:pt x="16908" y="2096"/>
                  </a:cubicBezTo>
                  <a:close/>
                  <a:moveTo>
                    <a:pt x="19956" y="14679"/>
                  </a:moveTo>
                  <a:cubicBezTo>
                    <a:pt x="19889" y="14679"/>
                    <a:pt x="19822" y="14695"/>
                    <a:pt x="19822" y="14720"/>
                  </a:cubicBezTo>
                  <a:cubicBezTo>
                    <a:pt x="19822" y="14741"/>
                    <a:pt x="19876" y="14762"/>
                    <a:pt x="19956" y="14762"/>
                  </a:cubicBezTo>
                  <a:cubicBezTo>
                    <a:pt x="20036" y="14762"/>
                    <a:pt x="20090" y="14745"/>
                    <a:pt x="20090" y="14720"/>
                  </a:cubicBezTo>
                  <a:cubicBezTo>
                    <a:pt x="20076" y="14695"/>
                    <a:pt x="20023" y="14679"/>
                    <a:pt x="19956" y="14679"/>
                  </a:cubicBezTo>
                  <a:close/>
                  <a:moveTo>
                    <a:pt x="21466" y="13072"/>
                  </a:moveTo>
                  <a:cubicBezTo>
                    <a:pt x="21400" y="13072"/>
                    <a:pt x="21333" y="13088"/>
                    <a:pt x="21333" y="13113"/>
                  </a:cubicBezTo>
                  <a:cubicBezTo>
                    <a:pt x="21333" y="13134"/>
                    <a:pt x="21386" y="13155"/>
                    <a:pt x="21466" y="13155"/>
                  </a:cubicBezTo>
                  <a:cubicBezTo>
                    <a:pt x="21533" y="13155"/>
                    <a:pt x="21600" y="13138"/>
                    <a:pt x="21600" y="13113"/>
                  </a:cubicBezTo>
                  <a:cubicBezTo>
                    <a:pt x="21587" y="13093"/>
                    <a:pt x="21533" y="13072"/>
                    <a:pt x="21466" y="13072"/>
                  </a:cubicBezTo>
                  <a:close/>
                  <a:moveTo>
                    <a:pt x="21466" y="14120"/>
                  </a:moveTo>
                  <a:cubicBezTo>
                    <a:pt x="21400" y="14120"/>
                    <a:pt x="21333" y="14136"/>
                    <a:pt x="21333" y="14161"/>
                  </a:cubicBezTo>
                  <a:cubicBezTo>
                    <a:pt x="21333" y="14186"/>
                    <a:pt x="21386" y="14203"/>
                    <a:pt x="21466" y="14203"/>
                  </a:cubicBezTo>
                  <a:cubicBezTo>
                    <a:pt x="21533" y="14203"/>
                    <a:pt x="21600" y="14186"/>
                    <a:pt x="21600" y="14161"/>
                  </a:cubicBezTo>
                  <a:cubicBezTo>
                    <a:pt x="21600" y="14136"/>
                    <a:pt x="21533" y="14120"/>
                    <a:pt x="21466" y="14120"/>
                  </a:cubicBezTo>
                  <a:close/>
                  <a:moveTo>
                    <a:pt x="21466" y="15172"/>
                  </a:moveTo>
                  <a:cubicBezTo>
                    <a:pt x="21400" y="15172"/>
                    <a:pt x="21333" y="15188"/>
                    <a:pt x="21333" y="15213"/>
                  </a:cubicBezTo>
                  <a:cubicBezTo>
                    <a:pt x="21333" y="15234"/>
                    <a:pt x="21386" y="15255"/>
                    <a:pt x="21466" y="15255"/>
                  </a:cubicBezTo>
                  <a:cubicBezTo>
                    <a:pt x="21533" y="15255"/>
                    <a:pt x="21600" y="15238"/>
                    <a:pt x="21600" y="15213"/>
                  </a:cubicBezTo>
                  <a:cubicBezTo>
                    <a:pt x="21587" y="15188"/>
                    <a:pt x="21533" y="15172"/>
                    <a:pt x="21466" y="15172"/>
                  </a:cubicBezTo>
                  <a:close/>
                  <a:moveTo>
                    <a:pt x="21466" y="12024"/>
                  </a:moveTo>
                  <a:cubicBezTo>
                    <a:pt x="21400" y="12024"/>
                    <a:pt x="21333" y="12040"/>
                    <a:pt x="21333" y="12065"/>
                  </a:cubicBezTo>
                  <a:cubicBezTo>
                    <a:pt x="21333" y="12086"/>
                    <a:pt x="21386" y="12107"/>
                    <a:pt x="21466" y="12107"/>
                  </a:cubicBezTo>
                  <a:cubicBezTo>
                    <a:pt x="21533" y="12107"/>
                    <a:pt x="21600" y="12090"/>
                    <a:pt x="21600" y="12065"/>
                  </a:cubicBezTo>
                  <a:cubicBezTo>
                    <a:pt x="21587" y="12040"/>
                    <a:pt x="21533" y="12024"/>
                    <a:pt x="21466" y="12024"/>
                  </a:cubicBezTo>
                  <a:close/>
                  <a:moveTo>
                    <a:pt x="21466" y="20457"/>
                  </a:moveTo>
                  <a:cubicBezTo>
                    <a:pt x="21400" y="20457"/>
                    <a:pt x="21333" y="20473"/>
                    <a:pt x="21333" y="20498"/>
                  </a:cubicBezTo>
                  <a:cubicBezTo>
                    <a:pt x="21333" y="20523"/>
                    <a:pt x="21386" y="20540"/>
                    <a:pt x="21466" y="20540"/>
                  </a:cubicBezTo>
                  <a:cubicBezTo>
                    <a:pt x="21533" y="20540"/>
                    <a:pt x="21600" y="20523"/>
                    <a:pt x="21600" y="20498"/>
                  </a:cubicBezTo>
                  <a:cubicBezTo>
                    <a:pt x="21600" y="20473"/>
                    <a:pt x="21533" y="20457"/>
                    <a:pt x="21466" y="20457"/>
                  </a:cubicBezTo>
                  <a:close/>
                  <a:moveTo>
                    <a:pt x="21466" y="18315"/>
                  </a:moveTo>
                  <a:cubicBezTo>
                    <a:pt x="21400" y="18315"/>
                    <a:pt x="21333" y="18332"/>
                    <a:pt x="21333" y="18357"/>
                  </a:cubicBezTo>
                  <a:cubicBezTo>
                    <a:pt x="21333" y="18382"/>
                    <a:pt x="21386" y="18398"/>
                    <a:pt x="21466" y="18398"/>
                  </a:cubicBezTo>
                  <a:cubicBezTo>
                    <a:pt x="21533" y="18398"/>
                    <a:pt x="21600" y="18382"/>
                    <a:pt x="21600" y="18357"/>
                  </a:cubicBezTo>
                  <a:cubicBezTo>
                    <a:pt x="21600" y="18332"/>
                    <a:pt x="21533" y="18315"/>
                    <a:pt x="21466" y="18315"/>
                  </a:cubicBezTo>
                  <a:close/>
                  <a:moveTo>
                    <a:pt x="21466" y="19363"/>
                  </a:moveTo>
                  <a:cubicBezTo>
                    <a:pt x="21400" y="19363"/>
                    <a:pt x="21333" y="19380"/>
                    <a:pt x="21333" y="19405"/>
                  </a:cubicBezTo>
                  <a:cubicBezTo>
                    <a:pt x="21333" y="19426"/>
                    <a:pt x="21386" y="19446"/>
                    <a:pt x="21466" y="19446"/>
                  </a:cubicBezTo>
                  <a:cubicBezTo>
                    <a:pt x="21533" y="19446"/>
                    <a:pt x="21600" y="19430"/>
                    <a:pt x="21600" y="19405"/>
                  </a:cubicBezTo>
                  <a:cubicBezTo>
                    <a:pt x="21587" y="19384"/>
                    <a:pt x="21533" y="19363"/>
                    <a:pt x="21466" y="19363"/>
                  </a:cubicBezTo>
                  <a:close/>
                  <a:moveTo>
                    <a:pt x="21466" y="10976"/>
                  </a:moveTo>
                  <a:cubicBezTo>
                    <a:pt x="21400" y="10976"/>
                    <a:pt x="21333" y="10993"/>
                    <a:pt x="21333" y="11017"/>
                  </a:cubicBezTo>
                  <a:cubicBezTo>
                    <a:pt x="21333" y="11038"/>
                    <a:pt x="21386" y="11059"/>
                    <a:pt x="21466" y="11059"/>
                  </a:cubicBezTo>
                  <a:cubicBezTo>
                    <a:pt x="21533" y="11059"/>
                    <a:pt x="21600" y="11042"/>
                    <a:pt x="21600" y="11017"/>
                  </a:cubicBezTo>
                  <a:cubicBezTo>
                    <a:pt x="21587" y="10993"/>
                    <a:pt x="21533" y="10976"/>
                    <a:pt x="21466" y="10976"/>
                  </a:cubicBezTo>
                  <a:close/>
                  <a:moveTo>
                    <a:pt x="21466" y="16220"/>
                  </a:moveTo>
                  <a:cubicBezTo>
                    <a:pt x="21400" y="16220"/>
                    <a:pt x="21333" y="16236"/>
                    <a:pt x="21333" y="16261"/>
                  </a:cubicBezTo>
                  <a:cubicBezTo>
                    <a:pt x="21333" y="16286"/>
                    <a:pt x="21386" y="16303"/>
                    <a:pt x="21466" y="16303"/>
                  </a:cubicBezTo>
                  <a:cubicBezTo>
                    <a:pt x="21533" y="16303"/>
                    <a:pt x="21600" y="16286"/>
                    <a:pt x="21600" y="16261"/>
                  </a:cubicBezTo>
                  <a:cubicBezTo>
                    <a:pt x="21600" y="16236"/>
                    <a:pt x="21533" y="16220"/>
                    <a:pt x="21466" y="16220"/>
                  </a:cubicBezTo>
                  <a:close/>
                  <a:moveTo>
                    <a:pt x="21466" y="17268"/>
                  </a:moveTo>
                  <a:cubicBezTo>
                    <a:pt x="21400" y="17268"/>
                    <a:pt x="21333" y="17284"/>
                    <a:pt x="21333" y="17309"/>
                  </a:cubicBezTo>
                  <a:cubicBezTo>
                    <a:pt x="21333" y="17330"/>
                    <a:pt x="21386" y="17350"/>
                    <a:pt x="21466" y="17350"/>
                  </a:cubicBezTo>
                  <a:cubicBezTo>
                    <a:pt x="21533" y="17350"/>
                    <a:pt x="21600" y="17334"/>
                    <a:pt x="21600" y="17309"/>
                  </a:cubicBezTo>
                  <a:cubicBezTo>
                    <a:pt x="21587" y="17284"/>
                    <a:pt x="21533" y="17268"/>
                    <a:pt x="21466" y="17268"/>
                  </a:cubicBezTo>
                  <a:close/>
                  <a:moveTo>
                    <a:pt x="19956" y="17823"/>
                  </a:moveTo>
                  <a:cubicBezTo>
                    <a:pt x="19889" y="17823"/>
                    <a:pt x="19822" y="17839"/>
                    <a:pt x="19822" y="17864"/>
                  </a:cubicBezTo>
                  <a:cubicBezTo>
                    <a:pt x="19822" y="17885"/>
                    <a:pt x="19876" y="17905"/>
                    <a:pt x="19956" y="17905"/>
                  </a:cubicBezTo>
                  <a:cubicBezTo>
                    <a:pt x="20036" y="17905"/>
                    <a:pt x="20090" y="17889"/>
                    <a:pt x="20090" y="17864"/>
                  </a:cubicBezTo>
                  <a:cubicBezTo>
                    <a:pt x="20076" y="17843"/>
                    <a:pt x="20023" y="17823"/>
                    <a:pt x="19956" y="17823"/>
                  </a:cubicBezTo>
                  <a:close/>
                  <a:moveTo>
                    <a:pt x="21466" y="9928"/>
                  </a:moveTo>
                  <a:cubicBezTo>
                    <a:pt x="21400" y="9928"/>
                    <a:pt x="21333" y="9945"/>
                    <a:pt x="21333" y="9970"/>
                  </a:cubicBezTo>
                  <a:cubicBezTo>
                    <a:pt x="21333" y="9990"/>
                    <a:pt x="21386" y="10011"/>
                    <a:pt x="21466" y="10011"/>
                  </a:cubicBezTo>
                  <a:cubicBezTo>
                    <a:pt x="21533" y="10011"/>
                    <a:pt x="21600" y="9994"/>
                    <a:pt x="21600" y="9970"/>
                  </a:cubicBezTo>
                  <a:cubicBezTo>
                    <a:pt x="21587" y="9945"/>
                    <a:pt x="21533" y="9928"/>
                    <a:pt x="21466" y="9928"/>
                  </a:cubicBezTo>
                  <a:close/>
                  <a:moveTo>
                    <a:pt x="21466" y="3637"/>
                  </a:moveTo>
                  <a:cubicBezTo>
                    <a:pt x="21400" y="3637"/>
                    <a:pt x="21333" y="3653"/>
                    <a:pt x="21333" y="3678"/>
                  </a:cubicBezTo>
                  <a:cubicBezTo>
                    <a:pt x="21333" y="3699"/>
                    <a:pt x="21386" y="3719"/>
                    <a:pt x="21466" y="3719"/>
                  </a:cubicBezTo>
                  <a:cubicBezTo>
                    <a:pt x="21533" y="3719"/>
                    <a:pt x="21600" y="3703"/>
                    <a:pt x="21600" y="3678"/>
                  </a:cubicBezTo>
                  <a:cubicBezTo>
                    <a:pt x="21587" y="3653"/>
                    <a:pt x="21533" y="3637"/>
                    <a:pt x="21466" y="3637"/>
                  </a:cubicBezTo>
                  <a:close/>
                  <a:moveTo>
                    <a:pt x="21466" y="1541"/>
                  </a:moveTo>
                  <a:cubicBezTo>
                    <a:pt x="21400" y="1541"/>
                    <a:pt x="21333" y="1557"/>
                    <a:pt x="21333" y="1582"/>
                  </a:cubicBezTo>
                  <a:cubicBezTo>
                    <a:pt x="21333" y="1603"/>
                    <a:pt x="21386" y="1624"/>
                    <a:pt x="21466" y="1624"/>
                  </a:cubicBezTo>
                  <a:cubicBezTo>
                    <a:pt x="21533" y="1624"/>
                    <a:pt x="21600" y="1607"/>
                    <a:pt x="21600" y="1582"/>
                  </a:cubicBezTo>
                  <a:cubicBezTo>
                    <a:pt x="21587" y="1557"/>
                    <a:pt x="21533" y="1541"/>
                    <a:pt x="21466" y="1541"/>
                  </a:cubicBezTo>
                  <a:close/>
                  <a:moveTo>
                    <a:pt x="21466" y="4684"/>
                  </a:moveTo>
                  <a:cubicBezTo>
                    <a:pt x="21400" y="4684"/>
                    <a:pt x="21333" y="4701"/>
                    <a:pt x="21333" y="4726"/>
                  </a:cubicBezTo>
                  <a:cubicBezTo>
                    <a:pt x="21333" y="4751"/>
                    <a:pt x="21386" y="4767"/>
                    <a:pt x="21466" y="4767"/>
                  </a:cubicBezTo>
                  <a:cubicBezTo>
                    <a:pt x="21533" y="4767"/>
                    <a:pt x="21600" y="4751"/>
                    <a:pt x="21600" y="4726"/>
                  </a:cubicBezTo>
                  <a:cubicBezTo>
                    <a:pt x="21600" y="4701"/>
                    <a:pt x="21533" y="4684"/>
                    <a:pt x="21466" y="4684"/>
                  </a:cubicBezTo>
                  <a:close/>
                  <a:moveTo>
                    <a:pt x="21466" y="5732"/>
                  </a:moveTo>
                  <a:cubicBezTo>
                    <a:pt x="21400" y="5732"/>
                    <a:pt x="21333" y="5749"/>
                    <a:pt x="21333" y="5774"/>
                  </a:cubicBezTo>
                  <a:cubicBezTo>
                    <a:pt x="21333" y="5795"/>
                    <a:pt x="21386" y="5815"/>
                    <a:pt x="21466" y="5815"/>
                  </a:cubicBezTo>
                  <a:cubicBezTo>
                    <a:pt x="21533" y="5815"/>
                    <a:pt x="21600" y="5799"/>
                    <a:pt x="21600" y="5774"/>
                  </a:cubicBezTo>
                  <a:cubicBezTo>
                    <a:pt x="21587" y="5753"/>
                    <a:pt x="21533" y="5732"/>
                    <a:pt x="21466" y="5732"/>
                  </a:cubicBezTo>
                  <a:close/>
                  <a:moveTo>
                    <a:pt x="21466" y="8880"/>
                  </a:moveTo>
                  <a:cubicBezTo>
                    <a:pt x="21400" y="8880"/>
                    <a:pt x="21333" y="8897"/>
                    <a:pt x="21333" y="8922"/>
                  </a:cubicBezTo>
                  <a:cubicBezTo>
                    <a:pt x="21333" y="8942"/>
                    <a:pt x="21386" y="8963"/>
                    <a:pt x="21466" y="8963"/>
                  </a:cubicBezTo>
                  <a:cubicBezTo>
                    <a:pt x="21533" y="8963"/>
                    <a:pt x="21600" y="8947"/>
                    <a:pt x="21600" y="8922"/>
                  </a:cubicBezTo>
                  <a:cubicBezTo>
                    <a:pt x="21587" y="8897"/>
                    <a:pt x="21533" y="8880"/>
                    <a:pt x="21466" y="8880"/>
                  </a:cubicBezTo>
                  <a:close/>
                  <a:moveTo>
                    <a:pt x="21466" y="7828"/>
                  </a:moveTo>
                  <a:cubicBezTo>
                    <a:pt x="21400" y="7828"/>
                    <a:pt x="21333" y="7845"/>
                    <a:pt x="21333" y="7870"/>
                  </a:cubicBezTo>
                  <a:cubicBezTo>
                    <a:pt x="21333" y="7890"/>
                    <a:pt x="21386" y="7911"/>
                    <a:pt x="21466" y="7911"/>
                  </a:cubicBezTo>
                  <a:cubicBezTo>
                    <a:pt x="21533" y="7911"/>
                    <a:pt x="21600" y="7894"/>
                    <a:pt x="21600" y="7870"/>
                  </a:cubicBezTo>
                  <a:cubicBezTo>
                    <a:pt x="21587" y="7849"/>
                    <a:pt x="21533" y="7828"/>
                    <a:pt x="21466" y="7828"/>
                  </a:cubicBezTo>
                  <a:close/>
                  <a:moveTo>
                    <a:pt x="21466" y="6780"/>
                  </a:moveTo>
                  <a:cubicBezTo>
                    <a:pt x="21400" y="6780"/>
                    <a:pt x="21333" y="6797"/>
                    <a:pt x="21333" y="6822"/>
                  </a:cubicBezTo>
                  <a:cubicBezTo>
                    <a:pt x="21333" y="6842"/>
                    <a:pt x="21386" y="6863"/>
                    <a:pt x="21466" y="6863"/>
                  </a:cubicBezTo>
                  <a:cubicBezTo>
                    <a:pt x="21533" y="6863"/>
                    <a:pt x="21600" y="6847"/>
                    <a:pt x="21600" y="6822"/>
                  </a:cubicBezTo>
                  <a:cubicBezTo>
                    <a:pt x="21587" y="6801"/>
                    <a:pt x="21533" y="6780"/>
                    <a:pt x="21466" y="6780"/>
                  </a:cubicBezTo>
                  <a:close/>
                  <a:moveTo>
                    <a:pt x="21466" y="2589"/>
                  </a:moveTo>
                  <a:cubicBezTo>
                    <a:pt x="21400" y="2589"/>
                    <a:pt x="21333" y="2605"/>
                    <a:pt x="21333" y="2630"/>
                  </a:cubicBezTo>
                  <a:cubicBezTo>
                    <a:pt x="21333" y="2655"/>
                    <a:pt x="21386" y="2672"/>
                    <a:pt x="21466" y="2672"/>
                  </a:cubicBezTo>
                  <a:cubicBezTo>
                    <a:pt x="21533" y="2672"/>
                    <a:pt x="21600" y="2655"/>
                    <a:pt x="21600" y="2630"/>
                  </a:cubicBezTo>
                  <a:cubicBezTo>
                    <a:pt x="21600" y="2605"/>
                    <a:pt x="21533" y="2589"/>
                    <a:pt x="21466" y="2589"/>
                  </a:cubicBezTo>
                  <a:close/>
                  <a:moveTo>
                    <a:pt x="19956" y="12579"/>
                  </a:moveTo>
                  <a:cubicBezTo>
                    <a:pt x="19889" y="12579"/>
                    <a:pt x="19822" y="12596"/>
                    <a:pt x="19822" y="12620"/>
                  </a:cubicBezTo>
                  <a:cubicBezTo>
                    <a:pt x="19822" y="12645"/>
                    <a:pt x="19876" y="12662"/>
                    <a:pt x="19956" y="12662"/>
                  </a:cubicBezTo>
                  <a:cubicBezTo>
                    <a:pt x="20036" y="12662"/>
                    <a:pt x="20090" y="12645"/>
                    <a:pt x="20090" y="12620"/>
                  </a:cubicBezTo>
                  <a:cubicBezTo>
                    <a:pt x="20090" y="12596"/>
                    <a:pt x="20023" y="12579"/>
                    <a:pt x="19956" y="12579"/>
                  </a:cubicBezTo>
                  <a:close/>
                  <a:moveTo>
                    <a:pt x="19956" y="10483"/>
                  </a:moveTo>
                  <a:cubicBezTo>
                    <a:pt x="19889" y="10483"/>
                    <a:pt x="19822" y="10500"/>
                    <a:pt x="19822" y="10525"/>
                  </a:cubicBezTo>
                  <a:cubicBezTo>
                    <a:pt x="19822" y="10549"/>
                    <a:pt x="19876" y="10566"/>
                    <a:pt x="19956" y="10566"/>
                  </a:cubicBezTo>
                  <a:cubicBezTo>
                    <a:pt x="20036" y="10566"/>
                    <a:pt x="20090" y="10549"/>
                    <a:pt x="20090" y="10525"/>
                  </a:cubicBezTo>
                  <a:cubicBezTo>
                    <a:pt x="20090" y="10500"/>
                    <a:pt x="20023" y="10483"/>
                    <a:pt x="19956" y="10483"/>
                  </a:cubicBezTo>
                  <a:close/>
                  <a:moveTo>
                    <a:pt x="19956" y="11531"/>
                  </a:moveTo>
                  <a:cubicBezTo>
                    <a:pt x="19889" y="11531"/>
                    <a:pt x="19822" y="11548"/>
                    <a:pt x="19822" y="11572"/>
                  </a:cubicBezTo>
                  <a:cubicBezTo>
                    <a:pt x="19822" y="11593"/>
                    <a:pt x="19876" y="11614"/>
                    <a:pt x="19956" y="11614"/>
                  </a:cubicBezTo>
                  <a:cubicBezTo>
                    <a:pt x="20036" y="11614"/>
                    <a:pt x="20090" y="11597"/>
                    <a:pt x="20090" y="11572"/>
                  </a:cubicBezTo>
                  <a:cubicBezTo>
                    <a:pt x="20076" y="11552"/>
                    <a:pt x="20023" y="11531"/>
                    <a:pt x="19956" y="11531"/>
                  </a:cubicBezTo>
                  <a:close/>
                  <a:moveTo>
                    <a:pt x="19956" y="8387"/>
                  </a:moveTo>
                  <a:cubicBezTo>
                    <a:pt x="19889" y="8387"/>
                    <a:pt x="19822" y="8404"/>
                    <a:pt x="19822" y="8429"/>
                  </a:cubicBezTo>
                  <a:cubicBezTo>
                    <a:pt x="19822" y="8454"/>
                    <a:pt x="19876" y="8470"/>
                    <a:pt x="19956" y="8470"/>
                  </a:cubicBezTo>
                  <a:cubicBezTo>
                    <a:pt x="20036" y="8470"/>
                    <a:pt x="20090" y="8454"/>
                    <a:pt x="20090" y="8429"/>
                  </a:cubicBezTo>
                  <a:cubicBezTo>
                    <a:pt x="20090" y="8404"/>
                    <a:pt x="20023" y="8387"/>
                    <a:pt x="19956" y="8387"/>
                  </a:cubicBezTo>
                  <a:close/>
                  <a:moveTo>
                    <a:pt x="19956" y="9435"/>
                  </a:moveTo>
                  <a:cubicBezTo>
                    <a:pt x="19889" y="9435"/>
                    <a:pt x="19822" y="9452"/>
                    <a:pt x="19822" y="9477"/>
                  </a:cubicBezTo>
                  <a:cubicBezTo>
                    <a:pt x="19822" y="9497"/>
                    <a:pt x="19876" y="9518"/>
                    <a:pt x="19956" y="9518"/>
                  </a:cubicBezTo>
                  <a:cubicBezTo>
                    <a:pt x="20036" y="9518"/>
                    <a:pt x="20090" y="9502"/>
                    <a:pt x="20090" y="9477"/>
                  </a:cubicBezTo>
                  <a:cubicBezTo>
                    <a:pt x="20076" y="9452"/>
                    <a:pt x="20023" y="9435"/>
                    <a:pt x="19956" y="9435"/>
                  </a:cubicBezTo>
                  <a:close/>
                  <a:moveTo>
                    <a:pt x="21466" y="21517"/>
                  </a:moveTo>
                  <a:cubicBezTo>
                    <a:pt x="21400" y="21517"/>
                    <a:pt x="21333" y="21534"/>
                    <a:pt x="21333" y="21559"/>
                  </a:cubicBezTo>
                  <a:cubicBezTo>
                    <a:pt x="21333" y="21579"/>
                    <a:pt x="21386" y="21600"/>
                    <a:pt x="21466" y="21600"/>
                  </a:cubicBezTo>
                  <a:cubicBezTo>
                    <a:pt x="21533" y="21600"/>
                    <a:pt x="21600" y="21583"/>
                    <a:pt x="21600" y="21559"/>
                  </a:cubicBezTo>
                  <a:cubicBezTo>
                    <a:pt x="21587" y="21534"/>
                    <a:pt x="21533" y="21517"/>
                    <a:pt x="21466" y="21517"/>
                  </a:cubicBezTo>
                  <a:close/>
                  <a:moveTo>
                    <a:pt x="19956" y="13631"/>
                  </a:moveTo>
                  <a:cubicBezTo>
                    <a:pt x="19889" y="13631"/>
                    <a:pt x="19822" y="13648"/>
                    <a:pt x="19822" y="13672"/>
                  </a:cubicBezTo>
                  <a:cubicBezTo>
                    <a:pt x="19822" y="13693"/>
                    <a:pt x="19876" y="13714"/>
                    <a:pt x="19956" y="13714"/>
                  </a:cubicBezTo>
                  <a:cubicBezTo>
                    <a:pt x="20036" y="13714"/>
                    <a:pt x="20090" y="13697"/>
                    <a:pt x="20090" y="13672"/>
                  </a:cubicBezTo>
                  <a:cubicBezTo>
                    <a:pt x="20076" y="13648"/>
                    <a:pt x="20023" y="13631"/>
                    <a:pt x="19956" y="13631"/>
                  </a:cubicBezTo>
                  <a:close/>
                  <a:moveTo>
                    <a:pt x="19956" y="15727"/>
                  </a:moveTo>
                  <a:cubicBezTo>
                    <a:pt x="19889" y="15727"/>
                    <a:pt x="19822" y="15743"/>
                    <a:pt x="19822" y="15768"/>
                  </a:cubicBezTo>
                  <a:cubicBezTo>
                    <a:pt x="19822" y="15793"/>
                    <a:pt x="19876" y="15810"/>
                    <a:pt x="19956" y="15810"/>
                  </a:cubicBezTo>
                  <a:cubicBezTo>
                    <a:pt x="20036" y="15810"/>
                    <a:pt x="20090" y="15793"/>
                    <a:pt x="20090" y="15768"/>
                  </a:cubicBezTo>
                  <a:cubicBezTo>
                    <a:pt x="20090" y="15743"/>
                    <a:pt x="20023" y="15727"/>
                    <a:pt x="19956" y="15727"/>
                  </a:cubicBezTo>
                  <a:close/>
                  <a:moveTo>
                    <a:pt x="16908" y="15727"/>
                  </a:moveTo>
                  <a:cubicBezTo>
                    <a:pt x="16842" y="15727"/>
                    <a:pt x="16775" y="15743"/>
                    <a:pt x="16775" y="15768"/>
                  </a:cubicBezTo>
                  <a:cubicBezTo>
                    <a:pt x="16775" y="15793"/>
                    <a:pt x="16828" y="15810"/>
                    <a:pt x="16908" y="15810"/>
                  </a:cubicBezTo>
                  <a:cubicBezTo>
                    <a:pt x="16975" y="15810"/>
                    <a:pt x="17042" y="15793"/>
                    <a:pt x="17042" y="15768"/>
                  </a:cubicBezTo>
                  <a:cubicBezTo>
                    <a:pt x="17042" y="15743"/>
                    <a:pt x="16975" y="15727"/>
                    <a:pt x="16908" y="15727"/>
                  </a:cubicBezTo>
                  <a:close/>
                  <a:moveTo>
                    <a:pt x="19956" y="16775"/>
                  </a:moveTo>
                  <a:cubicBezTo>
                    <a:pt x="19889" y="16775"/>
                    <a:pt x="19822" y="16791"/>
                    <a:pt x="19822" y="16816"/>
                  </a:cubicBezTo>
                  <a:cubicBezTo>
                    <a:pt x="19822" y="16837"/>
                    <a:pt x="19876" y="16858"/>
                    <a:pt x="19956" y="16858"/>
                  </a:cubicBezTo>
                  <a:cubicBezTo>
                    <a:pt x="20036" y="16858"/>
                    <a:pt x="20090" y="16841"/>
                    <a:pt x="20090" y="16816"/>
                  </a:cubicBezTo>
                  <a:cubicBezTo>
                    <a:pt x="20076" y="16791"/>
                    <a:pt x="20023" y="16775"/>
                    <a:pt x="19956" y="16775"/>
                  </a:cubicBezTo>
                  <a:close/>
                  <a:moveTo>
                    <a:pt x="19956" y="2096"/>
                  </a:moveTo>
                  <a:cubicBezTo>
                    <a:pt x="19889" y="2096"/>
                    <a:pt x="19822" y="2112"/>
                    <a:pt x="19822" y="2137"/>
                  </a:cubicBezTo>
                  <a:cubicBezTo>
                    <a:pt x="19822" y="2158"/>
                    <a:pt x="19876" y="2179"/>
                    <a:pt x="19956" y="2179"/>
                  </a:cubicBezTo>
                  <a:cubicBezTo>
                    <a:pt x="20036" y="2179"/>
                    <a:pt x="20090" y="2162"/>
                    <a:pt x="20090" y="2137"/>
                  </a:cubicBezTo>
                  <a:cubicBezTo>
                    <a:pt x="20076" y="2112"/>
                    <a:pt x="20023" y="2096"/>
                    <a:pt x="19956" y="2096"/>
                  </a:cubicBezTo>
                  <a:close/>
                  <a:moveTo>
                    <a:pt x="19956" y="1048"/>
                  </a:moveTo>
                  <a:cubicBezTo>
                    <a:pt x="19889" y="1048"/>
                    <a:pt x="19822" y="1064"/>
                    <a:pt x="19822" y="1089"/>
                  </a:cubicBezTo>
                  <a:cubicBezTo>
                    <a:pt x="19822" y="1110"/>
                    <a:pt x="19876" y="1131"/>
                    <a:pt x="19956" y="1131"/>
                  </a:cubicBezTo>
                  <a:cubicBezTo>
                    <a:pt x="20036" y="1131"/>
                    <a:pt x="20090" y="1114"/>
                    <a:pt x="20090" y="1089"/>
                  </a:cubicBezTo>
                  <a:cubicBezTo>
                    <a:pt x="20076" y="1064"/>
                    <a:pt x="20023" y="1048"/>
                    <a:pt x="19956" y="1048"/>
                  </a:cubicBezTo>
                  <a:close/>
                  <a:moveTo>
                    <a:pt x="19956" y="0"/>
                  </a:moveTo>
                  <a:cubicBezTo>
                    <a:pt x="19889" y="0"/>
                    <a:pt x="19822" y="17"/>
                    <a:pt x="19822" y="41"/>
                  </a:cubicBezTo>
                  <a:cubicBezTo>
                    <a:pt x="19822" y="62"/>
                    <a:pt x="19876" y="83"/>
                    <a:pt x="19956" y="83"/>
                  </a:cubicBezTo>
                  <a:cubicBezTo>
                    <a:pt x="20036" y="83"/>
                    <a:pt x="20090" y="66"/>
                    <a:pt x="20090" y="41"/>
                  </a:cubicBezTo>
                  <a:cubicBezTo>
                    <a:pt x="20076" y="17"/>
                    <a:pt x="20023" y="0"/>
                    <a:pt x="19956" y="0"/>
                  </a:cubicBezTo>
                  <a:close/>
                  <a:moveTo>
                    <a:pt x="19956" y="3144"/>
                  </a:moveTo>
                  <a:cubicBezTo>
                    <a:pt x="19889" y="3144"/>
                    <a:pt x="19822" y="3160"/>
                    <a:pt x="19822" y="3185"/>
                  </a:cubicBezTo>
                  <a:cubicBezTo>
                    <a:pt x="19822" y="3206"/>
                    <a:pt x="19876" y="3227"/>
                    <a:pt x="19956" y="3227"/>
                  </a:cubicBezTo>
                  <a:cubicBezTo>
                    <a:pt x="20036" y="3227"/>
                    <a:pt x="20090" y="3210"/>
                    <a:pt x="20090" y="3185"/>
                  </a:cubicBezTo>
                  <a:cubicBezTo>
                    <a:pt x="20076" y="3160"/>
                    <a:pt x="20023" y="3144"/>
                    <a:pt x="19956" y="3144"/>
                  </a:cubicBezTo>
                  <a:close/>
                  <a:moveTo>
                    <a:pt x="19956" y="6292"/>
                  </a:moveTo>
                  <a:cubicBezTo>
                    <a:pt x="19889" y="6292"/>
                    <a:pt x="19822" y="6308"/>
                    <a:pt x="19822" y="6333"/>
                  </a:cubicBezTo>
                  <a:cubicBezTo>
                    <a:pt x="19822" y="6358"/>
                    <a:pt x="19876" y="6374"/>
                    <a:pt x="19956" y="6374"/>
                  </a:cubicBezTo>
                  <a:cubicBezTo>
                    <a:pt x="20036" y="6374"/>
                    <a:pt x="20090" y="6358"/>
                    <a:pt x="20090" y="6333"/>
                  </a:cubicBezTo>
                  <a:cubicBezTo>
                    <a:pt x="20090" y="6308"/>
                    <a:pt x="20023" y="6292"/>
                    <a:pt x="19956" y="6292"/>
                  </a:cubicBezTo>
                  <a:close/>
                  <a:moveTo>
                    <a:pt x="19956" y="7339"/>
                  </a:moveTo>
                  <a:cubicBezTo>
                    <a:pt x="19889" y="7339"/>
                    <a:pt x="19822" y="7356"/>
                    <a:pt x="19822" y="7381"/>
                  </a:cubicBezTo>
                  <a:cubicBezTo>
                    <a:pt x="19822" y="7402"/>
                    <a:pt x="19876" y="7422"/>
                    <a:pt x="19956" y="7422"/>
                  </a:cubicBezTo>
                  <a:cubicBezTo>
                    <a:pt x="20036" y="7422"/>
                    <a:pt x="20090" y="7406"/>
                    <a:pt x="20090" y="7381"/>
                  </a:cubicBezTo>
                  <a:cubicBezTo>
                    <a:pt x="20076" y="7356"/>
                    <a:pt x="20023" y="7339"/>
                    <a:pt x="19956" y="7339"/>
                  </a:cubicBezTo>
                  <a:close/>
                  <a:moveTo>
                    <a:pt x="19956" y="4192"/>
                  </a:moveTo>
                  <a:cubicBezTo>
                    <a:pt x="19889" y="4192"/>
                    <a:pt x="19822" y="4208"/>
                    <a:pt x="19822" y="4233"/>
                  </a:cubicBezTo>
                  <a:cubicBezTo>
                    <a:pt x="19822" y="4254"/>
                    <a:pt x="19876" y="4274"/>
                    <a:pt x="19956" y="4274"/>
                  </a:cubicBezTo>
                  <a:cubicBezTo>
                    <a:pt x="20036" y="4274"/>
                    <a:pt x="20090" y="4258"/>
                    <a:pt x="20090" y="4233"/>
                  </a:cubicBezTo>
                  <a:cubicBezTo>
                    <a:pt x="20076" y="4212"/>
                    <a:pt x="20023" y="4192"/>
                    <a:pt x="19956" y="4192"/>
                  </a:cubicBezTo>
                  <a:close/>
                  <a:moveTo>
                    <a:pt x="19956" y="5240"/>
                  </a:moveTo>
                  <a:cubicBezTo>
                    <a:pt x="19889" y="5240"/>
                    <a:pt x="19822" y="5256"/>
                    <a:pt x="19822" y="5281"/>
                  </a:cubicBezTo>
                  <a:cubicBezTo>
                    <a:pt x="19822" y="5306"/>
                    <a:pt x="19876" y="5322"/>
                    <a:pt x="19956" y="5322"/>
                  </a:cubicBezTo>
                  <a:cubicBezTo>
                    <a:pt x="20036" y="5322"/>
                    <a:pt x="20090" y="5306"/>
                    <a:pt x="20090" y="5281"/>
                  </a:cubicBezTo>
                  <a:cubicBezTo>
                    <a:pt x="20090" y="5256"/>
                    <a:pt x="20023" y="5240"/>
                    <a:pt x="19956" y="5240"/>
                  </a:cubicBezTo>
                  <a:close/>
                  <a:moveTo>
                    <a:pt x="15371" y="15172"/>
                  </a:moveTo>
                  <a:cubicBezTo>
                    <a:pt x="15304" y="15172"/>
                    <a:pt x="15238" y="15188"/>
                    <a:pt x="15238" y="15213"/>
                  </a:cubicBezTo>
                  <a:cubicBezTo>
                    <a:pt x="15238" y="15234"/>
                    <a:pt x="15291" y="15255"/>
                    <a:pt x="15371" y="15255"/>
                  </a:cubicBezTo>
                  <a:cubicBezTo>
                    <a:pt x="15451" y="15255"/>
                    <a:pt x="15505" y="15238"/>
                    <a:pt x="15505" y="15213"/>
                  </a:cubicBezTo>
                  <a:cubicBezTo>
                    <a:pt x="15505" y="15188"/>
                    <a:pt x="15438" y="15172"/>
                    <a:pt x="15371" y="15172"/>
                  </a:cubicBezTo>
                  <a:close/>
                  <a:moveTo>
                    <a:pt x="12324" y="4684"/>
                  </a:moveTo>
                  <a:cubicBezTo>
                    <a:pt x="12257" y="4684"/>
                    <a:pt x="12190" y="4701"/>
                    <a:pt x="12190" y="4726"/>
                  </a:cubicBezTo>
                  <a:cubicBezTo>
                    <a:pt x="12190" y="4751"/>
                    <a:pt x="12244" y="4767"/>
                    <a:pt x="12324" y="4767"/>
                  </a:cubicBezTo>
                  <a:cubicBezTo>
                    <a:pt x="12391" y="4767"/>
                    <a:pt x="12457" y="4751"/>
                    <a:pt x="12457" y="4726"/>
                  </a:cubicBezTo>
                  <a:cubicBezTo>
                    <a:pt x="12457" y="4701"/>
                    <a:pt x="12391" y="4684"/>
                    <a:pt x="12324" y="4684"/>
                  </a:cubicBezTo>
                  <a:close/>
                  <a:moveTo>
                    <a:pt x="12324" y="5732"/>
                  </a:moveTo>
                  <a:cubicBezTo>
                    <a:pt x="12257" y="5732"/>
                    <a:pt x="12190" y="5749"/>
                    <a:pt x="12190" y="5774"/>
                  </a:cubicBezTo>
                  <a:cubicBezTo>
                    <a:pt x="12190" y="5795"/>
                    <a:pt x="12244" y="5815"/>
                    <a:pt x="12324" y="5815"/>
                  </a:cubicBezTo>
                  <a:cubicBezTo>
                    <a:pt x="12391" y="5815"/>
                    <a:pt x="12457" y="5799"/>
                    <a:pt x="12457" y="5774"/>
                  </a:cubicBezTo>
                  <a:cubicBezTo>
                    <a:pt x="12457" y="5753"/>
                    <a:pt x="12391" y="5732"/>
                    <a:pt x="12324" y="5732"/>
                  </a:cubicBezTo>
                  <a:close/>
                  <a:moveTo>
                    <a:pt x="12324" y="6780"/>
                  </a:moveTo>
                  <a:cubicBezTo>
                    <a:pt x="12257" y="6780"/>
                    <a:pt x="12190" y="6797"/>
                    <a:pt x="12190" y="6822"/>
                  </a:cubicBezTo>
                  <a:cubicBezTo>
                    <a:pt x="12190" y="6842"/>
                    <a:pt x="12244" y="6863"/>
                    <a:pt x="12324" y="6863"/>
                  </a:cubicBezTo>
                  <a:cubicBezTo>
                    <a:pt x="12391" y="6863"/>
                    <a:pt x="12457" y="6847"/>
                    <a:pt x="12457" y="6822"/>
                  </a:cubicBezTo>
                  <a:cubicBezTo>
                    <a:pt x="12457" y="6801"/>
                    <a:pt x="12391" y="6780"/>
                    <a:pt x="12324" y="6780"/>
                  </a:cubicBezTo>
                  <a:close/>
                  <a:moveTo>
                    <a:pt x="12324" y="3637"/>
                  </a:moveTo>
                  <a:cubicBezTo>
                    <a:pt x="12257" y="3637"/>
                    <a:pt x="12190" y="3653"/>
                    <a:pt x="12190" y="3678"/>
                  </a:cubicBezTo>
                  <a:cubicBezTo>
                    <a:pt x="12190" y="3699"/>
                    <a:pt x="12244" y="3719"/>
                    <a:pt x="12324" y="3719"/>
                  </a:cubicBezTo>
                  <a:cubicBezTo>
                    <a:pt x="12391" y="3719"/>
                    <a:pt x="12457" y="3703"/>
                    <a:pt x="12457" y="3678"/>
                  </a:cubicBezTo>
                  <a:cubicBezTo>
                    <a:pt x="12457" y="3653"/>
                    <a:pt x="12391" y="3637"/>
                    <a:pt x="12324" y="3637"/>
                  </a:cubicBezTo>
                  <a:close/>
                  <a:moveTo>
                    <a:pt x="12324" y="10976"/>
                  </a:moveTo>
                  <a:cubicBezTo>
                    <a:pt x="12257" y="10976"/>
                    <a:pt x="12190" y="10993"/>
                    <a:pt x="12190" y="11017"/>
                  </a:cubicBezTo>
                  <a:cubicBezTo>
                    <a:pt x="12190" y="11038"/>
                    <a:pt x="12244" y="11059"/>
                    <a:pt x="12324" y="11059"/>
                  </a:cubicBezTo>
                  <a:cubicBezTo>
                    <a:pt x="12391" y="11059"/>
                    <a:pt x="12457" y="11042"/>
                    <a:pt x="12457" y="11017"/>
                  </a:cubicBezTo>
                  <a:cubicBezTo>
                    <a:pt x="12457" y="10993"/>
                    <a:pt x="12391" y="10976"/>
                    <a:pt x="12324" y="10976"/>
                  </a:cubicBezTo>
                  <a:close/>
                  <a:moveTo>
                    <a:pt x="12324" y="2589"/>
                  </a:moveTo>
                  <a:cubicBezTo>
                    <a:pt x="12257" y="2589"/>
                    <a:pt x="12190" y="2605"/>
                    <a:pt x="12190" y="2630"/>
                  </a:cubicBezTo>
                  <a:cubicBezTo>
                    <a:pt x="12190" y="2655"/>
                    <a:pt x="12244" y="2672"/>
                    <a:pt x="12324" y="2672"/>
                  </a:cubicBezTo>
                  <a:cubicBezTo>
                    <a:pt x="12391" y="2672"/>
                    <a:pt x="12457" y="2655"/>
                    <a:pt x="12457" y="2630"/>
                  </a:cubicBezTo>
                  <a:cubicBezTo>
                    <a:pt x="12457" y="2605"/>
                    <a:pt x="12391" y="2589"/>
                    <a:pt x="12324" y="2589"/>
                  </a:cubicBezTo>
                  <a:close/>
                  <a:moveTo>
                    <a:pt x="12324" y="9928"/>
                  </a:moveTo>
                  <a:cubicBezTo>
                    <a:pt x="12257" y="9928"/>
                    <a:pt x="12190" y="9945"/>
                    <a:pt x="12190" y="9970"/>
                  </a:cubicBezTo>
                  <a:cubicBezTo>
                    <a:pt x="12190" y="9990"/>
                    <a:pt x="12244" y="10011"/>
                    <a:pt x="12324" y="10011"/>
                  </a:cubicBezTo>
                  <a:cubicBezTo>
                    <a:pt x="12391" y="10011"/>
                    <a:pt x="12457" y="9994"/>
                    <a:pt x="12457" y="9970"/>
                  </a:cubicBezTo>
                  <a:cubicBezTo>
                    <a:pt x="12457" y="9945"/>
                    <a:pt x="12391" y="9928"/>
                    <a:pt x="12324" y="9928"/>
                  </a:cubicBezTo>
                  <a:close/>
                  <a:moveTo>
                    <a:pt x="12324" y="7828"/>
                  </a:moveTo>
                  <a:cubicBezTo>
                    <a:pt x="12257" y="7828"/>
                    <a:pt x="12190" y="7845"/>
                    <a:pt x="12190" y="7870"/>
                  </a:cubicBezTo>
                  <a:cubicBezTo>
                    <a:pt x="12190" y="7890"/>
                    <a:pt x="12244" y="7911"/>
                    <a:pt x="12324" y="7911"/>
                  </a:cubicBezTo>
                  <a:cubicBezTo>
                    <a:pt x="12391" y="7911"/>
                    <a:pt x="12457" y="7894"/>
                    <a:pt x="12457" y="7870"/>
                  </a:cubicBezTo>
                  <a:cubicBezTo>
                    <a:pt x="12457" y="7849"/>
                    <a:pt x="12391" y="7828"/>
                    <a:pt x="12324" y="7828"/>
                  </a:cubicBezTo>
                  <a:close/>
                  <a:moveTo>
                    <a:pt x="13861" y="13631"/>
                  </a:moveTo>
                  <a:cubicBezTo>
                    <a:pt x="13794" y="13631"/>
                    <a:pt x="13727" y="13648"/>
                    <a:pt x="13727" y="13672"/>
                  </a:cubicBezTo>
                  <a:cubicBezTo>
                    <a:pt x="13727" y="13693"/>
                    <a:pt x="13781" y="13714"/>
                    <a:pt x="13861" y="13714"/>
                  </a:cubicBezTo>
                  <a:cubicBezTo>
                    <a:pt x="13928" y="13714"/>
                    <a:pt x="13995" y="13697"/>
                    <a:pt x="13995" y="13672"/>
                  </a:cubicBezTo>
                  <a:cubicBezTo>
                    <a:pt x="13995" y="13648"/>
                    <a:pt x="13928" y="13631"/>
                    <a:pt x="13861" y="13631"/>
                  </a:cubicBezTo>
                  <a:close/>
                  <a:moveTo>
                    <a:pt x="13861" y="18870"/>
                  </a:moveTo>
                  <a:cubicBezTo>
                    <a:pt x="13794" y="18870"/>
                    <a:pt x="13727" y="18887"/>
                    <a:pt x="13727" y="18912"/>
                  </a:cubicBezTo>
                  <a:cubicBezTo>
                    <a:pt x="13727" y="18933"/>
                    <a:pt x="13781" y="18953"/>
                    <a:pt x="13861" y="18953"/>
                  </a:cubicBezTo>
                  <a:cubicBezTo>
                    <a:pt x="13928" y="18953"/>
                    <a:pt x="13995" y="18937"/>
                    <a:pt x="13995" y="18912"/>
                  </a:cubicBezTo>
                  <a:cubicBezTo>
                    <a:pt x="13995" y="18891"/>
                    <a:pt x="13928" y="18870"/>
                    <a:pt x="13861" y="18870"/>
                  </a:cubicBezTo>
                  <a:close/>
                  <a:moveTo>
                    <a:pt x="13861" y="17823"/>
                  </a:moveTo>
                  <a:cubicBezTo>
                    <a:pt x="13794" y="17823"/>
                    <a:pt x="13727" y="17839"/>
                    <a:pt x="13727" y="17864"/>
                  </a:cubicBezTo>
                  <a:cubicBezTo>
                    <a:pt x="13727" y="17885"/>
                    <a:pt x="13781" y="17905"/>
                    <a:pt x="13861" y="17905"/>
                  </a:cubicBezTo>
                  <a:cubicBezTo>
                    <a:pt x="13928" y="17905"/>
                    <a:pt x="13995" y="17889"/>
                    <a:pt x="13995" y="17864"/>
                  </a:cubicBezTo>
                  <a:cubicBezTo>
                    <a:pt x="13995" y="17843"/>
                    <a:pt x="13928" y="17823"/>
                    <a:pt x="13861" y="17823"/>
                  </a:cubicBezTo>
                  <a:close/>
                  <a:moveTo>
                    <a:pt x="13861" y="16775"/>
                  </a:moveTo>
                  <a:cubicBezTo>
                    <a:pt x="13794" y="16775"/>
                    <a:pt x="13727" y="16791"/>
                    <a:pt x="13727" y="16816"/>
                  </a:cubicBezTo>
                  <a:cubicBezTo>
                    <a:pt x="13727" y="16837"/>
                    <a:pt x="13781" y="16858"/>
                    <a:pt x="13861" y="16858"/>
                  </a:cubicBezTo>
                  <a:cubicBezTo>
                    <a:pt x="13928" y="16858"/>
                    <a:pt x="13995" y="16841"/>
                    <a:pt x="13995" y="16816"/>
                  </a:cubicBezTo>
                  <a:cubicBezTo>
                    <a:pt x="13995" y="16791"/>
                    <a:pt x="13928" y="16775"/>
                    <a:pt x="13861" y="16775"/>
                  </a:cubicBezTo>
                  <a:close/>
                  <a:moveTo>
                    <a:pt x="13861" y="15727"/>
                  </a:moveTo>
                  <a:cubicBezTo>
                    <a:pt x="13794" y="15727"/>
                    <a:pt x="13727" y="15743"/>
                    <a:pt x="13727" y="15768"/>
                  </a:cubicBezTo>
                  <a:cubicBezTo>
                    <a:pt x="13727" y="15793"/>
                    <a:pt x="13781" y="15810"/>
                    <a:pt x="13861" y="15810"/>
                  </a:cubicBezTo>
                  <a:cubicBezTo>
                    <a:pt x="13928" y="15810"/>
                    <a:pt x="13995" y="15793"/>
                    <a:pt x="13995" y="15768"/>
                  </a:cubicBezTo>
                  <a:cubicBezTo>
                    <a:pt x="13995" y="15743"/>
                    <a:pt x="13928" y="15727"/>
                    <a:pt x="13861" y="15727"/>
                  </a:cubicBezTo>
                  <a:close/>
                  <a:moveTo>
                    <a:pt x="12324" y="1541"/>
                  </a:moveTo>
                  <a:cubicBezTo>
                    <a:pt x="12257" y="1541"/>
                    <a:pt x="12190" y="1557"/>
                    <a:pt x="12190" y="1582"/>
                  </a:cubicBezTo>
                  <a:cubicBezTo>
                    <a:pt x="12190" y="1603"/>
                    <a:pt x="12244" y="1624"/>
                    <a:pt x="12324" y="1624"/>
                  </a:cubicBezTo>
                  <a:cubicBezTo>
                    <a:pt x="12391" y="1624"/>
                    <a:pt x="12457" y="1607"/>
                    <a:pt x="12457" y="1582"/>
                  </a:cubicBezTo>
                  <a:cubicBezTo>
                    <a:pt x="12457" y="1557"/>
                    <a:pt x="12391" y="1541"/>
                    <a:pt x="12324" y="1541"/>
                  </a:cubicBezTo>
                  <a:close/>
                  <a:moveTo>
                    <a:pt x="13861" y="14679"/>
                  </a:moveTo>
                  <a:cubicBezTo>
                    <a:pt x="13794" y="14679"/>
                    <a:pt x="13727" y="14695"/>
                    <a:pt x="13727" y="14720"/>
                  </a:cubicBezTo>
                  <a:cubicBezTo>
                    <a:pt x="13727" y="14741"/>
                    <a:pt x="13781" y="14762"/>
                    <a:pt x="13861" y="14762"/>
                  </a:cubicBezTo>
                  <a:cubicBezTo>
                    <a:pt x="13928" y="14762"/>
                    <a:pt x="13995" y="14745"/>
                    <a:pt x="13995" y="14720"/>
                  </a:cubicBezTo>
                  <a:cubicBezTo>
                    <a:pt x="13995" y="14695"/>
                    <a:pt x="13928" y="14679"/>
                    <a:pt x="13861" y="14679"/>
                  </a:cubicBezTo>
                  <a:close/>
                  <a:moveTo>
                    <a:pt x="12324" y="489"/>
                  </a:moveTo>
                  <a:cubicBezTo>
                    <a:pt x="12257" y="489"/>
                    <a:pt x="12190" y="505"/>
                    <a:pt x="12190" y="530"/>
                  </a:cubicBezTo>
                  <a:cubicBezTo>
                    <a:pt x="12190" y="555"/>
                    <a:pt x="12244" y="572"/>
                    <a:pt x="12324" y="572"/>
                  </a:cubicBezTo>
                  <a:cubicBezTo>
                    <a:pt x="12391" y="572"/>
                    <a:pt x="12457" y="555"/>
                    <a:pt x="12457" y="530"/>
                  </a:cubicBezTo>
                  <a:cubicBezTo>
                    <a:pt x="12457" y="505"/>
                    <a:pt x="12391" y="489"/>
                    <a:pt x="12324" y="489"/>
                  </a:cubicBezTo>
                  <a:close/>
                  <a:moveTo>
                    <a:pt x="13861" y="21024"/>
                  </a:moveTo>
                  <a:cubicBezTo>
                    <a:pt x="13794" y="21024"/>
                    <a:pt x="13727" y="21041"/>
                    <a:pt x="13727" y="21066"/>
                  </a:cubicBezTo>
                  <a:cubicBezTo>
                    <a:pt x="13727" y="21086"/>
                    <a:pt x="13781" y="21107"/>
                    <a:pt x="13861" y="21107"/>
                  </a:cubicBezTo>
                  <a:cubicBezTo>
                    <a:pt x="13928" y="21107"/>
                    <a:pt x="13995" y="21091"/>
                    <a:pt x="13995" y="21066"/>
                  </a:cubicBezTo>
                  <a:cubicBezTo>
                    <a:pt x="13995" y="21041"/>
                    <a:pt x="13928" y="21024"/>
                    <a:pt x="13861" y="21024"/>
                  </a:cubicBezTo>
                  <a:close/>
                  <a:moveTo>
                    <a:pt x="12324" y="12024"/>
                  </a:moveTo>
                  <a:cubicBezTo>
                    <a:pt x="12257" y="12024"/>
                    <a:pt x="12190" y="12040"/>
                    <a:pt x="12190" y="12065"/>
                  </a:cubicBezTo>
                  <a:cubicBezTo>
                    <a:pt x="12190" y="12086"/>
                    <a:pt x="12244" y="12107"/>
                    <a:pt x="12324" y="12107"/>
                  </a:cubicBezTo>
                  <a:cubicBezTo>
                    <a:pt x="12391" y="12107"/>
                    <a:pt x="12457" y="12090"/>
                    <a:pt x="12457" y="12065"/>
                  </a:cubicBezTo>
                  <a:cubicBezTo>
                    <a:pt x="12457" y="12040"/>
                    <a:pt x="12391" y="12024"/>
                    <a:pt x="12324" y="12024"/>
                  </a:cubicBezTo>
                  <a:close/>
                  <a:moveTo>
                    <a:pt x="13861" y="19964"/>
                  </a:moveTo>
                  <a:cubicBezTo>
                    <a:pt x="13794" y="19964"/>
                    <a:pt x="13727" y="19981"/>
                    <a:pt x="13727" y="20005"/>
                  </a:cubicBezTo>
                  <a:cubicBezTo>
                    <a:pt x="13727" y="20030"/>
                    <a:pt x="13781" y="20047"/>
                    <a:pt x="13861" y="20047"/>
                  </a:cubicBezTo>
                  <a:cubicBezTo>
                    <a:pt x="13928" y="20047"/>
                    <a:pt x="13995" y="20030"/>
                    <a:pt x="13995" y="20005"/>
                  </a:cubicBezTo>
                  <a:cubicBezTo>
                    <a:pt x="13995" y="19981"/>
                    <a:pt x="13928" y="19964"/>
                    <a:pt x="13861" y="19964"/>
                  </a:cubicBezTo>
                  <a:close/>
                  <a:moveTo>
                    <a:pt x="12324" y="8880"/>
                  </a:moveTo>
                  <a:cubicBezTo>
                    <a:pt x="12257" y="8880"/>
                    <a:pt x="12190" y="8897"/>
                    <a:pt x="12190" y="8922"/>
                  </a:cubicBezTo>
                  <a:cubicBezTo>
                    <a:pt x="12190" y="8942"/>
                    <a:pt x="12244" y="8963"/>
                    <a:pt x="12324" y="8963"/>
                  </a:cubicBezTo>
                  <a:cubicBezTo>
                    <a:pt x="12391" y="8963"/>
                    <a:pt x="12457" y="8947"/>
                    <a:pt x="12457" y="8922"/>
                  </a:cubicBezTo>
                  <a:cubicBezTo>
                    <a:pt x="12457" y="8897"/>
                    <a:pt x="12391" y="8880"/>
                    <a:pt x="12324" y="8880"/>
                  </a:cubicBezTo>
                  <a:close/>
                  <a:moveTo>
                    <a:pt x="10813" y="5240"/>
                  </a:moveTo>
                  <a:cubicBezTo>
                    <a:pt x="10747" y="5240"/>
                    <a:pt x="10680" y="5256"/>
                    <a:pt x="10680" y="5281"/>
                  </a:cubicBezTo>
                  <a:cubicBezTo>
                    <a:pt x="10680" y="5306"/>
                    <a:pt x="10733" y="5322"/>
                    <a:pt x="10813" y="5322"/>
                  </a:cubicBezTo>
                  <a:cubicBezTo>
                    <a:pt x="10880" y="5322"/>
                    <a:pt x="10947" y="5306"/>
                    <a:pt x="10947" y="5281"/>
                  </a:cubicBezTo>
                  <a:cubicBezTo>
                    <a:pt x="10947" y="5256"/>
                    <a:pt x="10880" y="5240"/>
                    <a:pt x="10813" y="5240"/>
                  </a:cubicBezTo>
                  <a:close/>
                  <a:moveTo>
                    <a:pt x="16908" y="16775"/>
                  </a:moveTo>
                  <a:cubicBezTo>
                    <a:pt x="16842" y="16775"/>
                    <a:pt x="16775" y="16791"/>
                    <a:pt x="16775" y="16816"/>
                  </a:cubicBezTo>
                  <a:cubicBezTo>
                    <a:pt x="16775" y="16837"/>
                    <a:pt x="16828" y="16858"/>
                    <a:pt x="16908" y="16858"/>
                  </a:cubicBezTo>
                  <a:cubicBezTo>
                    <a:pt x="16975" y="16858"/>
                    <a:pt x="17042" y="16841"/>
                    <a:pt x="17042" y="16816"/>
                  </a:cubicBezTo>
                  <a:cubicBezTo>
                    <a:pt x="17042" y="16791"/>
                    <a:pt x="16975" y="16775"/>
                    <a:pt x="16908" y="16775"/>
                  </a:cubicBezTo>
                  <a:close/>
                  <a:moveTo>
                    <a:pt x="10813" y="3144"/>
                  </a:moveTo>
                  <a:cubicBezTo>
                    <a:pt x="10747" y="3144"/>
                    <a:pt x="10680" y="3160"/>
                    <a:pt x="10680" y="3185"/>
                  </a:cubicBezTo>
                  <a:cubicBezTo>
                    <a:pt x="10680" y="3206"/>
                    <a:pt x="10733" y="3227"/>
                    <a:pt x="10813" y="3227"/>
                  </a:cubicBezTo>
                  <a:cubicBezTo>
                    <a:pt x="10880" y="3227"/>
                    <a:pt x="10947" y="3210"/>
                    <a:pt x="10947" y="3185"/>
                  </a:cubicBezTo>
                  <a:cubicBezTo>
                    <a:pt x="10947" y="3160"/>
                    <a:pt x="10880" y="3144"/>
                    <a:pt x="10813" y="3144"/>
                  </a:cubicBezTo>
                  <a:close/>
                  <a:moveTo>
                    <a:pt x="10813" y="2096"/>
                  </a:moveTo>
                  <a:cubicBezTo>
                    <a:pt x="10747" y="2096"/>
                    <a:pt x="10680" y="2112"/>
                    <a:pt x="10680" y="2137"/>
                  </a:cubicBezTo>
                  <a:cubicBezTo>
                    <a:pt x="10680" y="2158"/>
                    <a:pt x="10733" y="2179"/>
                    <a:pt x="10813" y="2179"/>
                  </a:cubicBezTo>
                  <a:cubicBezTo>
                    <a:pt x="10880" y="2179"/>
                    <a:pt x="10947" y="2162"/>
                    <a:pt x="10947" y="2137"/>
                  </a:cubicBezTo>
                  <a:cubicBezTo>
                    <a:pt x="10947" y="2112"/>
                    <a:pt x="10880" y="2096"/>
                    <a:pt x="10813" y="2096"/>
                  </a:cubicBezTo>
                  <a:close/>
                  <a:moveTo>
                    <a:pt x="10813" y="9435"/>
                  </a:moveTo>
                  <a:cubicBezTo>
                    <a:pt x="10747" y="9435"/>
                    <a:pt x="10680" y="9452"/>
                    <a:pt x="10680" y="9477"/>
                  </a:cubicBezTo>
                  <a:cubicBezTo>
                    <a:pt x="10680" y="9497"/>
                    <a:pt x="10733" y="9518"/>
                    <a:pt x="10813" y="9518"/>
                  </a:cubicBezTo>
                  <a:cubicBezTo>
                    <a:pt x="10880" y="9518"/>
                    <a:pt x="10947" y="9502"/>
                    <a:pt x="10947" y="9477"/>
                  </a:cubicBezTo>
                  <a:cubicBezTo>
                    <a:pt x="10947" y="9452"/>
                    <a:pt x="10880" y="9435"/>
                    <a:pt x="10813" y="9435"/>
                  </a:cubicBezTo>
                  <a:close/>
                  <a:moveTo>
                    <a:pt x="10813" y="8387"/>
                  </a:moveTo>
                  <a:cubicBezTo>
                    <a:pt x="10747" y="8387"/>
                    <a:pt x="10680" y="8404"/>
                    <a:pt x="10680" y="8429"/>
                  </a:cubicBezTo>
                  <a:cubicBezTo>
                    <a:pt x="10680" y="8454"/>
                    <a:pt x="10733" y="8470"/>
                    <a:pt x="10813" y="8470"/>
                  </a:cubicBezTo>
                  <a:cubicBezTo>
                    <a:pt x="10880" y="8470"/>
                    <a:pt x="10947" y="8454"/>
                    <a:pt x="10947" y="8429"/>
                  </a:cubicBezTo>
                  <a:cubicBezTo>
                    <a:pt x="10947" y="8404"/>
                    <a:pt x="10880" y="8387"/>
                    <a:pt x="10813" y="8387"/>
                  </a:cubicBezTo>
                  <a:close/>
                  <a:moveTo>
                    <a:pt x="10813" y="6292"/>
                  </a:moveTo>
                  <a:cubicBezTo>
                    <a:pt x="10747" y="6292"/>
                    <a:pt x="10680" y="6308"/>
                    <a:pt x="10680" y="6333"/>
                  </a:cubicBezTo>
                  <a:cubicBezTo>
                    <a:pt x="10680" y="6358"/>
                    <a:pt x="10733" y="6374"/>
                    <a:pt x="10813" y="6374"/>
                  </a:cubicBezTo>
                  <a:cubicBezTo>
                    <a:pt x="10880" y="6374"/>
                    <a:pt x="10947" y="6358"/>
                    <a:pt x="10947" y="6333"/>
                  </a:cubicBezTo>
                  <a:cubicBezTo>
                    <a:pt x="10947" y="6308"/>
                    <a:pt x="10880" y="6292"/>
                    <a:pt x="10813" y="6292"/>
                  </a:cubicBezTo>
                  <a:close/>
                  <a:moveTo>
                    <a:pt x="10813" y="1048"/>
                  </a:moveTo>
                  <a:cubicBezTo>
                    <a:pt x="10747" y="1048"/>
                    <a:pt x="10680" y="1064"/>
                    <a:pt x="10680" y="1089"/>
                  </a:cubicBezTo>
                  <a:cubicBezTo>
                    <a:pt x="10680" y="1110"/>
                    <a:pt x="10733" y="1131"/>
                    <a:pt x="10813" y="1131"/>
                  </a:cubicBezTo>
                  <a:cubicBezTo>
                    <a:pt x="10880" y="1131"/>
                    <a:pt x="10947" y="1114"/>
                    <a:pt x="10947" y="1089"/>
                  </a:cubicBezTo>
                  <a:cubicBezTo>
                    <a:pt x="10947" y="1064"/>
                    <a:pt x="10880" y="1048"/>
                    <a:pt x="10813" y="1048"/>
                  </a:cubicBezTo>
                  <a:close/>
                  <a:moveTo>
                    <a:pt x="10813" y="7339"/>
                  </a:moveTo>
                  <a:cubicBezTo>
                    <a:pt x="10747" y="7339"/>
                    <a:pt x="10680" y="7356"/>
                    <a:pt x="10680" y="7381"/>
                  </a:cubicBezTo>
                  <a:cubicBezTo>
                    <a:pt x="10680" y="7402"/>
                    <a:pt x="10733" y="7422"/>
                    <a:pt x="10813" y="7422"/>
                  </a:cubicBezTo>
                  <a:cubicBezTo>
                    <a:pt x="10880" y="7422"/>
                    <a:pt x="10947" y="7406"/>
                    <a:pt x="10947" y="7381"/>
                  </a:cubicBezTo>
                  <a:cubicBezTo>
                    <a:pt x="10947" y="7356"/>
                    <a:pt x="10880" y="7339"/>
                    <a:pt x="10813" y="7339"/>
                  </a:cubicBezTo>
                  <a:close/>
                  <a:moveTo>
                    <a:pt x="12324" y="14120"/>
                  </a:moveTo>
                  <a:cubicBezTo>
                    <a:pt x="12257" y="14120"/>
                    <a:pt x="12190" y="14136"/>
                    <a:pt x="12190" y="14161"/>
                  </a:cubicBezTo>
                  <a:cubicBezTo>
                    <a:pt x="12190" y="14186"/>
                    <a:pt x="12244" y="14203"/>
                    <a:pt x="12324" y="14203"/>
                  </a:cubicBezTo>
                  <a:cubicBezTo>
                    <a:pt x="12391" y="14203"/>
                    <a:pt x="12457" y="14186"/>
                    <a:pt x="12457" y="14161"/>
                  </a:cubicBezTo>
                  <a:cubicBezTo>
                    <a:pt x="12457" y="14136"/>
                    <a:pt x="12391" y="14120"/>
                    <a:pt x="12324" y="14120"/>
                  </a:cubicBezTo>
                  <a:close/>
                  <a:moveTo>
                    <a:pt x="12324" y="16220"/>
                  </a:moveTo>
                  <a:cubicBezTo>
                    <a:pt x="12257" y="16220"/>
                    <a:pt x="12190" y="16236"/>
                    <a:pt x="12190" y="16261"/>
                  </a:cubicBezTo>
                  <a:cubicBezTo>
                    <a:pt x="12190" y="16286"/>
                    <a:pt x="12244" y="16303"/>
                    <a:pt x="12324" y="16303"/>
                  </a:cubicBezTo>
                  <a:cubicBezTo>
                    <a:pt x="12391" y="16303"/>
                    <a:pt x="12457" y="16286"/>
                    <a:pt x="12457" y="16261"/>
                  </a:cubicBezTo>
                  <a:cubicBezTo>
                    <a:pt x="12457" y="16236"/>
                    <a:pt x="12391" y="16220"/>
                    <a:pt x="12324" y="16220"/>
                  </a:cubicBezTo>
                  <a:close/>
                  <a:moveTo>
                    <a:pt x="12324" y="15172"/>
                  </a:moveTo>
                  <a:cubicBezTo>
                    <a:pt x="12257" y="15172"/>
                    <a:pt x="12190" y="15188"/>
                    <a:pt x="12190" y="15213"/>
                  </a:cubicBezTo>
                  <a:cubicBezTo>
                    <a:pt x="12190" y="15234"/>
                    <a:pt x="12244" y="15255"/>
                    <a:pt x="12324" y="15255"/>
                  </a:cubicBezTo>
                  <a:cubicBezTo>
                    <a:pt x="12391" y="15255"/>
                    <a:pt x="12457" y="15238"/>
                    <a:pt x="12457" y="15213"/>
                  </a:cubicBezTo>
                  <a:cubicBezTo>
                    <a:pt x="12457" y="15188"/>
                    <a:pt x="12391" y="15172"/>
                    <a:pt x="12324" y="15172"/>
                  </a:cubicBezTo>
                  <a:close/>
                  <a:moveTo>
                    <a:pt x="12324" y="17268"/>
                  </a:moveTo>
                  <a:cubicBezTo>
                    <a:pt x="12257" y="17268"/>
                    <a:pt x="12190" y="17284"/>
                    <a:pt x="12190" y="17309"/>
                  </a:cubicBezTo>
                  <a:cubicBezTo>
                    <a:pt x="12190" y="17330"/>
                    <a:pt x="12244" y="17350"/>
                    <a:pt x="12324" y="17350"/>
                  </a:cubicBezTo>
                  <a:cubicBezTo>
                    <a:pt x="12391" y="17350"/>
                    <a:pt x="12457" y="17334"/>
                    <a:pt x="12457" y="17309"/>
                  </a:cubicBezTo>
                  <a:cubicBezTo>
                    <a:pt x="12457" y="17284"/>
                    <a:pt x="12391" y="17268"/>
                    <a:pt x="12324" y="17268"/>
                  </a:cubicBezTo>
                  <a:close/>
                  <a:moveTo>
                    <a:pt x="12324" y="13072"/>
                  </a:moveTo>
                  <a:cubicBezTo>
                    <a:pt x="12257" y="13072"/>
                    <a:pt x="12190" y="13088"/>
                    <a:pt x="12190" y="13113"/>
                  </a:cubicBezTo>
                  <a:cubicBezTo>
                    <a:pt x="12190" y="13134"/>
                    <a:pt x="12244" y="13155"/>
                    <a:pt x="12324" y="13155"/>
                  </a:cubicBezTo>
                  <a:cubicBezTo>
                    <a:pt x="12391" y="13155"/>
                    <a:pt x="12457" y="13138"/>
                    <a:pt x="12457" y="13113"/>
                  </a:cubicBezTo>
                  <a:cubicBezTo>
                    <a:pt x="12457" y="13093"/>
                    <a:pt x="12391" y="13072"/>
                    <a:pt x="12324" y="13072"/>
                  </a:cubicBezTo>
                  <a:close/>
                  <a:moveTo>
                    <a:pt x="12324" y="19363"/>
                  </a:moveTo>
                  <a:cubicBezTo>
                    <a:pt x="12257" y="19363"/>
                    <a:pt x="12190" y="19380"/>
                    <a:pt x="12190" y="19405"/>
                  </a:cubicBezTo>
                  <a:cubicBezTo>
                    <a:pt x="12190" y="19426"/>
                    <a:pt x="12244" y="19446"/>
                    <a:pt x="12324" y="19446"/>
                  </a:cubicBezTo>
                  <a:cubicBezTo>
                    <a:pt x="12391" y="19446"/>
                    <a:pt x="12457" y="19430"/>
                    <a:pt x="12457" y="19405"/>
                  </a:cubicBezTo>
                  <a:cubicBezTo>
                    <a:pt x="12457" y="19384"/>
                    <a:pt x="12391" y="19363"/>
                    <a:pt x="12324" y="19363"/>
                  </a:cubicBezTo>
                  <a:close/>
                  <a:moveTo>
                    <a:pt x="12324" y="20457"/>
                  </a:moveTo>
                  <a:cubicBezTo>
                    <a:pt x="12257" y="20457"/>
                    <a:pt x="12190" y="20473"/>
                    <a:pt x="12190" y="20498"/>
                  </a:cubicBezTo>
                  <a:cubicBezTo>
                    <a:pt x="12190" y="20523"/>
                    <a:pt x="12244" y="20540"/>
                    <a:pt x="12324" y="20540"/>
                  </a:cubicBezTo>
                  <a:cubicBezTo>
                    <a:pt x="12391" y="20540"/>
                    <a:pt x="12457" y="20523"/>
                    <a:pt x="12457" y="20498"/>
                  </a:cubicBezTo>
                  <a:cubicBezTo>
                    <a:pt x="12457" y="20473"/>
                    <a:pt x="12391" y="20457"/>
                    <a:pt x="12324" y="20457"/>
                  </a:cubicBezTo>
                  <a:close/>
                  <a:moveTo>
                    <a:pt x="12324" y="18315"/>
                  </a:moveTo>
                  <a:cubicBezTo>
                    <a:pt x="12257" y="18315"/>
                    <a:pt x="12190" y="18332"/>
                    <a:pt x="12190" y="18357"/>
                  </a:cubicBezTo>
                  <a:cubicBezTo>
                    <a:pt x="12190" y="18382"/>
                    <a:pt x="12244" y="18398"/>
                    <a:pt x="12324" y="18398"/>
                  </a:cubicBezTo>
                  <a:cubicBezTo>
                    <a:pt x="12391" y="18398"/>
                    <a:pt x="12457" y="18382"/>
                    <a:pt x="12457" y="18357"/>
                  </a:cubicBezTo>
                  <a:cubicBezTo>
                    <a:pt x="12457" y="18332"/>
                    <a:pt x="12391" y="18315"/>
                    <a:pt x="12324" y="18315"/>
                  </a:cubicBezTo>
                  <a:close/>
                  <a:moveTo>
                    <a:pt x="12324" y="21517"/>
                  </a:moveTo>
                  <a:cubicBezTo>
                    <a:pt x="12257" y="21517"/>
                    <a:pt x="12190" y="21534"/>
                    <a:pt x="12190" y="21559"/>
                  </a:cubicBezTo>
                  <a:cubicBezTo>
                    <a:pt x="12190" y="21579"/>
                    <a:pt x="12244" y="21600"/>
                    <a:pt x="12324" y="21600"/>
                  </a:cubicBezTo>
                  <a:cubicBezTo>
                    <a:pt x="12391" y="21600"/>
                    <a:pt x="12457" y="21583"/>
                    <a:pt x="12457" y="21559"/>
                  </a:cubicBezTo>
                  <a:cubicBezTo>
                    <a:pt x="12457" y="21534"/>
                    <a:pt x="12391" y="21517"/>
                    <a:pt x="12324" y="21517"/>
                  </a:cubicBezTo>
                  <a:close/>
                  <a:moveTo>
                    <a:pt x="10813" y="0"/>
                  </a:moveTo>
                  <a:cubicBezTo>
                    <a:pt x="10747" y="0"/>
                    <a:pt x="10680" y="17"/>
                    <a:pt x="10680" y="41"/>
                  </a:cubicBezTo>
                  <a:cubicBezTo>
                    <a:pt x="10680" y="62"/>
                    <a:pt x="10733" y="83"/>
                    <a:pt x="10813" y="83"/>
                  </a:cubicBezTo>
                  <a:cubicBezTo>
                    <a:pt x="10880" y="83"/>
                    <a:pt x="10947" y="66"/>
                    <a:pt x="10947" y="41"/>
                  </a:cubicBezTo>
                  <a:cubicBezTo>
                    <a:pt x="10947" y="17"/>
                    <a:pt x="10880" y="0"/>
                    <a:pt x="10813" y="0"/>
                  </a:cubicBezTo>
                  <a:close/>
                  <a:moveTo>
                    <a:pt x="10813" y="4192"/>
                  </a:moveTo>
                  <a:cubicBezTo>
                    <a:pt x="10747" y="4192"/>
                    <a:pt x="10680" y="4208"/>
                    <a:pt x="10680" y="4233"/>
                  </a:cubicBezTo>
                  <a:cubicBezTo>
                    <a:pt x="10680" y="4254"/>
                    <a:pt x="10733" y="4274"/>
                    <a:pt x="10813" y="4274"/>
                  </a:cubicBezTo>
                  <a:cubicBezTo>
                    <a:pt x="10880" y="4274"/>
                    <a:pt x="10947" y="4258"/>
                    <a:pt x="10947" y="4233"/>
                  </a:cubicBezTo>
                  <a:cubicBezTo>
                    <a:pt x="10947" y="4212"/>
                    <a:pt x="10880" y="4192"/>
                    <a:pt x="10813" y="4192"/>
                  </a:cubicBezTo>
                  <a:close/>
                  <a:moveTo>
                    <a:pt x="15371" y="8880"/>
                  </a:moveTo>
                  <a:cubicBezTo>
                    <a:pt x="15304" y="8880"/>
                    <a:pt x="15238" y="8897"/>
                    <a:pt x="15238" y="8922"/>
                  </a:cubicBezTo>
                  <a:cubicBezTo>
                    <a:pt x="15238" y="8942"/>
                    <a:pt x="15291" y="8963"/>
                    <a:pt x="15371" y="8963"/>
                  </a:cubicBezTo>
                  <a:cubicBezTo>
                    <a:pt x="15451" y="8963"/>
                    <a:pt x="15505" y="8947"/>
                    <a:pt x="15505" y="8922"/>
                  </a:cubicBezTo>
                  <a:cubicBezTo>
                    <a:pt x="15505" y="8897"/>
                    <a:pt x="15438" y="8880"/>
                    <a:pt x="15371" y="8880"/>
                  </a:cubicBezTo>
                  <a:close/>
                  <a:moveTo>
                    <a:pt x="15371" y="5732"/>
                  </a:moveTo>
                  <a:cubicBezTo>
                    <a:pt x="15304" y="5732"/>
                    <a:pt x="15238" y="5749"/>
                    <a:pt x="15238" y="5774"/>
                  </a:cubicBezTo>
                  <a:cubicBezTo>
                    <a:pt x="15238" y="5795"/>
                    <a:pt x="15291" y="5815"/>
                    <a:pt x="15371" y="5815"/>
                  </a:cubicBezTo>
                  <a:cubicBezTo>
                    <a:pt x="15451" y="5815"/>
                    <a:pt x="15505" y="5799"/>
                    <a:pt x="15505" y="5774"/>
                  </a:cubicBezTo>
                  <a:cubicBezTo>
                    <a:pt x="15505" y="5753"/>
                    <a:pt x="15438" y="5732"/>
                    <a:pt x="15371" y="5732"/>
                  </a:cubicBezTo>
                  <a:close/>
                  <a:moveTo>
                    <a:pt x="15371" y="9928"/>
                  </a:moveTo>
                  <a:cubicBezTo>
                    <a:pt x="15304" y="9928"/>
                    <a:pt x="15238" y="9945"/>
                    <a:pt x="15238" y="9970"/>
                  </a:cubicBezTo>
                  <a:cubicBezTo>
                    <a:pt x="15238" y="9990"/>
                    <a:pt x="15291" y="10011"/>
                    <a:pt x="15371" y="10011"/>
                  </a:cubicBezTo>
                  <a:cubicBezTo>
                    <a:pt x="15451" y="10011"/>
                    <a:pt x="15505" y="9994"/>
                    <a:pt x="15505" y="9970"/>
                  </a:cubicBezTo>
                  <a:cubicBezTo>
                    <a:pt x="15505" y="9945"/>
                    <a:pt x="15438" y="9928"/>
                    <a:pt x="15371" y="9928"/>
                  </a:cubicBezTo>
                  <a:close/>
                  <a:moveTo>
                    <a:pt x="10813" y="10483"/>
                  </a:moveTo>
                  <a:cubicBezTo>
                    <a:pt x="10747" y="10483"/>
                    <a:pt x="10680" y="10500"/>
                    <a:pt x="10680" y="10525"/>
                  </a:cubicBezTo>
                  <a:cubicBezTo>
                    <a:pt x="10680" y="10549"/>
                    <a:pt x="10733" y="10566"/>
                    <a:pt x="10813" y="10566"/>
                  </a:cubicBezTo>
                  <a:cubicBezTo>
                    <a:pt x="10880" y="10566"/>
                    <a:pt x="10947" y="10549"/>
                    <a:pt x="10947" y="10525"/>
                  </a:cubicBezTo>
                  <a:cubicBezTo>
                    <a:pt x="10947" y="10500"/>
                    <a:pt x="10880" y="10483"/>
                    <a:pt x="10813" y="10483"/>
                  </a:cubicBezTo>
                  <a:close/>
                  <a:moveTo>
                    <a:pt x="15371" y="7828"/>
                  </a:moveTo>
                  <a:cubicBezTo>
                    <a:pt x="15304" y="7828"/>
                    <a:pt x="15238" y="7845"/>
                    <a:pt x="15238" y="7870"/>
                  </a:cubicBezTo>
                  <a:cubicBezTo>
                    <a:pt x="15238" y="7890"/>
                    <a:pt x="15291" y="7911"/>
                    <a:pt x="15371" y="7911"/>
                  </a:cubicBezTo>
                  <a:cubicBezTo>
                    <a:pt x="15451" y="7911"/>
                    <a:pt x="15505" y="7894"/>
                    <a:pt x="15505" y="7870"/>
                  </a:cubicBezTo>
                  <a:cubicBezTo>
                    <a:pt x="15505" y="7849"/>
                    <a:pt x="15438" y="7828"/>
                    <a:pt x="15371" y="7828"/>
                  </a:cubicBezTo>
                  <a:close/>
                  <a:moveTo>
                    <a:pt x="15371" y="13072"/>
                  </a:moveTo>
                  <a:cubicBezTo>
                    <a:pt x="15304" y="13072"/>
                    <a:pt x="15238" y="13088"/>
                    <a:pt x="15238" y="13113"/>
                  </a:cubicBezTo>
                  <a:cubicBezTo>
                    <a:pt x="15238" y="13134"/>
                    <a:pt x="15291" y="13155"/>
                    <a:pt x="15371" y="13155"/>
                  </a:cubicBezTo>
                  <a:cubicBezTo>
                    <a:pt x="15451" y="13155"/>
                    <a:pt x="15505" y="13138"/>
                    <a:pt x="15505" y="13113"/>
                  </a:cubicBezTo>
                  <a:cubicBezTo>
                    <a:pt x="15505" y="13093"/>
                    <a:pt x="15438" y="13072"/>
                    <a:pt x="15371" y="13072"/>
                  </a:cubicBezTo>
                  <a:close/>
                  <a:moveTo>
                    <a:pt x="15371" y="10976"/>
                  </a:moveTo>
                  <a:cubicBezTo>
                    <a:pt x="15304" y="10976"/>
                    <a:pt x="15238" y="10993"/>
                    <a:pt x="15238" y="11017"/>
                  </a:cubicBezTo>
                  <a:cubicBezTo>
                    <a:pt x="15238" y="11038"/>
                    <a:pt x="15291" y="11059"/>
                    <a:pt x="15371" y="11059"/>
                  </a:cubicBezTo>
                  <a:cubicBezTo>
                    <a:pt x="15451" y="11059"/>
                    <a:pt x="15505" y="11042"/>
                    <a:pt x="15505" y="11017"/>
                  </a:cubicBezTo>
                  <a:cubicBezTo>
                    <a:pt x="15505" y="10993"/>
                    <a:pt x="15438" y="10976"/>
                    <a:pt x="15371" y="10976"/>
                  </a:cubicBezTo>
                  <a:close/>
                  <a:moveTo>
                    <a:pt x="15371" y="14120"/>
                  </a:moveTo>
                  <a:cubicBezTo>
                    <a:pt x="15304" y="14120"/>
                    <a:pt x="15238" y="14136"/>
                    <a:pt x="15238" y="14161"/>
                  </a:cubicBezTo>
                  <a:cubicBezTo>
                    <a:pt x="15238" y="14186"/>
                    <a:pt x="15291" y="14203"/>
                    <a:pt x="15371" y="14203"/>
                  </a:cubicBezTo>
                  <a:cubicBezTo>
                    <a:pt x="15451" y="14203"/>
                    <a:pt x="15505" y="14186"/>
                    <a:pt x="15505" y="14161"/>
                  </a:cubicBezTo>
                  <a:cubicBezTo>
                    <a:pt x="15505" y="14136"/>
                    <a:pt x="15438" y="14120"/>
                    <a:pt x="15371" y="14120"/>
                  </a:cubicBezTo>
                  <a:close/>
                  <a:moveTo>
                    <a:pt x="15371" y="12024"/>
                  </a:moveTo>
                  <a:cubicBezTo>
                    <a:pt x="15304" y="12024"/>
                    <a:pt x="15238" y="12040"/>
                    <a:pt x="15238" y="12065"/>
                  </a:cubicBezTo>
                  <a:cubicBezTo>
                    <a:pt x="15238" y="12086"/>
                    <a:pt x="15291" y="12107"/>
                    <a:pt x="15371" y="12107"/>
                  </a:cubicBezTo>
                  <a:cubicBezTo>
                    <a:pt x="15451" y="12107"/>
                    <a:pt x="15505" y="12090"/>
                    <a:pt x="15505" y="12065"/>
                  </a:cubicBezTo>
                  <a:cubicBezTo>
                    <a:pt x="15505" y="12040"/>
                    <a:pt x="15438" y="12024"/>
                    <a:pt x="15371" y="12024"/>
                  </a:cubicBezTo>
                  <a:close/>
                  <a:moveTo>
                    <a:pt x="15371" y="6780"/>
                  </a:moveTo>
                  <a:cubicBezTo>
                    <a:pt x="15304" y="6780"/>
                    <a:pt x="15238" y="6797"/>
                    <a:pt x="15238" y="6822"/>
                  </a:cubicBezTo>
                  <a:cubicBezTo>
                    <a:pt x="15238" y="6842"/>
                    <a:pt x="15291" y="6863"/>
                    <a:pt x="15371" y="6863"/>
                  </a:cubicBezTo>
                  <a:cubicBezTo>
                    <a:pt x="15451" y="6863"/>
                    <a:pt x="15505" y="6847"/>
                    <a:pt x="15505" y="6822"/>
                  </a:cubicBezTo>
                  <a:cubicBezTo>
                    <a:pt x="15505" y="6801"/>
                    <a:pt x="15438" y="6780"/>
                    <a:pt x="15371" y="6780"/>
                  </a:cubicBezTo>
                  <a:close/>
                  <a:moveTo>
                    <a:pt x="16908" y="21024"/>
                  </a:moveTo>
                  <a:cubicBezTo>
                    <a:pt x="16842" y="21024"/>
                    <a:pt x="16775" y="21041"/>
                    <a:pt x="16775" y="21066"/>
                  </a:cubicBezTo>
                  <a:cubicBezTo>
                    <a:pt x="16775" y="21086"/>
                    <a:pt x="16828" y="21107"/>
                    <a:pt x="16908" y="21107"/>
                  </a:cubicBezTo>
                  <a:cubicBezTo>
                    <a:pt x="16975" y="21107"/>
                    <a:pt x="17042" y="21091"/>
                    <a:pt x="17042" y="21066"/>
                  </a:cubicBezTo>
                  <a:cubicBezTo>
                    <a:pt x="17042" y="21041"/>
                    <a:pt x="16975" y="21024"/>
                    <a:pt x="16908" y="21024"/>
                  </a:cubicBezTo>
                  <a:close/>
                  <a:moveTo>
                    <a:pt x="16908" y="19964"/>
                  </a:moveTo>
                  <a:cubicBezTo>
                    <a:pt x="16842" y="19964"/>
                    <a:pt x="16775" y="19981"/>
                    <a:pt x="16775" y="20005"/>
                  </a:cubicBezTo>
                  <a:cubicBezTo>
                    <a:pt x="16775" y="20030"/>
                    <a:pt x="16828" y="20047"/>
                    <a:pt x="16908" y="20047"/>
                  </a:cubicBezTo>
                  <a:cubicBezTo>
                    <a:pt x="16975" y="20047"/>
                    <a:pt x="17042" y="20030"/>
                    <a:pt x="17042" y="20005"/>
                  </a:cubicBezTo>
                  <a:cubicBezTo>
                    <a:pt x="17042" y="19981"/>
                    <a:pt x="16975" y="19964"/>
                    <a:pt x="16908" y="19964"/>
                  </a:cubicBezTo>
                  <a:close/>
                  <a:moveTo>
                    <a:pt x="15371" y="4684"/>
                  </a:moveTo>
                  <a:cubicBezTo>
                    <a:pt x="15304" y="4684"/>
                    <a:pt x="15238" y="4701"/>
                    <a:pt x="15238" y="4726"/>
                  </a:cubicBezTo>
                  <a:cubicBezTo>
                    <a:pt x="15238" y="4751"/>
                    <a:pt x="15291" y="4767"/>
                    <a:pt x="15371" y="4767"/>
                  </a:cubicBezTo>
                  <a:cubicBezTo>
                    <a:pt x="15451" y="4767"/>
                    <a:pt x="15505" y="4751"/>
                    <a:pt x="15505" y="4726"/>
                  </a:cubicBezTo>
                  <a:cubicBezTo>
                    <a:pt x="15505" y="4701"/>
                    <a:pt x="15438" y="4684"/>
                    <a:pt x="15371" y="4684"/>
                  </a:cubicBezTo>
                  <a:close/>
                  <a:moveTo>
                    <a:pt x="13861" y="12579"/>
                  </a:moveTo>
                  <a:cubicBezTo>
                    <a:pt x="13794" y="12579"/>
                    <a:pt x="13727" y="12596"/>
                    <a:pt x="13727" y="12620"/>
                  </a:cubicBezTo>
                  <a:cubicBezTo>
                    <a:pt x="13727" y="12645"/>
                    <a:pt x="13781" y="12662"/>
                    <a:pt x="13861" y="12662"/>
                  </a:cubicBezTo>
                  <a:cubicBezTo>
                    <a:pt x="13928" y="12662"/>
                    <a:pt x="13995" y="12645"/>
                    <a:pt x="13995" y="12620"/>
                  </a:cubicBezTo>
                  <a:cubicBezTo>
                    <a:pt x="13995" y="12596"/>
                    <a:pt x="13928" y="12579"/>
                    <a:pt x="13861" y="12579"/>
                  </a:cubicBezTo>
                  <a:close/>
                  <a:moveTo>
                    <a:pt x="16908" y="18870"/>
                  </a:moveTo>
                  <a:cubicBezTo>
                    <a:pt x="16842" y="18870"/>
                    <a:pt x="16775" y="18887"/>
                    <a:pt x="16775" y="18912"/>
                  </a:cubicBezTo>
                  <a:cubicBezTo>
                    <a:pt x="16775" y="18933"/>
                    <a:pt x="16828" y="18953"/>
                    <a:pt x="16908" y="18953"/>
                  </a:cubicBezTo>
                  <a:cubicBezTo>
                    <a:pt x="16975" y="18953"/>
                    <a:pt x="17042" y="18937"/>
                    <a:pt x="17042" y="18912"/>
                  </a:cubicBezTo>
                  <a:cubicBezTo>
                    <a:pt x="17042" y="18891"/>
                    <a:pt x="16975" y="18870"/>
                    <a:pt x="16908" y="18870"/>
                  </a:cubicBezTo>
                  <a:close/>
                  <a:moveTo>
                    <a:pt x="15371" y="2589"/>
                  </a:moveTo>
                  <a:cubicBezTo>
                    <a:pt x="15304" y="2589"/>
                    <a:pt x="15238" y="2605"/>
                    <a:pt x="15238" y="2630"/>
                  </a:cubicBezTo>
                  <a:cubicBezTo>
                    <a:pt x="15238" y="2655"/>
                    <a:pt x="15291" y="2672"/>
                    <a:pt x="15371" y="2672"/>
                  </a:cubicBezTo>
                  <a:cubicBezTo>
                    <a:pt x="15451" y="2672"/>
                    <a:pt x="15505" y="2655"/>
                    <a:pt x="15505" y="2630"/>
                  </a:cubicBezTo>
                  <a:cubicBezTo>
                    <a:pt x="15505" y="2605"/>
                    <a:pt x="15438" y="2589"/>
                    <a:pt x="15371" y="2589"/>
                  </a:cubicBezTo>
                  <a:close/>
                  <a:moveTo>
                    <a:pt x="15371" y="489"/>
                  </a:moveTo>
                  <a:cubicBezTo>
                    <a:pt x="15304" y="489"/>
                    <a:pt x="15238" y="505"/>
                    <a:pt x="15238" y="530"/>
                  </a:cubicBezTo>
                  <a:cubicBezTo>
                    <a:pt x="15238" y="555"/>
                    <a:pt x="15291" y="572"/>
                    <a:pt x="15371" y="572"/>
                  </a:cubicBezTo>
                  <a:cubicBezTo>
                    <a:pt x="15451" y="572"/>
                    <a:pt x="15505" y="555"/>
                    <a:pt x="15505" y="530"/>
                  </a:cubicBezTo>
                  <a:cubicBezTo>
                    <a:pt x="15505" y="505"/>
                    <a:pt x="15438" y="489"/>
                    <a:pt x="15371" y="489"/>
                  </a:cubicBezTo>
                  <a:close/>
                  <a:moveTo>
                    <a:pt x="15371" y="3637"/>
                  </a:moveTo>
                  <a:cubicBezTo>
                    <a:pt x="15304" y="3637"/>
                    <a:pt x="15238" y="3653"/>
                    <a:pt x="15238" y="3678"/>
                  </a:cubicBezTo>
                  <a:cubicBezTo>
                    <a:pt x="15238" y="3699"/>
                    <a:pt x="15291" y="3719"/>
                    <a:pt x="15371" y="3719"/>
                  </a:cubicBezTo>
                  <a:cubicBezTo>
                    <a:pt x="15451" y="3719"/>
                    <a:pt x="15505" y="3703"/>
                    <a:pt x="15505" y="3678"/>
                  </a:cubicBezTo>
                  <a:cubicBezTo>
                    <a:pt x="15505" y="3653"/>
                    <a:pt x="15438" y="3637"/>
                    <a:pt x="15371" y="3637"/>
                  </a:cubicBezTo>
                  <a:close/>
                  <a:moveTo>
                    <a:pt x="15371" y="1541"/>
                  </a:moveTo>
                  <a:cubicBezTo>
                    <a:pt x="15304" y="1541"/>
                    <a:pt x="15238" y="1557"/>
                    <a:pt x="15238" y="1582"/>
                  </a:cubicBezTo>
                  <a:cubicBezTo>
                    <a:pt x="15238" y="1603"/>
                    <a:pt x="15291" y="1624"/>
                    <a:pt x="15371" y="1624"/>
                  </a:cubicBezTo>
                  <a:cubicBezTo>
                    <a:pt x="15451" y="1624"/>
                    <a:pt x="15505" y="1607"/>
                    <a:pt x="15505" y="1582"/>
                  </a:cubicBezTo>
                  <a:cubicBezTo>
                    <a:pt x="15505" y="1557"/>
                    <a:pt x="15438" y="1541"/>
                    <a:pt x="15371" y="1541"/>
                  </a:cubicBezTo>
                  <a:close/>
                  <a:moveTo>
                    <a:pt x="16908" y="17823"/>
                  </a:moveTo>
                  <a:cubicBezTo>
                    <a:pt x="16842" y="17823"/>
                    <a:pt x="16775" y="17839"/>
                    <a:pt x="16775" y="17864"/>
                  </a:cubicBezTo>
                  <a:cubicBezTo>
                    <a:pt x="16775" y="17885"/>
                    <a:pt x="16828" y="17905"/>
                    <a:pt x="16908" y="17905"/>
                  </a:cubicBezTo>
                  <a:cubicBezTo>
                    <a:pt x="16975" y="17905"/>
                    <a:pt x="17042" y="17889"/>
                    <a:pt x="17042" y="17864"/>
                  </a:cubicBezTo>
                  <a:cubicBezTo>
                    <a:pt x="17042" y="17843"/>
                    <a:pt x="16975" y="17823"/>
                    <a:pt x="16908" y="17823"/>
                  </a:cubicBezTo>
                  <a:close/>
                  <a:moveTo>
                    <a:pt x="13861" y="7339"/>
                  </a:moveTo>
                  <a:cubicBezTo>
                    <a:pt x="13794" y="7339"/>
                    <a:pt x="13727" y="7356"/>
                    <a:pt x="13727" y="7381"/>
                  </a:cubicBezTo>
                  <a:cubicBezTo>
                    <a:pt x="13727" y="7402"/>
                    <a:pt x="13781" y="7422"/>
                    <a:pt x="13861" y="7422"/>
                  </a:cubicBezTo>
                  <a:cubicBezTo>
                    <a:pt x="13928" y="7422"/>
                    <a:pt x="13995" y="7406"/>
                    <a:pt x="13995" y="7381"/>
                  </a:cubicBezTo>
                  <a:cubicBezTo>
                    <a:pt x="13995" y="7356"/>
                    <a:pt x="13928" y="7339"/>
                    <a:pt x="13861" y="7339"/>
                  </a:cubicBezTo>
                  <a:close/>
                  <a:moveTo>
                    <a:pt x="13861" y="5240"/>
                  </a:moveTo>
                  <a:cubicBezTo>
                    <a:pt x="13794" y="5240"/>
                    <a:pt x="13727" y="5256"/>
                    <a:pt x="13727" y="5281"/>
                  </a:cubicBezTo>
                  <a:cubicBezTo>
                    <a:pt x="13727" y="5306"/>
                    <a:pt x="13781" y="5322"/>
                    <a:pt x="13861" y="5322"/>
                  </a:cubicBezTo>
                  <a:cubicBezTo>
                    <a:pt x="13928" y="5322"/>
                    <a:pt x="13995" y="5306"/>
                    <a:pt x="13995" y="5281"/>
                  </a:cubicBezTo>
                  <a:cubicBezTo>
                    <a:pt x="13995" y="5256"/>
                    <a:pt x="13928" y="5240"/>
                    <a:pt x="13861" y="5240"/>
                  </a:cubicBezTo>
                  <a:close/>
                  <a:moveTo>
                    <a:pt x="13861" y="6292"/>
                  </a:moveTo>
                  <a:cubicBezTo>
                    <a:pt x="13794" y="6292"/>
                    <a:pt x="13727" y="6308"/>
                    <a:pt x="13727" y="6333"/>
                  </a:cubicBezTo>
                  <a:cubicBezTo>
                    <a:pt x="13727" y="6358"/>
                    <a:pt x="13781" y="6374"/>
                    <a:pt x="13861" y="6374"/>
                  </a:cubicBezTo>
                  <a:cubicBezTo>
                    <a:pt x="13928" y="6374"/>
                    <a:pt x="13995" y="6358"/>
                    <a:pt x="13995" y="6333"/>
                  </a:cubicBezTo>
                  <a:cubicBezTo>
                    <a:pt x="13995" y="6308"/>
                    <a:pt x="13928" y="6292"/>
                    <a:pt x="13861" y="6292"/>
                  </a:cubicBezTo>
                  <a:close/>
                  <a:moveTo>
                    <a:pt x="13861" y="4192"/>
                  </a:moveTo>
                  <a:cubicBezTo>
                    <a:pt x="13794" y="4192"/>
                    <a:pt x="13727" y="4208"/>
                    <a:pt x="13727" y="4233"/>
                  </a:cubicBezTo>
                  <a:cubicBezTo>
                    <a:pt x="13727" y="4254"/>
                    <a:pt x="13781" y="4274"/>
                    <a:pt x="13861" y="4274"/>
                  </a:cubicBezTo>
                  <a:cubicBezTo>
                    <a:pt x="13928" y="4274"/>
                    <a:pt x="13995" y="4258"/>
                    <a:pt x="13995" y="4233"/>
                  </a:cubicBezTo>
                  <a:cubicBezTo>
                    <a:pt x="13995" y="4212"/>
                    <a:pt x="13928" y="4192"/>
                    <a:pt x="13861" y="4192"/>
                  </a:cubicBezTo>
                  <a:close/>
                  <a:moveTo>
                    <a:pt x="13861" y="8387"/>
                  </a:moveTo>
                  <a:cubicBezTo>
                    <a:pt x="13794" y="8387"/>
                    <a:pt x="13727" y="8404"/>
                    <a:pt x="13727" y="8429"/>
                  </a:cubicBezTo>
                  <a:cubicBezTo>
                    <a:pt x="13727" y="8454"/>
                    <a:pt x="13781" y="8470"/>
                    <a:pt x="13861" y="8470"/>
                  </a:cubicBezTo>
                  <a:cubicBezTo>
                    <a:pt x="13928" y="8470"/>
                    <a:pt x="13995" y="8454"/>
                    <a:pt x="13995" y="8429"/>
                  </a:cubicBezTo>
                  <a:cubicBezTo>
                    <a:pt x="13995" y="8404"/>
                    <a:pt x="13928" y="8387"/>
                    <a:pt x="13861" y="8387"/>
                  </a:cubicBezTo>
                  <a:close/>
                  <a:moveTo>
                    <a:pt x="13861" y="11531"/>
                  </a:moveTo>
                  <a:cubicBezTo>
                    <a:pt x="13794" y="11531"/>
                    <a:pt x="13727" y="11548"/>
                    <a:pt x="13727" y="11572"/>
                  </a:cubicBezTo>
                  <a:cubicBezTo>
                    <a:pt x="13727" y="11593"/>
                    <a:pt x="13781" y="11614"/>
                    <a:pt x="13861" y="11614"/>
                  </a:cubicBezTo>
                  <a:cubicBezTo>
                    <a:pt x="13928" y="11614"/>
                    <a:pt x="13995" y="11597"/>
                    <a:pt x="13995" y="11572"/>
                  </a:cubicBezTo>
                  <a:cubicBezTo>
                    <a:pt x="13995" y="11552"/>
                    <a:pt x="13928" y="11531"/>
                    <a:pt x="13861" y="11531"/>
                  </a:cubicBezTo>
                  <a:close/>
                  <a:moveTo>
                    <a:pt x="13861" y="3144"/>
                  </a:moveTo>
                  <a:cubicBezTo>
                    <a:pt x="13794" y="3144"/>
                    <a:pt x="13727" y="3160"/>
                    <a:pt x="13727" y="3185"/>
                  </a:cubicBezTo>
                  <a:cubicBezTo>
                    <a:pt x="13727" y="3206"/>
                    <a:pt x="13781" y="3227"/>
                    <a:pt x="13861" y="3227"/>
                  </a:cubicBezTo>
                  <a:cubicBezTo>
                    <a:pt x="13928" y="3227"/>
                    <a:pt x="13995" y="3210"/>
                    <a:pt x="13995" y="3185"/>
                  </a:cubicBezTo>
                  <a:cubicBezTo>
                    <a:pt x="13995" y="3160"/>
                    <a:pt x="13928" y="3144"/>
                    <a:pt x="13861" y="3144"/>
                  </a:cubicBezTo>
                  <a:close/>
                  <a:moveTo>
                    <a:pt x="13861" y="10483"/>
                  </a:moveTo>
                  <a:cubicBezTo>
                    <a:pt x="13794" y="10483"/>
                    <a:pt x="13727" y="10500"/>
                    <a:pt x="13727" y="10525"/>
                  </a:cubicBezTo>
                  <a:cubicBezTo>
                    <a:pt x="13727" y="10549"/>
                    <a:pt x="13781" y="10566"/>
                    <a:pt x="13861" y="10566"/>
                  </a:cubicBezTo>
                  <a:cubicBezTo>
                    <a:pt x="13928" y="10566"/>
                    <a:pt x="13995" y="10549"/>
                    <a:pt x="13995" y="10525"/>
                  </a:cubicBezTo>
                  <a:cubicBezTo>
                    <a:pt x="13995" y="10500"/>
                    <a:pt x="13928" y="10483"/>
                    <a:pt x="13861" y="10483"/>
                  </a:cubicBezTo>
                  <a:close/>
                  <a:moveTo>
                    <a:pt x="13861" y="9435"/>
                  </a:moveTo>
                  <a:cubicBezTo>
                    <a:pt x="13794" y="9435"/>
                    <a:pt x="13727" y="9452"/>
                    <a:pt x="13727" y="9477"/>
                  </a:cubicBezTo>
                  <a:cubicBezTo>
                    <a:pt x="13727" y="9497"/>
                    <a:pt x="13781" y="9518"/>
                    <a:pt x="13861" y="9518"/>
                  </a:cubicBezTo>
                  <a:cubicBezTo>
                    <a:pt x="13928" y="9518"/>
                    <a:pt x="13995" y="9502"/>
                    <a:pt x="13995" y="9477"/>
                  </a:cubicBezTo>
                  <a:cubicBezTo>
                    <a:pt x="13995" y="9452"/>
                    <a:pt x="13928" y="9435"/>
                    <a:pt x="13861" y="9435"/>
                  </a:cubicBezTo>
                  <a:close/>
                  <a:moveTo>
                    <a:pt x="13861" y="2096"/>
                  </a:moveTo>
                  <a:cubicBezTo>
                    <a:pt x="13794" y="2096"/>
                    <a:pt x="13727" y="2112"/>
                    <a:pt x="13727" y="2137"/>
                  </a:cubicBezTo>
                  <a:cubicBezTo>
                    <a:pt x="13727" y="2158"/>
                    <a:pt x="13781" y="2179"/>
                    <a:pt x="13861" y="2179"/>
                  </a:cubicBezTo>
                  <a:cubicBezTo>
                    <a:pt x="13928" y="2179"/>
                    <a:pt x="13995" y="2162"/>
                    <a:pt x="13995" y="2137"/>
                  </a:cubicBezTo>
                  <a:cubicBezTo>
                    <a:pt x="13995" y="2112"/>
                    <a:pt x="13928" y="2096"/>
                    <a:pt x="13861" y="2096"/>
                  </a:cubicBezTo>
                  <a:close/>
                  <a:moveTo>
                    <a:pt x="15371" y="20457"/>
                  </a:moveTo>
                  <a:cubicBezTo>
                    <a:pt x="15304" y="20457"/>
                    <a:pt x="15238" y="20473"/>
                    <a:pt x="15238" y="20498"/>
                  </a:cubicBezTo>
                  <a:cubicBezTo>
                    <a:pt x="15238" y="20523"/>
                    <a:pt x="15291" y="20540"/>
                    <a:pt x="15371" y="20540"/>
                  </a:cubicBezTo>
                  <a:cubicBezTo>
                    <a:pt x="15451" y="20540"/>
                    <a:pt x="15505" y="20523"/>
                    <a:pt x="15505" y="20498"/>
                  </a:cubicBezTo>
                  <a:cubicBezTo>
                    <a:pt x="15505" y="20473"/>
                    <a:pt x="15438" y="20457"/>
                    <a:pt x="15371" y="20457"/>
                  </a:cubicBezTo>
                  <a:close/>
                  <a:moveTo>
                    <a:pt x="15371" y="18315"/>
                  </a:moveTo>
                  <a:cubicBezTo>
                    <a:pt x="15304" y="18315"/>
                    <a:pt x="15238" y="18332"/>
                    <a:pt x="15238" y="18357"/>
                  </a:cubicBezTo>
                  <a:cubicBezTo>
                    <a:pt x="15238" y="18382"/>
                    <a:pt x="15291" y="18398"/>
                    <a:pt x="15371" y="18398"/>
                  </a:cubicBezTo>
                  <a:cubicBezTo>
                    <a:pt x="15451" y="18398"/>
                    <a:pt x="15505" y="18382"/>
                    <a:pt x="15505" y="18357"/>
                  </a:cubicBezTo>
                  <a:cubicBezTo>
                    <a:pt x="15505" y="18332"/>
                    <a:pt x="15438" y="18315"/>
                    <a:pt x="15371" y="18315"/>
                  </a:cubicBezTo>
                  <a:close/>
                  <a:moveTo>
                    <a:pt x="15371" y="19363"/>
                  </a:moveTo>
                  <a:cubicBezTo>
                    <a:pt x="15304" y="19363"/>
                    <a:pt x="15238" y="19380"/>
                    <a:pt x="15238" y="19405"/>
                  </a:cubicBezTo>
                  <a:cubicBezTo>
                    <a:pt x="15238" y="19426"/>
                    <a:pt x="15291" y="19446"/>
                    <a:pt x="15371" y="19446"/>
                  </a:cubicBezTo>
                  <a:cubicBezTo>
                    <a:pt x="15451" y="19446"/>
                    <a:pt x="15505" y="19430"/>
                    <a:pt x="15505" y="19405"/>
                  </a:cubicBezTo>
                  <a:cubicBezTo>
                    <a:pt x="15505" y="19384"/>
                    <a:pt x="15438" y="19363"/>
                    <a:pt x="15371" y="19363"/>
                  </a:cubicBezTo>
                  <a:close/>
                  <a:moveTo>
                    <a:pt x="15371" y="17268"/>
                  </a:moveTo>
                  <a:cubicBezTo>
                    <a:pt x="15304" y="17268"/>
                    <a:pt x="15238" y="17284"/>
                    <a:pt x="15238" y="17309"/>
                  </a:cubicBezTo>
                  <a:cubicBezTo>
                    <a:pt x="15238" y="17330"/>
                    <a:pt x="15291" y="17350"/>
                    <a:pt x="15371" y="17350"/>
                  </a:cubicBezTo>
                  <a:cubicBezTo>
                    <a:pt x="15451" y="17350"/>
                    <a:pt x="15505" y="17334"/>
                    <a:pt x="15505" y="17309"/>
                  </a:cubicBezTo>
                  <a:cubicBezTo>
                    <a:pt x="15505" y="17284"/>
                    <a:pt x="15438" y="17268"/>
                    <a:pt x="15371" y="17268"/>
                  </a:cubicBezTo>
                  <a:close/>
                  <a:moveTo>
                    <a:pt x="13861" y="1048"/>
                  </a:moveTo>
                  <a:cubicBezTo>
                    <a:pt x="13794" y="1048"/>
                    <a:pt x="13727" y="1064"/>
                    <a:pt x="13727" y="1089"/>
                  </a:cubicBezTo>
                  <a:cubicBezTo>
                    <a:pt x="13727" y="1110"/>
                    <a:pt x="13781" y="1131"/>
                    <a:pt x="13861" y="1131"/>
                  </a:cubicBezTo>
                  <a:cubicBezTo>
                    <a:pt x="13928" y="1131"/>
                    <a:pt x="13995" y="1114"/>
                    <a:pt x="13995" y="1089"/>
                  </a:cubicBezTo>
                  <a:cubicBezTo>
                    <a:pt x="13995" y="1064"/>
                    <a:pt x="13928" y="1048"/>
                    <a:pt x="13861" y="1048"/>
                  </a:cubicBezTo>
                  <a:close/>
                  <a:moveTo>
                    <a:pt x="15371" y="16220"/>
                  </a:moveTo>
                  <a:cubicBezTo>
                    <a:pt x="15304" y="16220"/>
                    <a:pt x="15238" y="16236"/>
                    <a:pt x="15238" y="16261"/>
                  </a:cubicBezTo>
                  <a:cubicBezTo>
                    <a:pt x="15238" y="16286"/>
                    <a:pt x="15291" y="16303"/>
                    <a:pt x="15371" y="16303"/>
                  </a:cubicBezTo>
                  <a:cubicBezTo>
                    <a:pt x="15451" y="16303"/>
                    <a:pt x="15505" y="16286"/>
                    <a:pt x="15505" y="16261"/>
                  </a:cubicBezTo>
                  <a:cubicBezTo>
                    <a:pt x="15505" y="16236"/>
                    <a:pt x="15438" y="16220"/>
                    <a:pt x="15371" y="16220"/>
                  </a:cubicBezTo>
                  <a:close/>
                  <a:moveTo>
                    <a:pt x="13861" y="0"/>
                  </a:moveTo>
                  <a:cubicBezTo>
                    <a:pt x="13794" y="0"/>
                    <a:pt x="13727" y="17"/>
                    <a:pt x="13727" y="41"/>
                  </a:cubicBezTo>
                  <a:cubicBezTo>
                    <a:pt x="13727" y="62"/>
                    <a:pt x="13781" y="83"/>
                    <a:pt x="13861" y="83"/>
                  </a:cubicBezTo>
                  <a:cubicBezTo>
                    <a:pt x="13928" y="83"/>
                    <a:pt x="13995" y="66"/>
                    <a:pt x="13995" y="41"/>
                  </a:cubicBezTo>
                  <a:cubicBezTo>
                    <a:pt x="13995" y="17"/>
                    <a:pt x="13928" y="0"/>
                    <a:pt x="13861" y="0"/>
                  </a:cubicBezTo>
                  <a:close/>
                  <a:moveTo>
                    <a:pt x="15371" y="21517"/>
                  </a:moveTo>
                  <a:cubicBezTo>
                    <a:pt x="15304" y="21517"/>
                    <a:pt x="15238" y="21534"/>
                    <a:pt x="15238" y="21559"/>
                  </a:cubicBezTo>
                  <a:cubicBezTo>
                    <a:pt x="15238" y="21579"/>
                    <a:pt x="15291" y="21600"/>
                    <a:pt x="15371" y="21600"/>
                  </a:cubicBezTo>
                  <a:cubicBezTo>
                    <a:pt x="15451" y="21600"/>
                    <a:pt x="15505" y="21583"/>
                    <a:pt x="15505" y="21559"/>
                  </a:cubicBezTo>
                  <a:cubicBezTo>
                    <a:pt x="15505" y="21534"/>
                    <a:pt x="15438" y="21517"/>
                    <a:pt x="15371" y="21517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8035-07EE-4ECD-94A2-4D5CD4196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03538"/>
            <a:ext cx="2189163" cy="2011362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F9DFA68-32C3-4A4A-90E4-CEA5130A5A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4164" y="662429"/>
            <a:ext cx="2189163" cy="2011362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A5478B6-32D7-4AC9-A4E2-ABA3C90D30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9818" y="2926239"/>
            <a:ext cx="2189163" cy="2011362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1053B59B-1B1A-4FFC-93F9-17481C46E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0728" y="4925218"/>
            <a:ext cx="2189163" cy="2011362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9AB5EF-2734-4E5A-861F-2302FDA7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0" y="55071"/>
            <a:ext cx="8675370" cy="24973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46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4608" userDrawn="1">
          <p15:clr>
            <a:srgbClr val="FBAE40"/>
          </p15:clr>
        </p15:guide>
        <p15:guide id="3" pos="288" userDrawn="1">
          <p15:clr>
            <a:srgbClr val="FBAE40"/>
          </p15:clr>
        </p15:guide>
        <p15:guide id="4" pos="1739" userDrawn="1">
          <p15:clr>
            <a:srgbClr val="FBAE40"/>
          </p15:clr>
        </p15:guide>
        <p15:guide id="5" pos="1671" userDrawn="1">
          <p15:clr>
            <a:srgbClr val="FBAE40"/>
          </p15:clr>
        </p15:guide>
        <p15:guide id="6" pos="3123" userDrawn="1">
          <p15:clr>
            <a:srgbClr val="FBAE40"/>
          </p15:clr>
        </p15:guide>
        <p15:guide id="7" pos="3213" userDrawn="1">
          <p15:clr>
            <a:srgbClr val="FBAE40"/>
          </p15:clr>
        </p15:guide>
        <p15:guide id="8" pos="4597" userDrawn="1">
          <p15:clr>
            <a:srgbClr val="FBAE40"/>
          </p15:clr>
        </p15:guide>
        <p15:guide id="9" pos="4665" userDrawn="1">
          <p15:clr>
            <a:srgbClr val="FBAE40"/>
          </p15:clr>
        </p15:guide>
        <p15:guide id="10" pos="6048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8D298-F060-4026-B081-F53CDB94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4BC9-83C6-4E23-A6B9-3F2EDD67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5A3D-EA61-4738-A9D3-96045A7F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43EA-1581-4906-BD3E-D30E06172CE0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A73E-A937-4036-AB6C-6B4A92BC4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97E1-8DBB-4767-A93D-538963E4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A51E-D7AE-4490-9911-1D65DA21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 hidden="1">
            <a:extLst>
              <a:ext uri="{FF2B5EF4-FFF2-40B4-BE49-F238E27FC236}">
                <a16:creationId xmlns:a16="http://schemas.microsoft.com/office/drawing/2014/main" id="{2FFF3B60-42A3-46DC-9774-2D21C4B6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6615FC-32AD-43E9-AAB5-350560654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SLEEP </a:t>
            </a:r>
          </a:p>
          <a:p>
            <a:r>
              <a:rPr lang="en-US" dirty="0"/>
              <a:t>IS GOOD…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ARE BETTER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FDCD3-BB99-4BCB-BA9D-AF30B29D41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</a:t>
            </a:r>
            <a:br>
              <a:rPr lang="en-US" dirty="0"/>
            </a:br>
            <a:r>
              <a:rPr lang="en-US" dirty="0"/>
              <a:t>HARD</a:t>
            </a:r>
          </a:p>
          <a:p>
            <a:r>
              <a:rPr lang="en-US" dirty="0"/>
              <a:t>DREAM</a:t>
            </a:r>
          </a:p>
          <a:p>
            <a:r>
              <a:rPr lang="en-US" dirty="0"/>
              <a:t>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14C1-695D-4729-AA7E-32FDDC21FE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WHAT</a:t>
            </a:r>
          </a:p>
          <a:p>
            <a:r>
              <a:rPr lang="en-US" dirty="0"/>
              <a:t>YOU LOVE</a:t>
            </a:r>
          </a:p>
          <a:p>
            <a:r>
              <a:rPr lang="en-US" dirty="0"/>
              <a:t>AND DO IT OFTEN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0496-C695-4CAE-A044-A21DDAD828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TRAVEL</a:t>
            </a:r>
          </a:p>
          <a:p>
            <a:r>
              <a:rPr lang="en-US" dirty="0"/>
              <a:t>THE WORLD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A BOOK</a:t>
            </a:r>
          </a:p>
        </p:txBody>
      </p:sp>
    </p:spTree>
    <p:extLst>
      <p:ext uri="{BB962C8B-B14F-4D97-AF65-F5344CB8AC3E}">
        <p14:creationId xmlns:p14="http://schemas.microsoft.com/office/powerpoint/2010/main" val="442278835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E34744"/>
      </a:dk2>
      <a:lt2>
        <a:srgbClr val="E7E6E6"/>
      </a:lt2>
      <a:accent1>
        <a:srgbClr val="32536B"/>
      </a:accent1>
      <a:accent2>
        <a:srgbClr val="FBB040"/>
      </a:accent2>
      <a:accent3>
        <a:srgbClr val="A5BDD4"/>
      </a:accent3>
      <a:accent4>
        <a:srgbClr val="FFC000"/>
      </a:accent4>
      <a:accent5>
        <a:srgbClr val="5B9BD5"/>
      </a:accent5>
      <a:accent6>
        <a:srgbClr val="EAF7F9"/>
      </a:accent6>
      <a:hlink>
        <a:srgbClr val="0563C1"/>
      </a:hlink>
      <a:folHlink>
        <a:srgbClr val="C00000"/>
      </a:folHlink>
    </a:clrScheme>
    <a:fontScheme name="Custom 10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266379" id="{EBC574BC-ED94-4DFF-81AF-E6CB61A6C672}" vid="{3613DEA3-3D8D-4A12-A9C5-7AD5C205D31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1.xml" Id="rId1" 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C30815-5F61-489F-9C7F-D3DB3929FEE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EA46D380-6B12-4E88-B30E-01C154E83683}"/>
</file>

<file path=customXml/itemProps22.xml><?xml version="1.0" encoding="utf-8"?>
<ds:datastoreItem xmlns:ds="http://schemas.openxmlformats.org/officeDocument/2006/customXml" ds:itemID="{C75BB4A9-E7FD-45D3-9EF7-1B3C1465BC99}"/>
</file>

<file path=customXml/itemProps31.xml><?xml version="1.0" encoding="utf-8"?>
<ds:datastoreItem xmlns:ds="http://schemas.openxmlformats.org/officeDocument/2006/customXml" ds:itemID="{5A65AB92-DE65-4B53-8567-6FE722152346}"/>
</file>

<file path=docProps/app.xml><?xml version="1.0" encoding="utf-8"?>
<ap:Properties xmlns:vt="http://schemas.openxmlformats.org/officeDocument/2006/docPropsVTypes" xmlns:ap="http://schemas.openxmlformats.org/officeDocument/2006/extended-properties">
  <ap:Template>tf67266379</ap:Template>
  <ap:TotalTime>0</ap:TotalTime>
  <ap:Words>28</ap:Words>
  <ap:Application>Microsoft Office PowerPoint</ap:Application>
  <ap:PresentationFormat>Custom</ap:PresentationFormat>
  <ap:Paragraphs>15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Speak Pro</vt:lpstr>
      <vt:lpstr>Office Theme</vt:lpstr>
      <vt:lpstr>Slide 1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2020-05-23T00:16:10Z</dcterms:created>
  <dcterms:modified xsi:type="dcterms:W3CDTF">2020-05-23T00:16:13Z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