
<file path=[Content_Types].xml><?xml version="1.0" encoding="utf-8"?>
<Types xmlns="http://schemas.openxmlformats.org/package/2006/content-types">
  <Default Extension="xml" ContentType="application/vnd.openxmlformats-officedocument.extended-properties+xml"/>
  <Default Extension="rels" ContentType="application/vnd.openxmlformats-package.relationships+xml"/>
  <Default Extension="svg" ContentType="image/svg+xml"/>
  <Default Extension="png" ContentType="image/png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theme/theme11.xml" ContentType="application/vnd.openxmlformats-officedocument.theme+xml"/>
  <Override PartName="/ppt/slides/slide21.xml" ContentType="application/vnd.openxmlformats-officedocument.presentationml.slide+xml"/>
  <Override PartName="/ppt/slideLayouts/slideLayout21.xml" ContentType="application/vnd.openxmlformats-officedocument.presentationml.slideLayout+xml"/>
  <Override PartName="/ppt/slideMasters/slideMaster11.xml" ContentType="application/vnd.openxmlformats-officedocument.presentationml.slideMaster+xml"/>
  <Override PartName="/ppt/slideLayouts/slideLayout32.xml" ContentType="application/vnd.openxmlformats-officedocument.presentationml.slideLayout+xml"/>
  <Override PartName="/ppt/slideLayouts/slideLayout13.xml" ContentType="application/vnd.openxmlformats-officedocument.presentationml.slideLayout+xml"/>
  <Override PartName="/ppt/viewProps.xml" ContentType="application/vnd.openxmlformats-officedocument.presentationml.viewProps+xml"/>
  <Override PartName="/customXml/item3.xml" ContentType="application/xml"/>
  <Override PartName="/customXml/itemProps31.xml" ContentType="application/vnd.openxmlformats-officedocument.customXmlProperties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customXml/item22.xml" ContentType="application/xml"/>
  <Override PartName="/customXml/itemProps22.xml" ContentType="application/vnd.openxmlformats-officedocument.customXmlProperties+xml"/>
  <Override PartName="/ppt/handoutMasters/handoutMaster11.xml" ContentType="application/vnd.openxmlformats-officedocument.presentationml.handoutMaster+xml"/>
  <Override PartName="/ppt/theme/theme22.xml" ContentType="application/vnd.openxmlformats-officedocument.theme+xml"/>
  <Override PartName="/customXml/item13.xml" ContentType="application/xml"/>
  <Override PartName="/customXml/itemProps13.xml" ContentType="application/vnd.openxmlformats-officedocument.customXmlProperties+xml"/>
  <Override PartName="/ppt/slides/slide33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&#65279;<?xml version="1.0" encoding="utf-8"?><Relationships xmlns="http://schemas.openxmlformats.org/package/2006/relationships"><Relationship Type="http://schemas.openxmlformats.org/officeDocument/2006/relationships/extended-properties" Target="/docProps/app.xml" Id="rId3" /><Relationship Type="http://schemas.openxmlformats.org/package/2006/relationships/metadata/core-properties" Target="/docProps/core.xml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microsoft.com/office/2020/02/relationships/classificationlabels" Target="/docMetadata/LabelInfo.xml" Id="rId4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6" r:id="rId1"/>
  </p:sldMasterIdLst>
  <p:handoutMasterIdLst>
    <p:handoutMasterId r:id="rId5"/>
  </p:handoutMasterIdLst>
  <p:sldIdLst>
    <p:sldId id="256" r:id="rId2"/>
    <p:sldId id="257" r:id="rId3"/>
    <p:sldId id="259" r:id="rId4"/>
  </p:sldIdLst>
  <p:sldSz cx="10058400" cy="7772400"/>
  <p:notesSz cx="6858000" cy="9144000"/>
  <p:defaultTextStyle>
    <a:defPPr>
      <a:defRPr lang="en-US"/>
    </a:defPPr>
    <a:lvl1pPr marL="0" algn="l" defTabSz="509352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1pPr>
    <a:lvl2pPr marL="509352" algn="l" defTabSz="509352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2pPr>
    <a:lvl3pPr marL="1018705" algn="l" defTabSz="509352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3pPr>
    <a:lvl4pPr marL="1528058" algn="l" defTabSz="509352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4pPr>
    <a:lvl5pPr marL="2037411" algn="l" defTabSz="509352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5pPr>
    <a:lvl6pPr marL="2546764" algn="l" defTabSz="509352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6pPr>
    <a:lvl7pPr marL="3056116" algn="l" defTabSz="509352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7pPr>
    <a:lvl8pPr marL="3565469" algn="l" defTabSz="509352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8pPr>
    <a:lvl9pPr marL="4074821" algn="l" defTabSz="509352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7C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63" autoAdjust="0"/>
    <p:restoredTop sz="93725" autoAdjust="0"/>
  </p:normalViewPr>
  <p:slideViewPr>
    <p:cSldViewPr snapToGrid="0">
      <p:cViewPr>
        <p:scale>
          <a:sx n="100" d="100"/>
          <a:sy n="100" d="100"/>
        </p:scale>
        <p:origin x="653" y="-802"/>
      </p:cViewPr>
      <p:guideLst>
        <p:guide orient="horz" pos="2448"/>
        <p:guide pos="5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heme" Target="/ppt/theme/theme11.xml" Id="rId8" /><Relationship Type="http://schemas.openxmlformats.org/officeDocument/2006/relationships/slide" Target="/ppt/slides/slide21.xml" Id="rId3" /><Relationship Type="http://schemas.openxmlformats.org/officeDocument/2006/relationships/viewProps" Target="/ppt/viewProps.xml" Id="rId7" /><Relationship Type="http://schemas.openxmlformats.org/officeDocument/2006/relationships/customXml" Target="/customXml/item3.xml" Id="rId12" /><Relationship Type="http://schemas.openxmlformats.org/officeDocument/2006/relationships/slide" Target="/ppt/slides/slide12.xml" Id="rId2" /><Relationship Type="http://schemas.openxmlformats.org/officeDocument/2006/relationships/slideMaster" Target="/ppt/slideMasters/slideMaster11.xml" Id="rId1" /><Relationship Type="http://schemas.openxmlformats.org/officeDocument/2006/relationships/presProps" Target="/ppt/presProps.xml" Id="rId6" /><Relationship Type="http://schemas.openxmlformats.org/officeDocument/2006/relationships/customXml" Target="/customXml/item22.xml" Id="rId11" /><Relationship Type="http://schemas.openxmlformats.org/officeDocument/2006/relationships/handoutMaster" Target="/ppt/handoutMasters/handoutMaster11.xml" Id="rId5" /><Relationship Type="http://schemas.openxmlformats.org/officeDocument/2006/relationships/customXml" Target="/customXml/item13.xml" Id="rId10" /><Relationship Type="http://schemas.openxmlformats.org/officeDocument/2006/relationships/slide" Target="/ppt/slides/slide33.xml" Id="rId4" /><Relationship Type="http://schemas.openxmlformats.org/officeDocument/2006/relationships/tableStyles" Target="/ppt/tableStyles.xml" Id="rId9" /></Relationships>
</file>

<file path=ppt/handoutMasters/_rels/handoutMaster11.xml.rels>&#65279;<?xml version="1.0" encoding="utf-8"?><Relationships xmlns="http://schemas.openxmlformats.org/package/2006/relationships"><Relationship Type="http://schemas.openxmlformats.org/officeDocument/2006/relationships/theme" Target="/ppt/theme/theme22.xml" Id="rId1" /></Relationships>
</file>

<file path=ppt/handoutMasters/handoutMaster1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CCF267-648D-4C67-A7E9-C9CC383121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54C82C-29E7-4789-9AD1-16C8A316C0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5ECDCD-844F-4270-8E85-3AC8FD1F5C9B}" type="datetimeFigureOut">
              <a:rPr lang="en-US" smtClean="0"/>
              <a:t>4/26/2021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4BEBC4-CE8D-4D3C-8307-B23AF9DE31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DE5B5E-5DB1-49E3-A398-570BE564E1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2FE90-C77B-4F45-A425-7BBF77D13B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300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2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3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tronomy Certifi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8FCE2EED-6020-432B-9C44-02147CF0D36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10058400" cy="77724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6F07ED-8123-47B2-B552-07FC7AED3B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2664" y="2569826"/>
            <a:ext cx="4288536" cy="1810512"/>
          </a:xfrm>
        </p:spPr>
        <p:txBody>
          <a:bodyPr anchor="t" anchorCtr="0">
            <a:noAutofit/>
          </a:bodyPr>
          <a:lstStyle>
            <a:lvl1pPr>
              <a:lnSpc>
                <a:spcPts val="6000"/>
              </a:lnSpc>
              <a:defRPr sz="60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8ABE62B-0714-40A9-BE4C-33D1603DB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367401" y="6055110"/>
            <a:ext cx="36576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E6FF495-61E5-4525-A7E0-593C9B6086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367528" y="6953606"/>
            <a:ext cx="36576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 Placeholder 98">
            <a:extLst>
              <a:ext uri="{FF2B5EF4-FFF2-40B4-BE49-F238E27FC236}">
                <a16:creationId xmlns:a16="http://schemas.microsoft.com/office/drawing/2014/main" id="{F81B8EFA-181C-47D1-9167-1D50CBED697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12664" y="924970"/>
            <a:ext cx="4343400" cy="761256"/>
          </a:xfrm>
        </p:spPr>
        <p:txBody>
          <a:bodyPr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5" indent="0">
              <a:buNone/>
              <a:defRPr sz="2000">
                <a:solidFill>
                  <a:schemeClr val="accent1"/>
                </a:solidFill>
              </a:defRPr>
            </a:lvl2pPr>
            <a:lvl3pPr marL="914409" indent="0">
              <a:buNone/>
              <a:defRPr sz="2000">
                <a:solidFill>
                  <a:schemeClr val="accent1"/>
                </a:solidFill>
              </a:defRPr>
            </a:lvl3pPr>
            <a:lvl4pPr marL="1371614" indent="0">
              <a:buNone/>
              <a:defRPr sz="2000">
                <a:solidFill>
                  <a:schemeClr val="accent1"/>
                </a:solidFill>
              </a:defRPr>
            </a:lvl4pPr>
            <a:lvl5pPr marL="1828819" indent="0">
              <a:buNone/>
              <a:defRPr sz="2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7" name="Text Placeholder 106">
            <a:extLst>
              <a:ext uri="{FF2B5EF4-FFF2-40B4-BE49-F238E27FC236}">
                <a16:creationId xmlns:a16="http://schemas.microsoft.com/office/drawing/2014/main" id="{B54B69BD-7B47-4171-B7A9-5A916B66C3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12664" y="2141484"/>
            <a:ext cx="4288536" cy="41433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5" indent="0">
              <a:buNone/>
              <a:defRPr sz="2000">
                <a:solidFill>
                  <a:schemeClr val="accent1"/>
                </a:solidFill>
              </a:defRPr>
            </a:lvl2pPr>
            <a:lvl3pPr marL="914409" indent="0">
              <a:buNone/>
              <a:defRPr sz="2000">
                <a:solidFill>
                  <a:schemeClr val="accent1"/>
                </a:solidFill>
              </a:defRPr>
            </a:lvl3pPr>
            <a:lvl4pPr marL="1371614" indent="0">
              <a:buNone/>
              <a:defRPr sz="2000">
                <a:solidFill>
                  <a:schemeClr val="accent1"/>
                </a:solidFill>
              </a:defRPr>
            </a:lvl4pPr>
            <a:lvl5pPr marL="1828819" indent="0">
              <a:buNone/>
              <a:defRPr sz="2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07D80-B26F-4208-978C-7AF46C1C67B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12664" y="4267674"/>
            <a:ext cx="4288536" cy="1449624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5" indent="0">
              <a:buNone/>
              <a:defRPr>
                <a:solidFill>
                  <a:schemeClr val="bg1"/>
                </a:solidFill>
              </a:defRPr>
            </a:lvl2pPr>
            <a:lvl3pPr marL="914409" indent="0">
              <a:buNone/>
              <a:defRPr>
                <a:solidFill>
                  <a:schemeClr val="bg1"/>
                </a:solidFill>
              </a:defRPr>
            </a:lvl3pPr>
            <a:lvl4pPr marL="1371614" indent="0">
              <a:buNone/>
              <a:defRPr>
                <a:solidFill>
                  <a:schemeClr val="bg1"/>
                </a:solidFill>
              </a:defRPr>
            </a:lvl4pPr>
            <a:lvl5pPr marL="182881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3" name="Text Placeholder 102">
            <a:extLst>
              <a:ext uri="{FF2B5EF4-FFF2-40B4-BE49-F238E27FC236}">
                <a16:creationId xmlns:a16="http://schemas.microsoft.com/office/drawing/2014/main" id="{28124C95-2496-462F-B1BA-AD14260196D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12664" y="6086471"/>
            <a:ext cx="3435361" cy="594360"/>
          </a:xfrm>
        </p:spPr>
        <p:txBody>
          <a:bodyPr>
            <a:normAutofit/>
          </a:bodyPr>
          <a:lstStyle>
            <a:lvl1pPr marL="0" indent="0">
              <a:lnSpc>
                <a:spcPts val="14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457205" indent="0">
              <a:buNone/>
              <a:defRPr sz="1200">
                <a:solidFill>
                  <a:schemeClr val="accent1"/>
                </a:solidFill>
              </a:defRPr>
            </a:lvl2pPr>
            <a:lvl3pPr marL="914409" indent="0">
              <a:buNone/>
              <a:defRPr sz="1200">
                <a:solidFill>
                  <a:schemeClr val="accent1"/>
                </a:solidFill>
              </a:defRPr>
            </a:lvl3pPr>
            <a:lvl4pPr marL="1371614" indent="0">
              <a:buNone/>
              <a:defRPr sz="1200">
                <a:solidFill>
                  <a:schemeClr val="accent1"/>
                </a:solidFill>
              </a:defRPr>
            </a:lvl4pPr>
            <a:lvl5pPr marL="1828819" indent="0">
              <a:buNone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E8E908-1971-4BCC-8968-0CDF9810010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12664" y="6620256"/>
            <a:ext cx="3435361" cy="41148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5" indent="0">
              <a:buNone/>
              <a:defRPr sz="1400">
                <a:solidFill>
                  <a:schemeClr val="bg1"/>
                </a:solidFill>
              </a:defRPr>
            </a:lvl2pPr>
            <a:lvl3pPr marL="914409" indent="0">
              <a:buNone/>
              <a:defRPr sz="1400">
                <a:solidFill>
                  <a:schemeClr val="bg1"/>
                </a:solidFill>
              </a:defRPr>
            </a:lvl3pPr>
            <a:lvl4pPr marL="1371614" indent="0">
              <a:buNone/>
              <a:defRPr sz="1400">
                <a:solidFill>
                  <a:schemeClr val="bg1"/>
                </a:solidFill>
              </a:defRPr>
            </a:lvl4pPr>
            <a:lvl5pPr marL="1828819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5" name="Text Placeholder 104">
            <a:extLst>
              <a:ext uri="{FF2B5EF4-FFF2-40B4-BE49-F238E27FC236}">
                <a16:creationId xmlns:a16="http://schemas.microsoft.com/office/drawing/2014/main" id="{4BB2BB5D-6C2C-40E8-9CC0-51A2C818A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12664" y="6979650"/>
            <a:ext cx="3383676" cy="328755"/>
          </a:xfrm>
        </p:spPr>
        <p:txBody>
          <a:bodyPr>
            <a:noAutofit/>
          </a:bodyPr>
          <a:lstStyle>
            <a:lvl1pPr marL="0" indent="0">
              <a:lnSpc>
                <a:spcPts val="1400"/>
              </a:lnSpc>
              <a:buNone/>
              <a:defRPr sz="1200" baseline="0">
                <a:solidFill>
                  <a:schemeClr val="bg1"/>
                </a:solidFill>
              </a:defRPr>
            </a:lvl1pPr>
            <a:lvl2pPr marL="457205" indent="0">
              <a:buNone/>
              <a:defRPr sz="1200">
                <a:solidFill>
                  <a:schemeClr val="accent1"/>
                </a:solidFill>
              </a:defRPr>
            </a:lvl2pPr>
            <a:lvl3pPr marL="914409" indent="0">
              <a:buNone/>
              <a:defRPr sz="1200">
                <a:solidFill>
                  <a:schemeClr val="accent1"/>
                </a:solidFill>
              </a:defRPr>
            </a:lvl3pPr>
            <a:lvl4pPr marL="1371614" indent="0">
              <a:buNone/>
              <a:defRPr sz="1200">
                <a:solidFill>
                  <a:schemeClr val="accent1"/>
                </a:solidFill>
              </a:defRPr>
            </a:lvl4pPr>
            <a:lvl5pPr marL="1828819" indent="0">
              <a:buNone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323454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68" userDrawn="1">
          <p15:clr>
            <a:srgbClr val="FBAE40"/>
          </p15:clr>
        </p15:guide>
        <p15:guide id="2" pos="6336" userDrawn="1">
          <p15:clr>
            <a:srgbClr val="FBAE40"/>
          </p15:clr>
        </p15:guide>
        <p15:guide id="4" orient="horz" pos="4896" userDrawn="1">
          <p15:clr>
            <a:srgbClr val="FBAE40"/>
          </p15:clr>
        </p15:guide>
        <p15:guide id="5" pos="3456" userDrawn="1">
          <p15:clr>
            <a:srgbClr val="FBAE40"/>
          </p15:clr>
        </p15:guide>
        <p15:guide id="6" pos="6048" userDrawn="1">
          <p15:clr>
            <a:srgbClr val="FBAE40"/>
          </p15:clr>
        </p15:guide>
        <p15:guide id="7" orient="horz" pos="576" userDrawn="1">
          <p15:clr>
            <a:srgbClr val="FBAE40"/>
          </p15:clr>
        </p15:guide>
        <p15:guide id="8" orient="horz" pos="432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ience Certifi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8398790C-BEF2-411D-804D-F115D98622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10058400" cy="7772400"/>
          </a:xfrm>
          <a:solidFill>
            <a:schemeClr val="accent6"/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006CC7-2537-4C78-BE54-501D04CB44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843784"/>
            <a:ext cx="6601968" cy="1501775"/>
          </a:xfrm>
        </p:spPr>
        <p:txBody>
          <a:bodyPr>
            <a:noAutofit/>
          </a:bodyPr>
          <a:lstStyle>
            <a:lvl1pPr>
              <a:lnSpc>
                <a:spcPts val="6200"/>
              </a:lnSpc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F3EC09D-C6C7-4B99-BB0A-2FD9D2647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8089" y="6630267"/>
            <a:ext cx="3200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65687FA-1D8C-409F-92D3-D9D70955D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258802" y="6625715"/>
            <a:ext cx="2286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508BAE-35B0-48D8-81D4-0A010410666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044446"/>
            <a:ext cx="5248656" cy="555753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9A6C795-C319-410F-8C5A-C078E206CBC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2064" y="2139696"/>
            <a:ext cx="5897880" cy="41148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3600">
                <a:solidFill>
                  <a:schemeClr val="accent1"/>
                </a:solidFill>
              </a:defRPr>
            </a:lvl2pPr>
            <a:lvl3pPr marL="914400" indent="0">
              <a:buNone/>
              <a:defRPr sz="3600">
                <a:solidFill>
                  <a:schemeClr val="accent1"/>
                </a:solidFill>
              </a:defRPr>
            </a:lvl3pPr>
            <a:lvl4pPr marL="1371600" indent="0">
              <a:buNone/>
              <a:defRPr sz="3600">
                <a:solidFill>
                  <a:schemeClr val="accent1"/>
                </a:solidFill>
              </a:defRPr>
            </a:lvl4pPr>
            <a:lvl5pPr marL="1828800" indent="0">
              <a:buNone/>
              <a:defRPr sz="36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6903E1E-1A47-4FDF-B3C5-C6C7E3EBCE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572000"/>
            <a:ext cx="5952744" cy="137160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3600">
                <a:solidFill>
                  <a:schemeClr val="accent1"/>
                </a:solidFill>
              </a:defRPr>
            </a:lvl2pPr>
            <a:lvl3pPr marL="914400" indent="0">
              <a:buNone/>
              <a:defRPr sz="3600">
                <a:solidFill>
                  <a:schemeClr val="accent1"/>
                </a:solidFill>
              </a:defRPr>
            </a:lvl3pPr>
            <a:lvl4pPr marL="1371600" indent="0">
              <a:buNone/>
              <a:defRPr sz="3600">
                <a:solidFill>
                  <a:schemeClr val="accent1"/>
                </a:solidFill>
              </a:defRPr>
            </a:lvl4pPr>
            <a:lvl5pPr marL="1828800" indent="0">
              <a:buNone/>
              <a:defRPr sz="36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974CFAEF-B71A-4AC9-B425-04B03A57F6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8306" y="6680049"/>
            <a:ext cx="3657600" cy="219456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>
                <a:solidFill>
                  <a:schemeClr val="accent1"/>
                </a:solidFill>
              </a:defRPr>
            </a:lvl2pPr>
            <a:lvl3pPr marL="914400" indent="0">
              <a:buNone/>
              <a:defRPr sz="1200">
                <a:solidFill>
                  <a:schemeClr val="accent1"/>
                </a:solidFill>
              </a:defRPr>
            </a:lvl3pPr>
            <a:lvl4pPr marL="1371600" indent="0">
              <a:buNone/>
              <a:defRPr sz="1200">
                <a:solidFill>
                  <a:schemeClr val="accent1"/>
                </a:solidFill>
              </a:defRPr>
            </a:lvl4pPr>
            <a:lvl5pPr marL="1828800" indent="0">
              <a:buNone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1F467BE9-09B7-4979-BF80-96898CFB4F9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96244" y="6291072"/>
            <a:ext cx="3653734" cy="346341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02D7066-D08C-4ACD-9538-862A0C8F186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92378" y="6680049"/>
            <a:ext cx="3657600" cy="219456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0116988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pos="6048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Certifi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FCDB600-7FE7-4BFB-A411-190D2BBF6C8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10058400" cy="7772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006CC7-2537-4C78-BE54-501D04CB44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9721" y="2487168"/>
            <a:ext cx="5950712" cy="1499616"/>
          </a:xfrm>
        </p:spPr>
        <p:txBody>
          <a:bodyPr>
            <a:noAutofit/>
          </a:bodyPr>
          <a:lstStyle>
            <a:lvl1pPr>
              <a:lnSpc>
                <a:spcPts val="6200"/>
              </a:lnSpc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65687FA-1D8C-409F-92D3-D9D70955D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6912" y="6783092"/>
            <a:ext cx="27432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508BAE-35B0-48D8-81D4-0A010410666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85297" y="923544"/>
            <a:ext cx="5120640" cy="4572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AC48F-424F-40B9-AFF2-5F921EE8EAE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87153" y="2020824"/>
            <a:ext cx="5923280" cy="351552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2FEE8B-D94C-4789-A60B-42A6924825E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7689" y="4297680"/>
            <a:ext cx="5952744" cy="777240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lnSpc>
                <a:spcPts val="2400"/>
              </a:lnSpc>
              <a:buNone/>
              <a:defRPr sz="1600"/>
            </a:lvl2pPr>
            <a:lvl3pPr marL="914400" indent="0">
              <a:lnSpc>
                <a:spcPts val="2400"/>
              </a:lnSpc>
              <a:buNone/>
              <a:defRPr sz="1600"/>
            </a:lvl3pPr>
            <a:lvl4pPr marL="1371600" indent="0">
              <a:lnSpc>
                <a:spcPts val="2400"/>
              </a:lnSpc>
              <a:buNone/>
              <a:defRPr sz="1600"/>
            </a:lvl4pPr>
            <a:lvl5pPr marL="1828800" indent="0">
              <a:lnSpc>
                <a:spcPts val="2400"/>
              </a:lnSpc>
              <a:buNone/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02D7066-D08C-4ACD-9538-862A0C8F186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87153" y="6837426"/>
            <a:ext cx="2743200" cy="219456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E7A92D-11DD-419A-8D75-5E936D194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077478" y="6784490"/>
            <a:ext cx="2286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79438F43-9279-4B5E-80B5-4567EC5366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14216" y="6446520"/>
            <a:ext cx="2286000" cy="219456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21">
            <a:extLst>
              <a:ext uri="{FF2B5EF4-FFF2-40B4-BE49-F238E27FC236}">
                <a16:creationId xmlns:a16="http://schemas.microsoft.com/office/drawing/2014/main" id="{F41BA77B-97DA-4D4D-8099-A19C6348D7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13772" y="6838824"/>
            <a:ext cx="2286000" cy="219456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9230379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" userDrawn="1">
          <p15:clr>
            <a:srgbClr val="FBAE40"/>
          </p15:clr>
        </p15:guide>
        <p15:guide id="2" pos="6048" userDrawn="1">
          <p15:clr>
            <a:srgbClr val="FBAE40"/>
          </p15:clr>
        </p15:guide>
        <p15:guide id="3" pos="672" userDrawn="1">
          <p15:clr>
            <a:srgbClr val="FBAE40"/>
          </p15:clr>
        </p15:guide>
      </p15:sldGuideLst>
    </p:ext>
  </p:extLst>
</p:sldLayout>
</file>

<file path=ppt/slideMasters/_rels/slideMaster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32.xml" Id="rId3" /><Relationship Type="http://schemas.openxmlformats.org/officeDocument/2006/relationships/slideLayout" Target="/ppt/slideLayouts/slideLayout21.xml" Id="rId2" /><Relationship Type="http://schemas.openxmlformats.org/officeDocument/2006/relationships/slideLayout" Target="/ppt/slideLayouts/slideLayout13.xml" Id="rId1" /><Relationship Type="http://schemas.openxmlformats.org/officeDocument/2006/relationships/theme" Target="/ppt/theme/theme11.xml" Id="rId4" /></Relationships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04D04-940C-4482-9A33-12B789F8D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150" y="414338"/>
            <a:ext cx="8674100" cy="1501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9C059-47DD-4C2F-9004-76BF7B73B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150" y="2068513"/>
            <a:ext cx="8674100" cy="4932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D3226-EF39-4D1E-8A73-5D9124BA7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2150" y="7204075"/>
            <a:ext cx="2262188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E8AB5-3CC1-4C49-9D1E-18EFC04BA97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E40C7-4D31-46F3-B46C-993E4024B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2163" y="7204075"/>
            <a:ext cx="3394075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BE4FC-D6F6-442A-8865-986E1140A6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04063" y="7204075"/>
            <a:ext cx="2262187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C19B8-A21B-4F79-B28C-F0AC5809B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81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3" r:id="rId2"/>
    <p:sldLayoutId id="214748369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6" userDrawn="1">
          <p15:clr>
            <a:srgbClr val="F26B43"/>
          </p15:clr>
        </p15:guide>
        <p15:guide id="2" orient="horz" pos="4344" userDrawn="1">
          <p15:clr>
            <a:srgbClr val="F26B43"/>
          </p15:clr>
        </p15:guide>
        <p15:guide id="3" pos="288" userDrawn="1">
          <p15:clr>
            <a:srgbClr val="F26B43"/>
          </p15:clr>
        </p15:guide>
        <p15:guide id="4" pos="6048" userDrawn="1">
          <p15:clr>
            <a:srgbClr val="F26B43"/>
          </p15:clr>
        </p15:guide>
      </p15:sldGuideLst>
    </p:ext>
  </p:extLst>
</p:sldMaster>
</file>

<file path=ppt/slides/_rels/slide12.xml.rels>&#65279;<?xml version="1.0" encoding="utf-8"?><Relationships xmlns="http://schemas.openxmlformats.org/package/2006/relationships"><Relationship Type="http://schemas.openxmlformats.org/officeDocument/2006/relationships/image" Target="/ppt/media/image22.svg" Id="rId3" /><Relationship Type="http://schemas.openxmlformats.org/officeDocument/2006/relationships/image" Target="/ppt/media/image12.png" Id="rId2" /><Relationship Type="http://schemas.openxmlformats.org/officeDocument/2006/relationships/slideLayout" Target="/ppt/slideLayouts/slideLayout13.xml" Id="rId1" /></Relationships>
</file>

<file path=ppt/slides/_rels/slide21.xml.rels>&#65279;<?xml version="1.0" encoding="utf-8"?><Relationships xmlns="http://schemas.openxmlformats.org/package/2006/relationships"><Relationship Type="http://schemas.openxmlformats.org/officeDocument/2006/relationships/image" Target="/ppt/media/image4.svg" Id="rId3" /><Relationship Type="http://schemas.openxmlformats.org/officeDocument/2006/relationships/image" Target="/ppt/media/image3.png" Id="rId2" /><Relationship Type="http://schemas.openxmlformats.org/officeDocument/2006/relationships/slideLayout" Target="/ppt/slideLayouts/slideLayout21.xml" Id="rId1" /></Relationships>
</file>

<file path=ppt/slides/_rels/slide33.xml.rels>&#65279;<?xml version="1.0" encoding="utf-8"?><Relationships xmlns="http://schemas.openxmlformats.org/package/2006/relationships"><Relationship Type="http://schemas.openxmlformats.org/officeDocument/2006/relationships/image" Target="/ppt/media/image63.svg" Id="rId3" /><Relationship Type="http://schemas.openxmlformats.org/officeDocument/2006/relationships/image" Target="/ppt/media/image53.png" Id="rId2" /><Relationship Type="http://schemas.openxmlformats.org/officeDocument/2006/relationships/slideLayout" Target="/ppt/slideLayouts/slideLayout32.xml" Id="rId1" /></Relationships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Space Background">
            <a:extLst>
              <a:ext uri="{FF2B5EF4-FFF2-40B4-BE49-F238E27FC236}">
                <a16:creationId xmlns:a16="http://schemas.microsoft.com/office/drawing/2014/main" id="{0CB54970-3731-4A65-AE7C-D5443DA8A7BB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0058400" cy="7772400"/>
          </a:xfrm>
        </p:spPr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A25A9C29-5067-49E5-9875-FC74DFA93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2664" y="2569826"/>
            <a:ext cx="4288536" cy="1810512"/>
          </a:xfrm>
        </p:spPr>
        <p:txBody>
          <a:bodyPr/>
          <a:lstStyle/>
          <a:p>
            <a:r>
              <a:rPr lang="en-US"/>
              <a:t>August Bergqvist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E61F332-91F6-4D85-AC7D-0757453BA2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12664" y="924970"/>
            <a:ext cx="4343400" cy="761256"/>
          </a:xfrm>
        </p:spPr>
        <p:txBody>
          <a:bodyPr/>
          <a:lstStyle/>
          <a:p>
            <a:r>
              <a:rPr lang="en-US"/>
              <a:t>Astronomy Club Certificate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76CDD67-9B39-48E0-AEA0-3C4D8CF636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12664" y="2141484"/>
            <a:ext cx="4288536" cy="414338"/>
          </a:xfrm>
        </p:spPr>
        <p:txBody>
          <a:bodyPr/>
          <a:lstStyle/>
          <a:p>
            <a:r>
              <a:rPr lang="en-US"/>
              <a:t>Bellows Elementary congratulates</a:t>
            </a:r>
            <a:endParaRPr lang="en-US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989C85-B4BB-41E7-B62E-334BE9A6DCA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312664" y="4267674"/>
            <a:ext cx="4288536" cy="1449624"/>
          </a:xfrm>
        </p:spPr>
        <p:txBody>
          <a:bodyPr>
            <a:normAutofit/>
          </a:bodyPr>
          <a:lstStyle/>
          <a:p>
            <a:r>
              <a:rPr lang="en-US"/>
              <a:t>for successfully observing the moon and stars like a real astronaut. You're out of this world!  </a:t>
            </a:r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5DFC0E7-86C1-4F48-BBE9-FCC3E1F12C0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12664" y="6086471"/>
            <a:ext cx="3435361" cy="594360"/>
          </a:xfrm>
        </p:spPr>
        <p:txBody>
          <a:bodyPr/>
          <a:lstStyle/>
          <a:p>
            <a:r>
              <a:rPr lang="en-US"/>
              <a:t>Juan Morgan , Principal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0FCF72-D576-4872-8C4A-FA2BFAF3029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12664" y="6620256"/>
            <a:ext cx="3435361" cy="411480"/>
          </a:xfrm>
        </p:spPr>
        <p:txBody>
          <a:bodyPr/>
          <a:lstStyle/>
          <a:p>
            <a:r>
              <a:rPr lang="en-US"/>
              <a:t>January 20, 20XX</a:t>
            </a:r>
            <a:endParaRPr lang="en-US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A2482DFC-77EE-4355-8441-26EE6B60BA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2664" y="6979650"/>
            <a:ext cx="3383676" cy="328755"/>
          </a:xfrm>
        </p:spPr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89D880D-A2D9-4871-A08D-F26A12F4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367401" y="6055110"/>
            <a:ext cx="36576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C94AF80-C1C8-4790-8B8F-EA7A54508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367528" y="6953606"/>
            <a:ext cx="36576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673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>
            <a:extLst>
              <a:ext uri="{FF2B5EF4-FFF2-40B4-BE49-F238E27FC236}">
                <a16:creationId xmlns:a16="http://schemas.microsoft.com/office/drawing/2014/main" id="{1118E569-D1E5-4F65-B0B0-ED569A220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0058400" cy="7772400"/>
          </a:xfrm>
        </p:spPr>
      </p:pic>
      <p:sp>
        <p:nvSpPr>
          <p:cNvPr id="22" name="Title 21">
            <a:extLst>
              <a:ext uri="{FF2B5EF4-FFF2-40B4-BE49-F238E27FC236}">
                <a16:creationId xmlns:a16="http://schemas.microsoft.com/office/drawing/2014/main" id="{813EE49E-D522-4CFC-9CB3-F0D93366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43784"/>
            <a:ext cx="6601968" cy="1501775"/>
          </a:xfrm>
        </p:spPr>
        <p:txBody>
          <a:bodyPr/>
          <a:lstStyle/>
          <a:p>
            <a:r>
              <a:rPr lang="en-US"/>
              <a:t>August Bergqvist 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FF4102A-6757-4B65-B317-6096353519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044446"/>
            <a:ext cx="5248656" cy="555753"/>
          </a:xfrm>
        </p:spPr>
        <p:txBody>
          <a:bodyPr/>
          <a:lstStyle/>
          <a:p>
            <a:r>
              <a:rPr lang="en-US"/>
              <a:t>Science Star Certificate</a:t>
            </a:r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82D79C39-5881-4E81-8777-137A56EA3BF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2064" y="2139696"/>
            <a:ext cx="5897880" cy="411480"/>
          </a:xfrm>
        </p:spPr>
        <p:txBody>
          <a:bodyPr/>
          <a:lstStyle/>
          <a:p>
            <a:r>
              <a:rPr lang="en-US"/>
              <a:t>Bellows Elementary congratulates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37ACDE0-7D26-475E-A265-3796F05D1A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4572000"/>
            <a:ext cx="5952744" cy="1371600"/>
          </a:xfrm>
        </p:spPr>
        <p:txBody>
          <a:bodyPr/>
          <a:lstStyle/>
          <a:p>
            <a:r>
              <a:rPr lang="en-US"/>
              <a:t>for successfully participating in the school science fair. You're mole-cool! 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351707C-0D5B-4988-BC02-13961874C6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8306" y="6680049"/>
            <a:ext cx="3657600" cy="219456"/>
          </a:xfrm>
        </p:spPr>
        <p:txBody>
          <a:bodyPr/>
          <a:lstStyle/>
          <a:p>
            <a:r>
              <a:rPr lang="en-US"/>
              <a:t>Juan Morgan, Principal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9F3AF546-874C-4730-A1A3-BE86E90E07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96244" y="6291072"/>
            <a:ext cx="3653734" cy="346341"/>
          </a:xfrm>
        </p:spPr>
        <p:txBody>
          <a:bodyPr/>
          <a:lstStyle/>
          <a:p>
            <a:r>
              <a:rPr lang="en-US"/>
              <a:t>January 20, 20XX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BAAF354D-9660-49E8-A645-09435368F1C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92378" y="6680049"/>
            <a:ext cx="3657600" cy="219456"/>
          </a:xfrm>
        </p:spPr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5F8BD9E-E870-4AAD-91B3-581328D5B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98089" y="6630267"/>
            <a:ext cx="3200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3207EB8-AC69-4871-AF8A-0AA5973CA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58802" y="6625715"/>
            <a:ext cx="2286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297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Text book Background">
            <a:extLst>
              <a:ext uri="{FF2B5EF4-FFF2-40B4-BE49-F238E27FC236}">
                <a16:creationId xmlns:a16="http://schemas.microsoft.com/office/drawing/2014/main" id="{5F8EAF2B-9FB9-4053-9BF3-5743F48EEE60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08" t="336" r="1666" b="1694"/>
          <a:stretch/>
        </p:blipFill>
        <p:spPr>
          <a:xfrm>
            <a:off x="0" y="0"/>
            <a:ext cx="10058400" cy="7772400"/>
          </a:xfrm>
        </p:spPr>
      </p:pic>
      <p:sp>
        <p:nvSpPr>
          <p:cNvPr id="22" name="Title 21">
            <a:extLst>
              <a:ext uri="{FF2B5EF4-FFF2-40B4-BE49-F238E27FC236}">
                <a16:creationId xmlns:a16="http://schemas.microsoft.com/office/drawing/2014/main" id="{52EE7A6D-3EA7-4026-A97A-D06D9EBE5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721" y="2487168"/>
            <a:ext cx="5950712" cy="1499616"/>
          </a:xfrm>
        </p:spPr>
        <p:txBody>
          <a:bodyPr/>
          <a:lstStyle/>
          <a:p>
            <a:r>
              <a:rPr lang="en-US" dirty="0"/>
              <a:t>August Bergqvist  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37414BE-A5A6-47DC-9FB1-B5DE21F35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5297" y="923544"/>
            <a:ext cx="5120640" cy="457200"/>
          </a:xfrm>
        </p:spPr>
        <p:txBody>
          <a:bodyPr/>
          <a:lstStyle/>
          <a:p>
            <a:r>
              <a:rPr lang="en-US"/>
              <a:t>Certificate of Achievement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7C0034F3-5725-4CB3-B0D0-855986F98B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87153" y="2020824"/>
            <a:ext cx="5923280" cy="351552"/>
          </a:xfrm>
        </p:spPr>
        <p:txBody>
          <a:bodyPr/>
          <a:lstStyle/>
          <a:p>
            <a:r>
              <a:rPr lang="en-US" dirty="0"/>
              <a:t>Bellows Elementary congratulates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E74C080-BF80-4ADD-B087-DE871BB8E4D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7689" y="4297680"/>
            <a:ext cx="5952744" cy="777240"/>
          </a:xfrm>
        </p:spPr>
        <p:txBody>
          <a:bodyPr/>
          <a:lstStyle/>
          <a:p>
            <a:r>
              <a:rPr lang="en-US" dirty="0"/>
              <a:t>for being an A+ student and having a positive attitude </a:t>
            </a:r>
            <a:br>
              <a:rPr lang="en-US" dirty="0"/>
            </a:br>
            <a:r>
              <a:rPr lang="en-US" dirty="0"/>
              <a:t>all year long! Good job! 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7630FD90-53CA-4A0A-9574-0B30987342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7153" y="6837426"/>
            <a:ext cx="2743200" cy="219456"/>
          </a:xfrm>
        </p:spPr>
        <p:txBody>
          <a:bodyPr/>
          <a:lstStyle/>
          <a:p>
            <a:r>
              <a:rPr lang="en-US" dirty="0"/>
              <a:t>Juan Morgan, Principal 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86FCDB2-ACDE-4A2E-932B-BD6F5F8C37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014216" y="6446520"/>
            <a:ext cx="2286000" cy="219456"/>
          </a:xfrm>
        </p:spPr>
        <p:txBody>
          <a:bodyPr/>
          <a:lstStyle/>
          <a:p>
            <a:r>
              <a:rPr lang="en-US" dirty="0"/>
              <a:t>January 20, 20XX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809D175-E296-408B-A840-C4089ABAA91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013772" y="6838824"/>
            <a:ext cx="2286000" cy="219456"/>
          </a:xfrm>
        </p:spPr>
        <p:txBody>
          <a:bodyPr/>
          <a:lstStyle/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082463114"/>
      </p:ext>
    </p:extLst>
  </p:cSld>
  <p:clrMapOvr>
    <a:masterClrMapping/>
  </p:clrMapOvr>
</p:sld>
</file>

<file path=ppt/theme/theme11.xml><?xml version="1.0" encoding="utf-8"?>
<a:theme xmlns:a="http://schemas.openxmlformats.org/drawingml/2006/main" name="1_Custom Design">
  <a:themeElements>
    <a:clrScheme name="Custom 3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1C29"/>
      </a:accent1>
      <a:accent2>
        <a:srgbClr val="F28D35"/>
      </a:accent2>
      <a:accent3>
        <a:srgbClr val="DBD9CD"/>
      </a:accent3>
      <a:accent4>
        <a:srgbClr val="F2C288"/>
      </a:accent4>
      <a:accent5>
        <a:srgbClr val="F25430"/>
      </a:accent5>
      <a:accent6>
        <a:srgbClr val="698C78"/>
      </a:accent6>
      <a:hlink>
        <a:srgbClr val="0563C1"/>
      </a:hlink>
      <a:folHlink>
        <a:srgbClr val="954F72"/>
      </a:folHlink>
    </a:clrScheme>
    <a:fontScheme name="Custom 93">
      <a:majorFont>
        <a:latin typeface="Biome"/>
        <a:ea typeface=""/>
        <a:cs typeface=""/>
      </a:majorFont>
      <a:minorFont>
        <a:latin typeface="Biom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3.xml.rels>&#65279;<?xml version="1.0" encoding="utf-8"?><Relationships xmlns="http://schemas.openxmlformats.org/package/2006/relationships"><Relationship Type="http://schemas.openxmlformats.org/officeDocument/2006/relationships/customXmlProps" Target="/customXml/itemProps13.xml" Id="rId1" /></Relationships>
</file>

<file path=customXml/_rels/item22.xml.rels>&#65279;<?xml version="1.0" encoding="utf-8"?><Relationships xmlns="http://schemas.openxmlformats.org/package/2006/relationships"><Relationship Type="http://schemas.openxmlformats.org/officeDocument/2006/relationships/customXmlProps" Target="/customXml/itemProps22.xml" Id="rId1" /></Relationships>
</file>

<file path=customXml/_rels/item3.xml.rels>&#65279;<?xml version="1.0" encoding="utf-8"?><Relationships xmlns="http://schemas.openxmlformats.org/package/2006/relationships"><Relationship Type="http://schemas.openxmlformats.org/officeDocument/2006/relationships/customXmlProps" Target="/customXml/itemProps31.xml" Id="rId1" /></Relationships>
</file>

<file path=customXml/item1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7a416adda3cf0f491a4f548a2367a54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ef98d826045059a9b3c156985e150db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TaxCatchAll xmlns="230e9df3-be65-4c73-a93b-d1236ebd677e"/>
    <MediaServiceKeyPoints xmlns="71af3243-3dd4-4a8d-8c0d-dd76da1f02a5" xsi:nil="true"/>
  </documentManagement>
</p:properties>
</file>

<file path=customXml/itemProps13.xml><?xml version="1.0" encoding="utf-8"?>
<ds:datastoreItem xmlns:ds="http://schemas.openxmlformats.org/officeDocument/2006/customXml" ds:itemID="{3F86BDEB-C8A0-4A7D-89EC-12DA587FE8C8}"/>
</file>

<file path=customXml/itemProps22.xml><?xml version="1.0" encoding="utf-8"?>
<ds:datastoreItem xmlns:ds="http://schemas.openxmlformats.org/officeDocument/2006/customXml" ds:itemID="{E8C35E50-444E-47D1-95A2-6974C0BF8DA0}"/>
</file>

<file path=customXml/itemProps31.xml><?xml version="1.0" encoding="utf-8"?>
<ds:datastoreItem xmlns:ds="http://schemas.openxmlformats.org/officeDocument/2006/customXml" ds:itemID="{77C25702-0E75-4749-9379-1EE7665C507F}"/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ap:Properties xmlns:vt="http://schemas.openxmlformats.org/officeDocument/2006/docPropsVTypes" xmlns:ap="http://schemas.openxmlformats.org/officeDocument/2006/extended-properties">
  <ap:Template>Office Theme</ap:Template>
  <ap:TotalTime>0</ap:TotalTime>
  <ap:Words>100</ap:Words>
  <ap:Application>Microsoft Office PowerPoint</ap:Application>
  <ap:PresentationFormat>Custom</ap:PresentationFormat>
  <ap:Paragraphs>21</ap:Paragraphs>
  <ap:Slides>3</ap:Slides>
  <ap:Notes>0</ap:Notes>
  <ap:HiddenSlides>0</ap:HiddenSlides>
  <ap:MMClips>0</ap:MMClips>
  <ap:ScaleCrop>false</ap:ScaleCrop>
  <ap:HeadingPairs>
    <vt:vector baseType="variant" size="6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ap:HeadingPairs>
  <ap:TitlesOfParts>
    <vt:vector baseType="lpstr" size="8">
      <vt:lpstr>Arial</vt:lpstr>
      <vt:lpstr>Biome</vt:lpstr>
      <vt:lpstr>Biome Light</vt:lpstr>
      <vt:lpstr>Calibri</vt:lpstr>
      <vt:lpstr>1_Custom Design</vt:lpstr>
      <vt:lpstr>August Bergqvist</vt:lpstr>
      <vt:lpstr>August Bergqvist </vt:lpstr>
      <vt:lpstr>August Bergqvist  </vt:lpstr>
    </vt:vector>
  </ap:TitlesOfParts>
  <ap:LinksUpToDate>false</ap:LinksUpToDate>
  <ap:SharedDoc>false</ap:SharedDoc>
  <ap:HyperlinksChanged>false</ap:HyperlinksChanged>
  <ap:AppVersion>16.0000</ap:AppVersion>
</a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2021-03-26T04:23:55Z</dcterms:created>
  <dcterms:modified xsi:type="dcterms:W3CDTF">2021-04-26T05:54:28Z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