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58" r:id="rId3"/>
    <p:sldId id="259" r:id="rId4"/>
    <p:sldId id="263" r:id="rId5"/>
    <p:sldId id="281" r:id="rId6"/>
    <p:sldId id="261" r:id="rId7"/>
    <p:sldId id="286" r:id="rId8"/>
    <p:sldId id="287" r:id="rId9"/>
    <p:sldId id="285" r:id="rId10"/>
    <p:sldId id="288" r:id="rId11"/>
    <p:sldId id="289" r:id="rId12"/>
    <p:sldId id="290" r:id="rId13"/>
    <p:sldId id="291" r:id="rId14"/>
    <p:sldId id="292" r:id="rId15"/>
    <p:sldId id="295" r:id="rId16"/>
    <p:sldId id="293" r:id="rId17"/>
    <p:sldId id="294" r:id="rId18"/>
    <p:sldId id="283" r:id="rId19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1"/>
    </p:embeddedFont>
    <p:embeddedFont>
      <p:font typeface="Patrick Hand" panose="00000500000000000000" pitchFamily="2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Teko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81B5"/>
    <a:srgbClr val="49D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5FC4C4-8628-46DB-8DC1-3C50F36E6E8F}">
  <a:tblStyle styleId="{D95FC4C4-8628-46DB-8DC1-3C50F36E6E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56"/>
      </p:cViewPr>
      <p:guideLst>
        <p:guide orient="horz" pos="6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B8710BCD-61FB-FDFF-D240-343641A9F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1242414e1_0_4:notes">
            <a:extLst>
              <a:ext uri="{FF2B5EF4-FFF2-40B4-BE49-F238E27FC236}">
                <a16:creationId xmlns:a16="http://schemas.microsoft.com/office/drawing/2014/main" id="{D83CC872-60D1-643F-8FC2-9B13D45ECF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1242414e1_0_4:notes">
            <a:extLst>
              <a:ext uri="{FF2B5EF4-FFF2-40B4-BE49-F238E27FC236}">
                <a16:creationId xmlns:a16="http://schemas.microsoft.com/office/drawing/2014/main" id="{D6B59868-1D76-02DE-BA0C-2DD458BEB4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81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0BE053F3-4D21-4E74-22E3-FEFC8496B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1242414e1_0_4:notes">
            <a:extLst>
              <a:ext uri="{FF2B5EF4-FFF2-40B4-BE49-F238E27FC236}">
                <a16:creationId xmlns:a16="http://schemas.microsoft.com/office/drawing/2014/main" id="{B7D9C7AF-95B5-2DF1-D7B1-CE54D9FF8D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1242414e1_0_4:notes">
            <a:extLst>
              <a:ext uri="{FF2B5EF4-FFF2-40B4-BE49-F238E27FC236}">
                <a16:creationId xmlns:a16="http://schemas.microsoft.com/office/drawing/2014/main" id="{CE1D9234-341B-4B26-D65A-595FBEE728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414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B24283A9-B39B-A9C7-F624-2E92E6228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1242414e1_0_4:notes">
            <a:extLst>
              <a:ext uri="{FF2B5EF4-FFF2-40B4-BE49-F238E27FC236}">
                <a16:creationId xmlns:a16="http://schemas.microsoft.com/office/drawing/2014/main" id="{62D6E3E9-619D-2FA1-07F3-A3CE2394F0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1242414e1_0_4:notes">
            <a:extLst>
              <a:ext uri="{FF2B5EF4-FFF2-40B4-BE49-F238E27FC236}">
                <a16:creationId xmlns:a16="http://schemas.microsoft.com/office/drawing/2014/main" id="{FB3AAAFB-2F25-CCC8-A908-F97B3E405C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713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5A76941B-AEDF-6BCB-3D63-AED43BFBA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1242414e1_0_4:notes">
            <a:extLst>
              <a:ext uri="{FF2B5EF4-FFF2-40B4-BE49-F238E27FC236}">
                <a16:creationId xmlns:a16="http://schemas.microsoft.com/office/drawing/2014/main" id="{7DECCB23-6EA0-71FC-B772-CC29CCFA5F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1242414e1_0_4:notes">
            <a:extLst>
              <a:ext uri="{FF2B5EF4-FFF2-40B4-BE49-F238E27FC236}">
                <a16:creationId xmlns:a16="http://schemas.microsoft.com/office/drawing/2014/main" id="{678C8562-CA21-7B59-561E-ED16743DC2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182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A4860AEA-9A0F-F6A0-3BF3-DA91202A9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1242414e1_0_4:notes">
            <a:extLst>
              <a:ext uri="{FF2B5EF4-FFF2-40B4-BE49-F238E27FC236}">
                <a16:creationId xmlns:a16="http://schemas.microsoft.com/office/drawing/2014/main" id="{F40E3442-90CF-8C72-BFE8-EC13A67922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1242414e1_0_4:notes">
            <a:extLst>
              <a:ext uri="{FF2B5EF4-FFF2-40B4-BE49-F238E27FC236}">
                <a16:creationId xmlns:a16="http://schemas.microsoft.com/office/drawing/2014/main" id="{332E6AFE-2766-4C64-2345-6F40389F2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237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0FA3D111-DBDE-D352-30C9-244BDB258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1242414e1_0_4:notes">
            <a:extLst>
              <a:ext uri="{FF2B5EF4-FFF2-40B4-BE49-F238E27FC236}">
                <a16:creationId xmlns:a16="http://schemas.microsoft.com/office/drawing/2014/main" id="{54530BBB-E3E3-17B5-51B5-5057730952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1242414e1_0_4:notes">
            <a:extLst>
              <a:ext uri="{FF2B5EF4-FFF2-40B4-BE49-F238E27FC236}">
                <a16:creationId xmlns:a16="http://schemas.microsoft.com/office/drawing/2014/main" id="{DA17613E-C3A1-18CB-807D-0C25E99FC6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140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6E60D95E-C113-E0CE-6433-5F97C8E26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1242414e1_0_4:notes">
            <a:extLst>
              <a:ext uri="{FF2B5EF4-FFF2-40B4-BE49-F238E27FC236}">
                <a16:creationId xmlns:a16="http://schemas.microsoft.com/office/drawing/2014/main" id="{A8EF7186-BFBD-F353-7D4F-948D4F949C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1242414e1_0_4:notes">
            <a:extLst>
              <a:ext uri="{FF2B5EF4-FFF2-40B4-BE49-F238E27FC236}">
                <a16:creationId xmlns:a16="http://schemas.microsoft.com/office/drawing/2014/main" id="{C071FDDE-2FFF-16BE-44F6-1A8D948330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917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FBD733A6-5122-8E9E-C58A-8CF009CC0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1242414e1_0_4:notes">
            <a:extLst>
              <a:ext uri="{FF2B5EF4-FFF2-40B4-BE49-F238E27FC236}">
                <a16:creationId xmlns:a16="http://schemas.microsoft.com/office/drawing/2014/main" id="{743E8084-10EA-41C1-BE81-57A59E85EB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1242414e1_0_4:notes">
            <a:extLst>
              <a:ext uri="{FF2B5EF4-FFF2-40B4-BE49-F238E27FC236}">
                <a16:creationId xmlns:a16="http://schemas.microsoft.com/office/drawing/2014/main" id="{0A987D6E-931C-9877-B93A-7DD522F056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508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g97767bb796_0_1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1" name="Google Shape;2781;g97767bb796_0_1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a1242414e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a1242414e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>
          <a:extLst>
            <a:ext uri="{FF2B5EF4-FFF2-40B4-BE49-F238E27FC236}">
              <a16:creationId xmlns:a16="http://schemas.microsoft.com/office/drawing/2014/main" id="{74055051-8FB5-055B-9C0B-AD45A0C39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a1242414e1_0_10:notes">
            <a:extLst>
              <a:ext uri="{FF2B5EF4-FFF2-40B4-BE49-F238E27FC236}">
                <a16:creationId xmlns:a16="http://schemas.microsoft.com/office/drawing/2014/main" id="{3C1943AB-88BD-CE64-1231-0FDE783D78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a1242414e1_0_10:notes">
            <a:extLst>
              <a:ext uri="{FF2B5EF4-FFF2-40B4-BE49-F238E27FC236}">
                <a16:creationId xmlns:a16="http://schemas.microsoft.com/office/drawing/2014/main" id="{14F4E41D-CD64-AA2D-DA02-5692644A30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619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743A9077-B5FE-62EE-8E26-12EC15F75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1242414e1_0_4:notes">
            <a:extLst>
              <a:ext uri="{FF2B5EF4-FFF2-40B4-BE49-F238E27FC236}">
                <a16:creationId xmlns:a16="http://schemas.microsoft.com/office/drawing/2014/main" id="{12A00A06-7994-E170-E01F-8EA3FAFF40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1242414e1_0_4:notes">
            <a:extLst>
              <a:ext uri="{FF2B5EF4-FFF2-40B4-BE49-F238E27FC236}">
                <a16:creationId xmlns:a16="http://schemas.microsoft.com/office/drawing/2014/main" id="{E29E3433-1961-ED0F-95E0-727F300D80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720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886A2567-3FD0-71D9-E572-B065C1A50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1242414e1_0_4:notes">
            <a:extLst>
              <a:ext uri="{FF2B5EF4-FFF2-40B4-BE49-F238E27FC236}">
                <a16:creationId xmlns:a16="http://schemas.microsoft.com/office/drawing/2014/main" id="{F65E142D-5D2A-557E-0D47-D88782D915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1242414e1_0_4:notes">
            <a:extLst>
              <a:ext uri="{FF2B5EF4-FFF2-40B4-BE49-F238E27FC236}">
                <a16:creationId xmlns:a16="http://schemas.microsoft.com/office/drawing/2014/main" id="{669F2AEC-7467-1B20-6C2E-72ED48AAB8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77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053950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16198662" scaled="0"/>
        </a:gra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5"/>
              </a:gs>
              <a:gs pos="34000">
                <a:srgbClr val="FF248A">
                  <a:alpha val="34901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5400700" scaled="0"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955650" y="540000"/>
            <a:ext cx="52326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5427902" y="1987147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5427900" y="1603925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5427902" y="3412697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4"/>
          </p:nvPr>
        </p:nvSpPr>
        <p:spPr>
          <a:xfrm>
            <a:off x="5427900" y="3029475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529475"/>
            <a:ext cx="3935400" cy="5193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20000" y="1383300"/>
            <a:ext cx="4236600" cy="23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040375" y="1647400"/>
            <a:ext cx="4593600" cy="5493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117775" y="2165539"/>
            <a:ext cx="4438800" cy="11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321200" y="1909300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4321200" y="1522675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3540008" y="135440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321200" y="2631184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/>
          </p:nvPr>
        </p:nvSpPr>
        <p:spPr>
          <a:xfrm>
            <a:off x="4321200" y="2244551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 hasCustomPrompt="1"/>
          </p:nvPr>
        </p:nvSpPr>
        <p:spPr>
          <a:xfrm>
            <a:off x="3540006" y="207531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4321200" y="3353067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/>
          </p:nvPr>
        </p:nvSpPr>
        <p:spPr>
          <a:xfrm>
            <a:off x="4321200" y="2966426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 hasCustomPrompt="1"/>
          </p:nvPr>
        </p:nvSpPr>
        <p:spPr>
          <a:xfrm>
            <a:off x="3540000" y="279622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4321200" y="4074950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/>
          </p:nvPr>
        </p:nvSpPr>
        <p:spPr>
          <a:xfrm>
            <a:off x="4321200" y="3688302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3540006" y="3517135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title" hasCustomPrompt="1"/>
          </p:nvPr>
        </p:nvSpPr>
        <p:spPr>
          <a:xfrm>
            <a:off x="720075" y="740350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1"/>
          </p:nvPr>
        </p:nvSpPr>
        <p:spPr>
          <a:xfrm>
            <a:off x="720022" y="1517975"/>
            <a:ext cx="4177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 idx="2" hasCustomPrompt="1"/>
          </p:nvPr>
        </p:nvSpPr>
        <p:spPr>
          <a:xfrm>
            <a:off x="720125" y="2006337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3"/>
          </p:nvPr>
        </p:nvSpPr>
        <p:spPr>
          <a:xfrm>
            <a:off x="720000" y="2783988"/>
            <a:ext cx="4177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 idx="4" hasCustomPrompt="1"/>
          </p:nvPr>
        </p:nvSpPr>
        <p:spPr>
          <a:xfrm>
            <a:off x="720125" y="3272350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5"/>
          </p:nvPr>
        </p:nvSpPr>
        <p:spPr>
          <a:xfrm>
            <a:off x="720022" y="4050000"/>
            <a:ext cx="41775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chemeClr val="accent5"/>
            </a:gs>
            <a:gs pos="100000">
              <a:schemeClr val="lt2"/>
            </a:gs>
          </a:gsLst>
          <a:lin ang="8100019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8" r:id="rId5"/>
    <p:sldLayoutId id="2147483659" r:id="rId6"/>
    <p:sldLayoutId id="2147483663" r:id="rId7"/>
    <p:sldLayoutId id="2147483670" r:id="rId8"/>
    <p:sldLayoutId id="2147483676" r:id="rId9"/>
    <p:sldLayoutId id="2147483677" r:id="rId10"/>
    <p:sldLayoutId id="21474836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5"/>
          <p:cNvGrpSpPr/>
          <p:nvPr/>
        </p:nvGrpSpPr>
        <p:grpSpPr>
          <a:xfrm>
            <a:off x="7052711" y="924888"/>
            <a:ext cx="1618869" cy="2490583"/>
            <a:chOff x="7052711" y="924888"/>
            <a:chExt cx="1618869" cy="2490583"/>
          </a:xfrm>
        </p:grpSpPr>
        <p:sp>
          <p:nvSpPr>
            <p:cNvPr id="184" name="Google Shape;184;p35"/>
            <p:cNvSpPr/>
            <p:nvPr/>
          </p:nvSpPr>
          <p:spPr>
            <a:xfrm>
              <a:off x="7052711" y="1913995"/>
              <a:ext cx="413837" cy="1501476"/>
            </a:xfrm>
            <a:custGeom>
              <a:avLst/>
              <a:gdLst/>
              <a:ahLst/>
              <a:cxnLst/>
              <a:rect l="l" t="t" r="r" b="b"/>
              <a:pathLst>
                <a:path w="3487" h="12652" extrusionOk="0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7094604" y="1991135"/>
              <a:ext cx="55186" cy="1187937"/>
            </a:xfrm>
            <a:custGeom>
              <a:avLst/>
              <a:gdLst/>
              <a:ahLst/>
              <a:cxnLst/>
              <a:rect l="l" t="t" r="r" b="b"/>
              <a:pathLst>
                <a:path w="465" h="10010" extrusionOk="0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7187408" y="2046319"/>
              <a:ext cx="54593" cy="1184851"/>
            </a:xfrm>
            <a:custGeom>
              <a:avLst/>
              <a:gdLst/>
              <a:ahLst/>
              <a:cxnLst/>
              <a:rect l="l" t="t" r="r" b="b"/>
              <a:pathLst>
                <a:path w="460" h="9984" extrusionOk="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7279620" y="2098299"/>
              <a:ext cx="52219" cy="1185445"/>
            </a:xfrm>
            <a:custGeom>
              <a:avLst/>
              <a:gdLst/>
              <a:ahLst/>
              <a:cxnLst/>
              <a:rect l="l" t="t" r="r" b="b"/>
              <a:pathLst>
                <a:path w="440" h="9989" extrusionOk="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7369339" y="2150991"/>
              <a:ext cx="54711" cy="1184851"/>
            </a:xfrm>
            <a:custGeom>
              <a:avLst/>
              <a:gdLst/>
              <a:ahLst/>
              <a:cxnLst/>
              <a:rect l="l" t="t" r="r" b="b"/>
              <a:pathLst>
                <a:path w="461" h="9984" extrusionOk="0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7466416" y="1913995"/>
              <a:ext cx="416804" cy="1501476"/>
            </a:xfrm>
            <a:custGeom>
              <a:avLst/>
              <a:gdLst/>
              <a:ahLst/>
              <a:cxnLst/>
              <a:rect l="l" t="t" r="r" b="b"/>
              <a:pathLst>
                <a:path w="3512" h="12652" extrusionOk="0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7511275" y="2150991"/>
              <a:ext cx="52813" cy="1184851"/>
            </a:xfrm>
            <a:custGeom>
              <a:avLst/>
              <a:gdLst/>
              <a:ahLst/>
              <a:cxnLst/>
              <a:rect l="l" t="t" r="r" b="b"/>
              <a:pathLst>
                <a:path w="445" h="9984" extrusionOk="0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7601113" y="2098299"/>
              <a:ext cx="55186" cy="1185445"/>
            </a:xfrm>
            <a:custGeom>
              <a:avLst/>
              <a:gdLst/>
              <a:ahLst/>
              <a:cxnLst/>
              <a:rect l="l" t="t" r="r" b="b"/>
              <a:pathLst>
                <a:path w="465" h="9989" extrusionOk="0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7693324" y="2046319"/>
              <a:ext cx="55186" cy="1184851"/>
            </a:xfrm>
            <a:custGeom>
              <a:avLst/>
              <a:gdLst/>
              <a:ahLst/>
              <a:cxnLst/>
              <a:rect l="l" t="t" r="r" b="b"/>
              <a:pathLst>
                <a:path w="465" h="9984" extrusionOk="0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7786010" y="1991135"/>
              <a:ext cx="54593" cy="1187937"/>
            </a:xfrm>
            <a:custGeom>
              <a:avLst/>
              <a:gdLst/>
              <a:ahLst/>
              <a:cxnLst/>
              <a:rect l="l" t="t" r="r" b="b"/>
              <a:pathLst>
                <a:path w="460" h="10010" extrusionOk="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7052711" y="1674508"/>
              <a:ext cx="830523" cy="47897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7396990" y="2003714"/>
              <a:ext cx="146688" cy="85209"/>
            </a:xfrm>
            <a:custGeom>
              <a:avLst/>
              <a:gdLst/>
              <a:ahLst/>
              <a:cxnLst/>
              <a:rect l="l" t="t" r="r" b="b"/>
              <a:pathLst>
                <a:path w="1236" h="718" extrusionOk="0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7414317" y="1721741"/>
              <a:ext cx="109660" cy="62423"/>
            </a:xfrm>
            <a:custGeom>
              <a:avLst/>
              <a:gdLst/>
              <a:ahLst/>
              <a:cxnLst/>
              <a:rect l="l" t="t" r="r" b="b"/>
              <a:pathLst>
                <a:path w="924" h="526" extrusionOk="0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7414317" y="1751766"/>
              <a:ext cx="54593" cy="6230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7468789" y="1751766"/>
              <a:ext cx="55186" cy="6230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7339432" y="1764345"/>
              <a:ext cx="109660" cy="6230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7339432" y="1794252"/>
              <a:ext cx="54593" cy="6230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7393905" y="1794252"/>
              <a:ext cx="55186" cy="6230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7264667" y="1806831"/>
              <a:ext cx="109660" cy="6230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7264667" y="1839111"/>
              <a:ext cx="54593" cy="60050"/>
            </a:xfrm>
            <a:custGeom>
              <a:avLst/>
              <a:gdLst/>
              <a:ahLst/>
              <a:cxnLst/>
              <a:rect l="l" t="t" r="r" b="b"/>
              <a:pathLst>
                <a:path w="460" h="506" extrusionOk="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7319139" y="1839111"/>
              <a:ext cx="55186" cy="60050"/>
            </a:xfrm>
            <a:custGeom>
              <a:avLst/>
              <a:gdLst/>
              <a:ahLst/>
              <a:cxnLst/>
              <a:rect l="l" t="t" r="r" b="b"/>
              <a:pathLst>
                <a:path w="465" h="506" extrusionOk="0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5"/>
            <p:cNvSpPr/>
            <p:nvPr/>
          </p:nvSpPr>
          <p:spPr>
            <a:xfrm>
              <a:off x="7052711" y="924888"/>
              <a:ext cx="830523" cy="1229829"/>
            </a:xfrm>
            <a:custGeom>
              <a:avLst/>
              <a:gdLst/>
              <a:ahLst/>
              <a:cxnLst/>
              <a:rect l="l" t="t" r="r" b="b"/>
              <a:pathLst>
                <a:path w="6998" h="10363" extrusionOk="0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 rot="10800000">
              <a:off x="7536406" y="2356366"/>
              <a:ext cx="1135174" cy="846034"/>
            </a:xfrm>
            <a:custGeom>
              <a:avLst/>
              <a:gdLst/>
              <a:ahLst/>
              <a:cxnLst/>
              <a:rect l="l" t="t" r="r" b="b"/>
              <a:pathLst>
                <a:path w="9565" h="7129" extrusionOk="0">
                  <a:moveTo>
                    <a:pt x="1388" y="0"/>
                  </a:moveTo>
                  <a:lnTo>
                    <a:pt x="0" y="802"/>
                  </a:lnTo>
                  <a:lnTo>
                    <a:pt x="0" y="2396"/>
                  </a:lnTo>
                  <a:lnTo>
                    <a:pt x="8198" y="7128"/>
                  </a:lnTo>
                  <a:lnTo>
                    <a:pt x="9565" y="6351"/>
                  </a:lnTo>
                  <a:lnTo>
                    <a:pt x="9565" y="4752"/>
                  </a:lnTo>
                  <a:lnTo>
                    <a:pt x="138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5"/>
          <p:cNvGrpSpPr/>
          <p:nvPr/>
        </p:nvGrpSpPr>
        <p:grpSpPr>
          <a:xfrm>
            <a:off x="6298006" y="709120"/>
            <a:ext cx="671254" cy="1964378"/>
            <a:chOff x="6298006" y="709120"/>
            <a:chExt cx="671254" cy="1964378"/>
          </a:xfrm>
        </p:grpSpPr>
        <p:sp>
          <p:nvSpPr>
            <p:cNvPr id="208" name="Google Shape;208;p35"/>
            <p:cNvSpPr/>
            <p:nvPr/>
          </p:nvSpPr>
          <p:spPr>
            <a:xfrm>
              <a:off x="6717051" y="1700600"/>
              <a:ext cx="252195" cy="972898"/>
            </a:xfrm>
            <a:custGeom>
              <a:avLst/>
              <a:gdLst/>
              <a:ahLst/>
              <a:cxnLst/>
              <a:rect l="l" t="t" r="r" b="b"/>
              <a:pathLst>
                <a:path w="2125" h="8198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8197"/>
                  </a:lnTo>
                  <a:lnTo>
                    <a:pt x="2124" y="6982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6819468" y="1817852"/>
              <a:ext cx="47353" cy="125321"/>
            </a:xfrm>
            <a:custGeom>
              <a:avLst/>
              <a:gdLst/>
              <a:ahLst/>
              <a:cxnLst/>
              <a:rect l="l" t="t" r="r" b="b"/>
              <a:pathLst>
                <a:path w="399" h="1056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6754197" y="1855591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6886520" y="1780825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6819468" y="1939969"/>
              <a:ext cx="47353" cy="122947"/>
            </a:xfrm>
            <a:custGeom>
              <a:avLst/>
              <a:gdLst/>
              <a:ahLst/>
              <a:cxnLst/>
              <a:rect l="l" t="t" r="r" b="b"/>
              <a:pathLst>
                <a:path w="399" h="1036" extrusionOk="0">
                  <a:moveTo>
                    <a:pt x="399" y="1"/>
                  </a:moveTo>
                  <a:lnTo>
                    <a:pt x="0" y="213"/>
                  </a:lnTo>
                  <a:lnTo>
                    <a:pt x="0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6754197" y="1977708"/>
              <a:ext cx="47947" cy="122235"/>
            </a:xfrm>
            <a:custGeom>
              <a:avLst/>
              <a:gdLst/>
              <a:ahLst/>
              <a:cxnLst/>
              <a:rect l="l" t="t" r="r" b="b"/>
              <a:pathLst>
                <a:path w="404" h="103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3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6886520" y="1902942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378" y="0"/>
                  </a:moveTo>
                  <a:lnTo>
                    <a:pt x="0" y="212"/>
                  </a:lnTo>
                  <a:lnTo>
                    <a:pt x="0" y="1029"/>
                  </a:lnTo>
                  <a:lnTo>
                    <a:pt x="378" y="79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6819468" y="2059713"/>
              <a:ext cx="47353" cy="125321"/>
            </a:xfrm>
            <a:custGeom>
              <a:avLst/>
              <a:gdLst/>
              <a:ahLst/>
              <a:cxnLst/>
              <a:rect l="l" t="t" r="r" b="b"/>
              <a:pathLst>
                <a:path w="399" h="1056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6754197" y="2097452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6886520" y="2022686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6819468" y="2182542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0"/>
                  </a:moveTo>
                  <a:lnTo>
                    <a:pt x="0" y="227"/>
                  </a:lnTo>
                  <a:lnTo>
                    <a:pt x="0" y="1049"/>
                  </a:lnTo>
                  <a:lnTo>
                    <a:pt x="399" y="817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6754197" y="2219569"/>
              <a:ext cx="47947" cy="124727"/>
            </a:xfrm>
            <a:custGeom>
              <a:avLst/>
              <a:gdLst/>
              <a:ahLst/>
              <a:cxnLst/>
              <a:rect l="l" t="t" r="r" b="b"/>
              <a:pathLst>
                <a:path w="404" h="1051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6886520" y="2144804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2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6819468" y="2302168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6754197" y="2341687"/>
              <a:ext cx="47947" cy="122235"/>
            </a:xfrm>
            <a:custGeom>
              <a:avLst/>
              <a:gdLst/>
              <a:ahLst/>
              <a:cxnLst/>
              <a:rect l="l" t="t" r="r" b="b"/>
              <a:pathLst>
                <a:path w="404" h="1030" extrusionOk="0">
                  <a:moveTo>
                    <a:pt x="404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404" y="80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6886520" y="2264547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6819468" y="2424285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6754197" y="2461430"/>
              <a:ext cx="47947" cy="125321"/>
            </a:xfrm>
            <a:custGeom>
              <a:avLst/>
              <a:gdLst/>
              <a:ahLst/>
              <a:cxnLst/>
              <a:rect l="l" t="t" r="r" b="b"/>
              <a:pathLst>
                <a:path w="404" h="1056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6886520" y="2386665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54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6302753" y="1606015"/>
              <a:ext cx="414431" cy="1067482"/>
            </a:xfrm>
            <a:custGeom>
              <a:avLst/>
              <a:gdLst/>
              <a:ahLst/>
              <a:cxnLst/>
              <a:rect l="l" t="t" r="r" b="b"/>
              <a:pathLst>
                <a:path w="3492" h="8995" extrusionOk="0">
                  <a:moveTo>
                    <a:pt x="1" y="0"/>
                  </a:moveTo>
                  <a:lnTo>
                    <a:pt x="1" y="6977"/>
                  </a:lnTo>
                  <a:lnTo>
                    <a:pt x="3491" y="8994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6552447" y="1808358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6487769" y="1770619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0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6617126" y="1845385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6552447" y="1930475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6487769" y="1892736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6617126" y="1967621"/>
              <a:ext cx="47353" cy="125202"/>
            </a:xfrm>
            <a:custGeom>
              <a:avLst/>
              <a:gdLst/>
              <a:ahLst/>
              <a:cxnLst/>
              <a:rect l="l" t="t" r="r" b="b"/>
              <a:pathLst>
                <a:path w="399" h="105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6552447" y="2052592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797"/>
                  </a:lnTo>
                  <a:lnTo>
                    <a:pt x="399" y="1029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6487769" y="2012480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6617126" y="2089738"/>
              <a:ext cx="47353" cy="122829"/>
            </a:xfrm>
            <a:custGeom>
              <a:avLst/>
              <a:gdLst/>
              <a:ahLst/>
              <a:cxnLst/>
              <a:rect l="l" t="t" r="r" b="b"/>
              <a:pathLst>
                <a:path w="399" h="103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34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6552447" y="217233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6487769" y="2134597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6617126" y="2209482"/>
              <a:ext cx="47353" cy="125202"/>
            </a:xfrm>
            <a:custGeom>
              <a:avLst/>
              <a:gdLst/>
              <a:ahLst/>
              <a:cxnLst/>
              <a:rect l="l" t="t" r="r" b="b"/>
              <a:pathLst>
                <a:path w="399" h="105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6552447" y="2294454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823"/>
                  </a:lnTo>
                  <a:lnTo>
                    <a:pt x="399" y="102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6487769" y="2257308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0" y="1"/>
                  </a:moveTo>
                  <a:lnTo>
                    <a:pt x="0" y="798"/>
                  </a:lnTo>
                  <a:lnTo>
                    <a:pt x="379" y="1030"/>
                  </a:lnTo>
                  <a:lnTo>
                    <a:pt x="379" y="20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6617126" y="2332193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2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6552447" y="2414198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4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6487769" y="2377052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6617126" y="245193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6420123" y="1733473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6355445" y="1695734"/>
              <a:ext cx="47472" cy="124727"/>
            </a:xfrm>
            <a:custGeom>
              <a:avLst/>
              <a:gdLst/>
              <a:ahLst/>
              <a:cxnLst/>
              <a:rect l="l" t="t" r="r" b="b"/>
              <a:pathLst>
                <a:path w="400" h="1051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6420123" y="1855591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6355445" y="1817852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6420123" y="197533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6355445" y="1937596"/>
              <a:ext cx="47472" cy="125321"/>
            </a:xfrm>
            <a:custGeom>
              <a:avLst/>
              <a:gdLst/>
              <a:ahLst/>
              <a:cxnLst/>
              <a:rect l="l" t="t" r="r" b="b"/>
              <a:pathLst>
                <a:path w="400" h="105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6420123" y="2097452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6355445" y="2059713"/>
              <a:ext cx="47472" cy="122947"/>
            </a:xfrm>
            <a:custGeom>
              <a:avLst/>
              <a:gdLst/>
              <a:ahLst/>
              <a:cxnLst/>
              <a:rect l="l" t="t" r="r" b="b"/>
              <a:pathLst>
                <a:path w="400" h="103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3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6420123" y="221719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6355445" y="2179457"/>
              <a:ext cx="47472" cy="125321"/>
            </a:xfrm>
            <a:custGeom>
              <a:avLst/>
              <a:gdLst/>
              <a:ahLst/>
              <a:cxnLst/>
              <a:rect l="l" t="t" r="r" b="b"/>
              <a:pathLst>
                <a:path w="400" h="105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6420123" y="2339313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6355445" y="2302168"/>
              <a:ext cx="47472" cy="124727"/>
            </a:xfrm>
            <a:custGeom>
              <a:avLst/>
              <a:gdLst/>
              <a:ahLst/>
              <a:cxnLst/>
              <a:rect l="l" t="t" r="r" b="b"/>
              <a:pathLst>
                <a:path w="400" h="1051" extrusionOk="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6302753" y="1461112"/>
              <a:ext cx="666507" cy="384388"/>
            </a:xfrm>
            <a:custGeom>
              <a:avLst/>
              <a:gdLst/>
              <a:ahLst/>
              <a:cxnLst/>
              <a:rect l="l" t="t" r="r" b="b"/>
              <a:pathLst>
                <a:path w="5616" h="3239" extrusionOk="0">
                  <a:moveTo>
                    <a:pt x="2124" y="0"/>
                  </a:moveTo>
                  <a:lnTo>
                    <a:pt x="1" y="1221"/>
                  </a:lnTo>
                  <a:lnTo>
                    <a:pt x="3491" y="3239"/>
                  </a:lnTo>
                  <a:lnTo>
                    <a:pt x="5615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6387844" y="1580856"/>
              <a:ext cx="129955" cy="74884"/>
            </a:xfrm>
            <a:custGeom>
              <a:avLst/>
              <a:gdLst/>
              <a:ahLst/>
              <a:cxnLst/>
              <a:rect l="l" t="t" r="r" b="b"/>
              <a:pathLst>
                <a:path w="1095" h="631" extrusionOk="0">
                  <a:moveTo>
                    <a:pt x="378" y="0"/>
                  </a:moveTo>
                  <a:lnTo>
                    <a:pt x="0" y="232"/>
                  </a:lnTo>
                  <a:lnTo>
                    <a:pt x="716" y="631"/>
                  </a:lnTo>
                  <a:lnTo>
                    <a:pt x="1095" y="424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6709218" y="1646128"/>
              <a:ext cx="162354" cy="92329"/>
            </a:xfrm>
            <a:custGeom>
              <a:avLst/>
              <a:gdLst/>
              <a:ahLst/>
              <a:cxnLst/>
              <a:rect l="l" t="t" r="r" b="b"/>
              <a:pathLst>
                <a:path w="1368" h="778" extrusionOk="0">
                  <a:moveTo>
                    <a:pt x="677" y="0"/>
                  </a:moveTo>
                  <a:lnTo>
                    <a:pt x="1" y="378"/>
                  </a:lnTo>
                  <a:lnTo>
                    <a:pt x="697" y="777"/>
                  </a:lnTo>
                  <a:lnTo>
                    <a:pt x="1368" y="399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6298006" y="709120"/>
              <a:ext cx="668880" cy="1135245"/>
            </a:xfrm>
            <a:custGeom>
              <a:avLst/>
              <a:gdLst/>
              <a:ahLst/>
              <a:cxnLst/>
              <a:rect l="l" t="t" r="r" b="b"/>
              <a:pathLst>
                <a:path w="5636" h="9566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7547"/>
                  </a:lnTo>
                  <a:lnTo>
                    <a:pt x="3511" y="9565"/>
                  </a:lnTo>
                  <a:lnTo>
                    <a:pt x="5635" y="8324"/>
                  </a:lnTo>
                  <a:lnTo>
                    <a:pt x="5635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35"/>
          <p:cNvGrpSpPr/>
          <p:nvPr/>
        </p:nvGrpSpPr>
        <p:grpSpPr>
          <a:xfrm>
            <a:off x="6221345" y="2313221"/>
            <a:ext cx="890323" cy="1309462"/>
            <a:chOff x="6221345" y="2313221"/>
            <a:chExt cx="890323" cy="1309462"/>
          </a:xfrm>
        </p:grpSpPr>
        <p:sp>
          <p:nvSpPr>
            <p:cNvPr id="263" name="Google Shape;263;p35"/>
            <p:cNvSpPr/>
            <p:nvPr/>
          </p:nvSpPr>
          <p:spPr>
            <a:xfrm>
              <a:off x="6221345" y="2313221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40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6221345" y="2430591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3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6221345" y="2547368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63" y="444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6221345" y="2664620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45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6221345" y="2781990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1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6221345" y="2899360"/>
              <a:ext cx="446712" cy="306656"/>
            </a:xfrm>
            <a:custGeom>
              <a:avLst/>
              <a:gdLst/>
              <a:ahLst/>
              <a:cxnLst/>
              <a:rect l="l" t="t" r="r" b="b"/>
              <a:pathLst>
                <a:path w="3764" h="2584" extrusionOk="0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6221345" y="3016731"/>
              <a:ext cx="446712" cy="306538"/>
            </a:xfrm>
            <a:custGeom>
              <a:avLst/>
              <a:gdLst/>
              <a:ahLst/>
              <a:cxnLst/>
              <a:rect l="l" t="t" r="r" b="b"/>
              <a:pathLst>
                <a:path w="3764" h="2583" extrusionOk="0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6251251" y="2555082"/>
              <a:ext cx="416804" cy="1067600"/>
            </a:xfrm>
            <a:custGeom>
              <a:avLst/>
              <a:gdLst/>
              <a:ahLst/>
              <a:cxnLst/>
              <a:rect l="l" t="t" r="r" b="b"/>
              <a:pathLst>
                <a:path w="3512" h="8996" extrusionOk="0">
                  <a:moveTo>
                    <a:pt x="0" y="1"/>
                  </a:moveTo>
                  <a:lnTo>
                    <a:pt x="0" y="6977"/>
                  </a:lnTo>
                  <a:lnTo>
                    <a:pt x="3511" y="8995"/>
                  </a:lnTo>
                  <a:lnTo>
                    <a:pt x="3511" y="20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6221345" y="257003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1"/>
                  </a:moveTo>
                  <a:lnTo>
                    <a:pt x="0" y="440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6221345" y="2687405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0" y="1"/>
                  </a:moveTo>
                  <a:lnTo>
                    <a:pt x="0" y="440"/>
                  </a:lnTo>
                  <a:lnTo>
                    <a:pt x="3763" y="2604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6221345" y="2804776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0" y="0"/>
                  </a:moveTo>
                  <a:lnTo>
                    <a:pt x="0" y="439"/>
                  </a:lnTo>
                  <a:lnTo>
                    <a:pt x="3763" y="2603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6221345" y="2921553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6221345" y="3038804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1"/>
                  </a:moveTo>
                  <a:lnTo>
                    <a:pt x="0" y="445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6221345" y="315617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6221345" y="327354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39"/>
                  </a:lnTo>
                  <a:lnTo>
                    <a:pt x="3763" y="2608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6667923" y="2313221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0" y="1"/>
                  </a:moveTo>
                  <a:lnTo>
                    <a:pt x="0" y="440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6667923" y="2430591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0" y="1"/>
                  </a:moveTo>
                  <a:lnTo>
                    <a:pt x="0" y="439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6667923" y="2547368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38" y="2608"/>
                  </a:lnTo>
                  <a:lnTo>
                    <a:pt x="3738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6667923" y="2664620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1"/>
                  </a:moveTo>
                  <a:lnTo>
                    <a:pt x="0" y="445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6667923" y="2781990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1"/>
                  </a:moveTo>
                  <a:lnTo>
                    <a:pt x="0" y="419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667923" y="2899360"/>
              <a:ext cx="443745" cy="306656"/>
            </a:xfrm>
            <a:custGeom>
              <a:avLst/>
              <a:gdLst/>
              <a:ahLst/>
              <a:cxnLst/>
              <a:rect l="l" t="t" r="r" b="b"/>
              <a:pathLst>
                <a:path w="3739" h="2584" extrusionOk="0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6667923" y="3016731"/>
              <a:ext cx="443745" cy="306538"/>
            </a:xfrm>
            <a:custGeom>
              <a:avLst/>
              <a:gdLst/>
              <a:ahLst/>
              <a:cxnLst/>
              <a:rect l="l" t="t" r="r" b="b"/>
              <a:pathLst>
                <a:path w="3739" h="2583" extrusionOk="0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6667923" y="2555082"/>
              <a:ext cx="413837" cy="1067600"/>
            </a:xfrm>
            <a:custGeom>
              <a:avLst/>
              <a:gdLst/>
              <a:ahLst/>
              <a:cxnLst/>
              <a:rect l="l" t="t" r="r" b="b"/>
              <a:pathLst>
                <a:path w="3487" h="8996" extrusionOk="0">
                  <a:moveTo>
                    <a:pt x="3486" y="1"/>
                  </a:moveTo>
                  <a:lnTo>
                    <a:pt x="0" y="2019"/>
                  </a:lnTo>
                  <a:lnTo>
                    <a:pt x="0" y="8995"/>
                  </a:lnTo>
                  <a:lnTo>
                    <a:pt x="3486" y="6977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67923" y="257003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667923" y="2687405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667923" y="2804776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3738" y="0"/>
                  </a:moveTo>
                  <a:lnTo>
                    <a:pt x="0" y="2164"/>
                  </a:lnTo>
                  <a:lnTo>
                    <a:pt x="0" y="2603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6667923" y="2921553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6667923" y="3038804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5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6667923" y="315617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5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6667923" y="327354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4"/>
                  </a:lnTo>
                  <a:lnTo>
                    <a:pt x="0" y="2608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6251251" y="2315713"/>
              <a:ext cx="830523" cy="47897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511" y="0"/>
                  </a:moveTo>
                  <a:lnTo>
                    <a:pt x="0" y="2018"/>
                  </a:lnTo>
                  <a:lnTo>
                    <a:pt x="3511" y="4036"/>
                  </a:lnTo>
                  <a:lnTo>
                    <a:pt x="6997" y="2018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6358416" y="2512596"/>
              <a:ext cx="147401" cy="85090"/>
            </a:xfrm>
            <a:custGeom>
              <a:avLst/>
              <a:gdLst/>
              <a:ahLst/>
              <a:cxnLst/>
              <a:rect l="l" t="t" r="r" b="b"/>
              <a:pathLst>
                <a:path w="1242" h="717" extrusionOk="0">
                  <a:moveTo>
                    <a:pt x="631" y="1"/>
                  </a:moveTo>
                  <a:lnTo>
                    <a:pt x="0" y="359"/>
                  </a:lnTo>
                  <a:lnTo>
                    <a:pt x="631" y="717"/>
                  </a:lnTo>
                  <a:lnTo>
                    <a:pt x="1241" y="35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5"/>
          <p:cNvGrpSpPr/>
          <p:nvPr/>
        </p:nvGrpSpPr>
        <p:grpSpPr>
          <a:xfrm>
            <a:off x="6969250" y="1975629"/>
            <a:ext cx="665913" cy="1967345"/>
            <a:chOff x="6969250" y="1975629"/>
            <a:chExt cx="665913" cy="1967345"/>
          </a:xfrm>
        </p:grpSpPr>
        <p:sp>
          <p:nvSpPr>
            <p:cNvPr id="296" name="Google Shape;296;p35"/>
            <p:cNvSpPr/>
            <p:nvPr/>
          </p:nvSpPr>
          <p:spPr>
            <a:xfrm>
              <a:off x="6969250" y="2872999"/>
              <a:ext cx="414431" cy="1069974"/>
            </a:xfrm>
            <a:custGeom>
              <a:avLst/>
              <a:gdLst/>
              <a:ahLst/>
              <a:cxnLst/>
              <a:rect l="l" t="t" r="r" b="b"/>
              <a:pathLst>
                <a:path w="3492" h="9016" extrusionOk="0">
                  <a:moveTo>
                    <a:pt x="1" y="1"/>
                  </a:moveTo>
                  <a:lnTo>
                    <a:pt x="1" y="6997"/>
                  </a:lnTo>
                  <a:lnTo>
                    <a:pt x="3491" y="9015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6969250" y="2907771"/>
              <a:ext cx="414431" cy="289211"/>
            </a:xfrm>
            <a:custGeom>
              <a:avLst/>
              <a:gdLst/>
              <a:ahLst/>
              <a:cxnLst/>
              <a:rect l="l" t="t" r="r" b="b"/>
              <a:pathLst>
                <a:path w="3492" h="2437" extrusionOk="0">
                  <a:moveTo>
                    <a:pt x="1" y="0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6969250" y="3025023"/>
              <a:ext cx="414431" cy="289330"/>
            </a:xfrm>
            <a:custGeom>
              <a:avLst/>
              <a:gdLst/>
              <a:ahLst/>
              <a:cxnLst/>
              <a:rect l="l" t="t" r="r" b="b"/>
              <a:pathLst>
                <a:path w="3492" h="2438" extrusionOk="0">
                  <a:moveTo>
                    <a:pt x="1" y="1"/>
                  </a:moveTo>
                  <a:lnTo>
                    <a:pt x="1" y="420"/>
                  </a:lnTo>
                  <a:lnTo>
                    <a:pt x="3491" y="2437"/>
                  </a:lnTo>
                  <a:lnTo>
                    <a:pt x="3491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969250" y="3142393"/>
              <a:ext cx="414431" cy="289330"/>
            </a:xfrm>
            <a:custGeom>
              <a:avLst/>
              <a:gdLst/>
              <a:ahLst/>
              <a:cxnLst/>
              <a:rect l="l" t="t" r="r" b="b"/>
              <a:pathLst>
                <a:path w="3492" h="2438" extrusionOk="0">
                  <a:moveTo>
                    <a:pt x="1" y="1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6969250" y="3256797"/>
              <a:ext cx="414431" cy="292178"/>
            </a:xfrm>
            <a:custGeom>
              <a:avLst/>
              <a:gdLst/>
              <a:ahLst/>
              <a:cxnLst/>
              <a:rect l="l" t="t" r="r" b="b"/>
              <a:pathLst>
                <a:path w="3492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91" y="2462"/>
                  </a:lnTo>
                  <a:lnTo>
                    <a:pt x="3491" y="20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969250" y="3374049"/>
              <a:ext cx="414431" cy="292297"/>
            </a:xfrm>
            <a:custGeom>
              <a:avLst/>
              <a:gdLst/>
              <a:ahLst/>
              <a:cxnLst/>
              <a:rect l="l" t="t" r="r" b="b"/>
              <a:pathLst>
                <a:path w="3492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91" y="2463"/>
                  </a:lnTo>
                  <a:lnTo>
                    <a:pt x="3491" y="203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6969250" y="3491419"/>
              <a:ext cx="414431" cy="291703"/>
            </a:xfrm>
            <a:custGeom>
              <a:avLst/>
              <a:gdLst/>
              <a:ahLst/>
              <a:cxnLst/>
              <a:rect l="l" t="t" r="r" b="b"/>
              <a:pathLst>
                <a:path w="3492" h="2458" extrusionOk="0">
                  <a:moveTo>
                    <a:pt x="1" y="1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6969250" y="3608789"/>
              <a:ext cx="414431" cy="291584"/>
            </a:xfrm>
            <a:custGeom>
              <a:avLst/>
              <a:gdLst/>
              <a:ahLst/>
              <a:cxnLst/>
              <a:rect l="l" t="t" r="r" b="b"/>
              <a:pathLst>
                <a:path w="3492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7383548" y="2967584"/>
              <a:ext cx="251602" cy="975390"/>
            </a:xfrm>
            <a:custGeom>
              <a:avLst/>
              <a:gdLst/>
              <a:ahLst/>
              <a:cxnLst/>
              <a:rect l="l" t="t" r="r" b="b"/>
              <a:pathLst>
                <a:path w="2120" h="8219" extrusionOk="0">
                  <a:moveTo>
                    <a:pt x="2119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19" y="6977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7383548" y="2999983"/>
              <a:ext cx="251602" cy="197001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7383548" y="3117234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1"/>
                  </a:moveTo>
                  <a:lnTo>
                    <a:pt x="0" y="1242"/>
                  </a:lnTo>
                  <a:lnTo>
                    <a:pt x="0" y="1660"/>
                  </a:lnTo>
                  <a:lnTo>
                    <a:pt x="2119" y="440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7383548" y="3234605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7383548" y="3351975"/>
              <a:ext cx="251602" cy="197000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36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7383548" y="3468633"/>
              <a:ext cx="251602" cy="197713"/>
            </a:xfrm>
            <a:custGeom>
              <a:avLst/>
              <a:gdLst/>
              <a:ahLst/>
              <a:cxnLst/>
              <a:rect l="l" t="t" r="r" b="b"/>
              <a:pathLst>
                <a:path w="2120" h="1666" extrusionOk="0">
                  <a:moveTo>
                    <a:pt x="2119" y="1"/>
                  </a:moveTo>
                  <a:lnTo>
                    <a:pt x="0" y="1242"/>
                  </a:lnTo>
                  <a:lnTo>
                    <a:pt x="0" y="1666"/>
                  </a:lnTo>
                  <a:lnTo>
                    <a:pt x="2119" y="445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7383548" y="3586004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7383548" y="3703374"/>
              <a:ext cx="251602" cy="197000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969250" y="2728096"/>
              <a:ext cx="665913" cy="384507"/>
            </a:xfrm>
            <a:custGeom>
              <a:avLst/>
              <a:gdLst/>
              <a:ahLst/>
              <a:cxnLst/>
              <a:rect l="l" t="t" r="r" b="b"/>
              <a:pathLst>
                <a:path w="5611" h="3240" extrusionOk="0">
                  <a:moveTo>
                    <a:pt x="2124" y="1"/>
                  </a:moveTo>
                  <a:lnTo>
                    <a:pt x="1" y="1222"/>
                  </a:lnTo>
                  <a:lnTo>
                    <a:pt x="3491" y="3239"/>
                  </a:lnTo>
                  <a:lnTo>
                    <a:pt x="5610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7054341" y="2828140"/>
              <a:ext cx="167101" cy="94703"/>
            </a:xfrm>
            <a:custGeom>
              <a:avLst/>
              <a:gdLst/>
              <a:ahLst/>
              <a:cxnLst/>
              <a:rect l="l" t="t" r="r" b="b"/>
              <a:pathLst>
                <a:path w="1408" h="798" extrusionOk="0">
                  <a:moveTo>
                    <a:pt x="711" y="0"/>
                  </a:moveTo>
                  <a:lnTo>
                    <a:pt x="0" y="399"/>
                  </a:lnTo>
                  <a:lnTo>
                    <a:pt x="711" y="797"/>
                  </a:lnTo>
                  <a:lnTo>
                    <a:pt x="1407" y="399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969250" y="1975629"/>
              <a:ext cx="665913" cy="1135126"/>
            </a:xfrm>
            <a:custGeom>
              <a:avLst/>
              <a:gdLst/>
              <a:ahLst/>
              <a:cxnLst/>
              <a:rect l="l" t="t" r="r" b="b"/>
              <a:pathLst>
                <a:path w="5611" h="9565" extrusionOk="0">
                  <a:moveTo>
                    <a:pt x="2124" y="0"/>
                  </a:moveTo>
                  <a:lnTo>
                    <a:pt x="1" y="1221"/>
                  </a:lnTo>
                  <a:lnTo>
                    <a:pt x="1" y="7547"/>
                  </a:lnTo>
                  <a:lnTo>
                    <a:pt x="3491" y="9565"/>
                  </a:lnTo>
                  <a:lnTo>
                    <a:pt x="5610" y="8349"/>
                  </a:lnTo>
                  <a:lnTo>
                    <a:pt x="5610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35"/>
          <p:cNvGrpSpPr/>
          <p:nvPr/>
        </p:nvGrpSpPr>
        <p:grpSpPr>
          <a:xfrm>
            <a:off x="6221355" y="1286663"/>
            <a:ext cx="830511" cy="1509774"/>
            <a:chOff x="6221355" y="1286663"/>
            <a:chExt cx="830511" cy="1509774"/>
          </a:xfrm>
        </p:grpSpPr>
        <p:sp>
          <p:nvSpPr>
            <p:cNvPr id="316" name="Google Shape;316;p35"/>
            <p:cNvSpPr/>
            <p:nvPr/>
          </p:nvSpPr>
          <p:spPr>
            <a:xfrm>
              <a:off x="6560175" y="1910288"/>
              <a:ext cx="491691" cy="668140"/>
            </a:xfrm>
            <a:custGeom>
              <a:avLst/>
              <a:gdLst/>
              <a:ahLst/>
              <a:cxnLst/>
              <a:rect l="l" t="t" r="r" b="b"/>
              <a:pathLst>
                <a:path w="4143" h="5630" extrusionOk="0">
                  <a:moveTo>
                    <a:pt x="142" y="0"/>
                  </a:moveTo>
                  <a:cubicBezTo>
                    <a:pt x="128" y="0"/>
                    <a:pt x="117" y="5"/>
                    <a:pt x="107" y="15"/>
                  </a:cubicBezTo>
                  <a:lnTo>
                    <a:pt x="1" y="61"/>
                  </a:lnTo>
                  <a:lnTo>
                    <a:pt x="26" y="121"/>
                  </a:lnTo>
                  <a:lnTo>
                    <a:pt x="66" y="121"/>
                  </a:lnTo>
                  <a:lnTo>
                    <a:pt x="66" y="3108"/>
                  </a:lnTo>
                  <a:cubicBezTo>
                    <a:pt x="66" y="3188"/>
                    <a:pt x="127" y="3294"/>
                    <a:pt x="193" y="3340"/>
                  </a:cubicBezTo>
                  <a:lnTo>
                    <a:pt x="3976" y="5524"/>
                  </a:lnTo>
                  <a:lnTo>
                    <a:pt x="3956" y="5544"/>
                  </a:lnTo>
                  <a:lnTo>
                    <a:pt x="3996" y="5630"/>
                  </a:lnTo>
                  <a:lnTo>
                    <a:pt x="4102" y="5564"/>
                  </a:lnTo>
                  <a:cubicBezTo>
                    <a:pt x="4122" y="5544"/>
                    <a:pt x="4142" y="5504"/>
                    <a:pt x="4142" y="5458"/>
                  </a:cubicBezTo>
                  <a:lnTo>
                    <a:pt x="4142" y="2457"/>
                  </a:lnTo>
                  <a:cubicBezTo>
                    <a:pt x="4142" y="2371"/>
                    <a:pt x="4082" y="2265"/>
                    <a:pt x="4016" y="2225"/>
                  </a:cubicBezTo>
                  <a:lnTo>
                    <a:pt x="193" y="15"/>
                  </a:lnTo>
                  <a:cubicBezTo>
                    <a:pt x="172" y="5"/>
                    <a:pt x="156" y="0"/>
                    <a:pt x="142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6555428" y="1917646"/>
              <a:ext cx="483858" cy="660308"/>
            </a:xfrm>
            <a:custGeom>
              <a:avLst/>
              <a:gdLst/>
              <a:ahLst/>
              <a:cxnLst/>
              <a:rect l="l" t="t" r="r" b="b"/>
              <a:pathLst>
                <a:path w="4077" h="5564" extrusionOk="0">
                  <a:moveTo>
                    <a:pt x="77" y="1"/>
                  </a:moveTo>
                  <a:cubicBezTo>
                    <a:pt x="35" y="1"/>
                    <a:pt x="0" y="41"/>
                    <a:pt x="0" y="100"/>
                  </a:cubicBezTo>
                  <a:lnTo>
                    <a:pt x="0" y="3106"/>
                  </a:lnTo>
                  <a:cubicBezTo>
                    <a:pt x="0" y="3192"/>
                    <a:pt x="66" y="3298"/>
                    <a:pt x="127" y="3338"/>
                  </a:cubicBezTo>
                  <a:lnTo>
                    <a:pt x="3950" y="5548"/>
                  </a:lnTo>
                  <a:cubicBezTo>
                    <a:pt x="3973" y="5558"/>
                    <a:pt x="3993" y="5563"/>
                    <a:pt x="4009" y="5563"/>
                  </a:cubicBezTo>
                  <a:cubicBezTo>
                    <a:pt x="4055" y="5563"/>
                    <a:pt x="4076" y="5525"/>
                    <a:pt x="4076" y="5462"/>
                  </a:cubicBezTo>
                  <a:lnTo>
                    <a:pt x="4076" y="2455"/>
                  </a:lnTo>
                  <a:cubicBezTo>
                    <a:pt x="4076" y="2370"/>
                    <a:pt x="4036" y="2269"/>
                    <a:pt x="3950" y="2223"/>
                  </a:cubicBezTo>
                  <a:lnTo>
                    <a:pt x="127" y="19"/>
                  </a:lnTo>
                  <a:cubicBezTo>
                    <a:pt x="110" y="7"/>
                    <a:pt x="93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6578214" y="1955147"/>
              <a:ext cx="438879" cy="585068"/>
            </a:xfrm>
            <a:custGeom>
              <a:avLst/>
              <a:gdLst/>
              <a:ahLst/>
              <a:cxnLst/>
              <a:rect l="l" t="t" r="r" b="b"/>
              <a:pathLst>
                <a:path w="3698" h="4930" extrusionOk="0">
                  <a:moveTo>
                    <a:pt x="57" y="0"/>
                  </a:moveTo>
                  <a:cubicBezTo>
                    <a:pt x="22" y="0"/>
                    <a:pt x="0" y="39"/>
                    <a:pt x="0" y="102"/>
                  </a:cubicBezTo>
                  <a:lnTo>
                    <a:pt x="0" y="2684"/>
                  </a:lnTo>
                  <a:cubicBezTo>
                    <a:pt x="0" y="2770"/>
                    <a:pt x="41" y="2876"/>
                    <a:pt x="101" y="2916"/>
                  </a:cubicBezTo>
                  <a:lnTo>
                    <a:pt x="3592" y="4914"/>
                  </a:lnTo>
                  <a:cubicBezTo>
                    <a:pt x="3609" y="4925"/>
                    <a:pt x="3625" y="4930"/>
                    <a:pt x="3638" y="4930"/>
                  </a:cubicBezTo>
                  <a:cubicBezTo>
                    <a:pt x="3676" y="4930"/>
                    <a:pt x="3698" y="4891"/>
                    <a:pt x="3698" y="4828"/>
                  </a:cubicBezTo>
                  <a:lnTo>
                    <a:pt x="3698" y="2245"/>
                  </a:lnTo>
                  <a:cubicBezTo>
                    <a:pt x="3698" y="2160"/>
                    <a:pt x="3657" y="2054"/>
                    <a:pt x="3592" y="2013"/>
                  </a:cubicBezTo>
                  <a:lnTo>
                    <a:pt x="101" y="16"/>
                  </a:lnTo>
                  <a:cubicBezTo>
                    <a:pt x="85" y="5"/>
                    <a:pt x="70" y="0"/>
                    <a:pt x="57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6864935" y="2144317"/>
              <a:ext cx="124614" cy="127101"/>
            </a:xfrm>
            <a:custGeom>
              <a:avLst/>
              <a:gdLst/>
              <a:ahLst/>
              <a:cxnLst/>
              <a:rect l="l" t="t" r="r" b="b"/>
              <a:pathLst>
                <a:path w="1050" h="1071" extrusionOk="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6600288" y="1992293"/>
              <a:ext cx="247448" cy="152141"/>
            </a:xfrm>
            <a:custGeom>
              <a:avLst/>
              <a:gdLst/>
              <a:ahLst/>
              <a:cxnLst/>
              <a:rect l="l" t="t" r="r" b="b"/>
              <a:pathLst>
                <a:path w="2085" h="1282" extrusionOk="0">
                  <a:moveTo>
                    <a:pt x="1" y="0"/>
                  </a:moveTo>
                  <a:lnTo>
                    <a:pt x="1" y="81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6600288" y="2011993"/>
              <a:ext cx="117493" cy="77376"/>
            </a:xfrm>
            <a:custGeom>
              <a:avLst/>
              <a:gdLst/>
              <a:ahLst/>
              <a:cxnLst/>
              <a:rect l="l" t="t" r="r" b="b"/>
              <a:pathLst>
                <a:path w="990" h="652" extrusionOk="0">
                  <a:moveTo>
                    <a:pt x="1" y="1"/>
                  </a:moveTo>
                  <a:lnTo>
                    <a:pt x="1" y="87"/>
                  </a:lnTo>
                  <a:lnTo>
                    <a:pt x="990" y="652"/>
                  </a:lnTo>
                  <a:lnTo>
                    <a:pt x="990" y="5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6600288" y="2251481"/>
              <a:ext cx="247448" cy="152141"/>
            </a:xfrm>
            <a:custGeom>
              <a:avLst/>
              <a:gdLst/>
              <a:ahLst/>
              <a:cxnLst/>
              <a:rect l="l" t="t" r="r" b="b"/>
              <a:pathLst>
                <a:path w="2085" h="1282" extrusionOk="0">
                  <a:moveTo>
                    <a:pt x="1" y="1"/>
                  </a:moveTo>
                  <a:lnTo>
                    <a:pt x="1" y="86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6655353" y="2303579"/>
              <a:ext cx="192380" cy="122829"/>
            </a:xfrm>
            <a:custGeom>
              <a:avLst/>
              <a:gdLst/>
              <a:ahLst/>
              <a:cxnLst/>
              <a:rect l="l" t="t" r="r" b="b"/>
              <a:pathLst>
                <a:path w="1621" h="1035" extrusionOk="0">
                  <a:moveTo>
                    <a:pt x="1" y="1"/>
                  </a:moveTo>
                  <a:lnTo>
                    <a:pt x="1" y="86"/>
                  </a:lnTo>
                  <a:lnTo>
                    <a:pt x="1620" y="1035"/>
                  </a:lnTo>
                  <a:lnTo>
                    <a:pt x="1620" y="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6600288" y="2034185"/>
              <a:ext cx="89959" cy="63016"/>
            </a:xfrm>
            <a:custGeom>
              <a:avLst/>
              <a:gdLst/>
              <a:ahLst/>
              <a:cxnLst/>
              <a:rect l="l" t="t" r="r" b="b"/>
              <a:pathLst>
                <a:path w="758" h="531" extrusionOk="0">
                  <a:moveTo>
                    <a:pt x="1" y="0"/>
                  </a:moveTo>
                  <a:lnTo>
                    <a:pt x="1" y="86"/>
                  </a:lnTo>
                  <a:lnTo>
                    <a:pt x="757" y="530"/>
                  </a:lnTo>
                  <a:lnTo>
                    <a:pt x="757" y="4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6864935" y="2216827"/>
              <a:ext cx="124614" cy="82123"/>
            </a:xfrm>
            <a:custGeom>
              <a:avLst/>
              <a:gdLst/>
              <a:ahLst/>
              <a:cxnLst/>
              <a:rect l="l" t="t" r="r" b="b"/>
              <a:pathLst>
                <a:path w="1050" h="692" extrusionOk="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6924748" y="2273673"/>
              <a:ext cx="64799" cy="47945"/>
            </a:xfrm>
            <a:custGeom>
              <a:avLst/>
              <a:gdLst/>
              <a:ahLst/>
              <a:cxnLst/>
              <a:rect l="l" t="t" r="r" b="b"/>
              <a:pathLst>
                <a:path w="546" h="404" extrusionOk="0">
                  <a:moveTo>
                    <a:pt x="1" y="0"/>
                  </a:moveTo>
                  <a:lnTo>
                    <a:pt x="1" y="86"/>
                  </a:lnTo>
                  <a:lnTo>
                    <a:pt x="546" y="404"/>
                  </a:lnTo>
                  <a:lnTo>
                    <a:pt x="546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6864935" y="2258720"/>
              <a:ext cx="124614" cy="82716"/>
            </a:xfrm>
            <a:custGeom>
              <a:avLst/>
              <a:gdLst/>
              <a:ahLst/>
              <a:cxnLst/>
              <a:rect l="l" t="t" r="r" b="b"/>
              <a:pathLst>
                <a:path w="1050" h="697" extrusionOk="0">
                  <a:moveTo>
                    <a:pt x="0" y="0"/>
                  </a:moveTo>
                  <a:lnTo>
                    <a:pt x="0" y="86"/>
                  </a:lnTo>
                  <a:lnTo>
                    <a:pt x="1050" y="696"/>
                  </a:lnTo>
                  <a:lnTo>
                    <a:pt x="1050" y="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6884635" y="2293967"/>
              <a:ext cx="104913" cy="69544"/>
            </a:xfrm>
            <a:custGeom>
              <a:avLst/>
              <a:gdLst/>
              <a:ahLst/>
              <a:cxnLst/>
              <a:rect l="l" t="t" r="r" b="b"/>
              <a:pathLst>
                <a:path w="884" h="586" extrusionOk="0">
                  <a:moveTo>
                    <a:pt x="1" y="1"/>
                  </a:moveTo>
                  <a:lnTo>
                    <a:pt x="1" y="82"/>
                  </a:lnTo>
                  <a:lnTo>
                    <a:pt x="884" y="586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6600288" y="2064092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6"/>
                  </a:lnTo>
                  <a:lnTo>
                    <a:pt x="1555" y="989"/>
                  </a:lnTo>
                  <a:lnTo>
                    <a:pt x="1555" y="9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6690125" y="2136603"/>
              <a:ext cx="94707" cy="67763"/>
            </a:xfrm>
            <a:custGeom>
              <a:avLst/>
              <a:gdLst/>
              <a:ahLst/>
              <a:cxnLst/>
              <a:rect l="l" t="t" r="r" b="b"/>
              <a:pathLst>
                <a:path w="798" h="571" extrusionOk="0">
                  <a:moveTo>
                    <a:pt x="0" y="0"/>
                  </a:moveTo>
                  <a:lnTo>
                    <a:pt x="0" y="86"/>
                  </a:lnTo>
                  <a:lnTo>
                    <a:pt x="798" y="570"/>
                  </a:lnTo>
                  <a:lnTo>
                    <a:pt x="798" y="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6600288" y="2106578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7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6632686" y="2146690"/>
              <a:ext cx="152148" cy="100162"/>
            </a:xfrm>
            <a:custGeom>
              <a:avLst/>
              <a:gdLst/>
              <a:ahLst/>
              <a:cxnLst/>
              <a:rect l="l" t="t" r="r" b="b"/>
              <a:pathLst>
                <a:path w="1282" h="844" extrusionOk="0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6864935" y="2308920"/>
              <a:ext cx="124614" cy="127101"/>
            </a:xfrm>
            <a:custGeom>
              <a:avLst/>
              <a:gdLst/>
              <a:ahLst/>
              <a:cxnLst/>
              <a:rect l="l" t="t" r="r" b="b"/>
              <a:pathLst>
                <a:path w="1050" h="1071" extrusionOk="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6864935" y="2381431"/>
              <a:ext cx="124614" cy="82123"/>
            </a:xfrm>
            <a:custGeom>
              <a:avLst/>
              <a:gdLst/>
              <a:ahLst/>
              <a:cxnLst/>
              <a:rect l="l" t="t" r="r" b="b"/>
              <a:pathLst>
                <a:path w="1050" h="692" extrusionOk="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6864935" y="2403504"/>
              <a:ext cx="124614" cy="82835"/>
            </a:xfrm>
            <a:custGeom>
              <a:avLst/>
              <a:gdLst/>
              <a:ahLst/>
              <a:cxnLst/>
              <a:rect l="l" t="t" r="r" b="b"/>
              <a:pathLst>
                <a:path w="1050" h="698" extrusionOk="0">
                  <a:moveTo>
                    <a:pt x="0" y="1"/>
                  </a:moveTo>
                  <a:lnTo>
                    <a:pt x="0" y="87"/>
                  </a:lnTo>
                  <a:lnTo>
                    <a:pt x="1050" y="697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6904454" y="2448483"/>
              <a:ext cx="85094" cy="57557"/>
            </a:xfrm>
            <a:custGeom>
              <a:avLst/>
              <a:gdLst/>
              <a:ahLst/>
              <a:cxnLst/>
              <a:rect l="l" t="t" r="r" b="b"/>
              <a:pathLst>
                <a:path w="717" h="485" extrusionOk="0">
                  <a:moveTo>
                    <a:pt x="0" y="0"/>
                  </a:moveTo>
                  <a:lnTo>
                    <a:pt x="0" y="86"/>
                  </a:lnTo>
                  <a:lnTo>
                    <a:pt x="717" y="485"/>
                  </a:lnTo>
                  <a:lnTo>
                    <a:pt x="717" y="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6799663" y="2190719"/>
              <a:ext cx="50439" cy="63728"/>
            </a:xfrm>
            <a:custGeom>
              <a:avLst/>
              <a:gdLst/>
              <a:ahLst/>
              <a:cxnLst/>
              <a:rect l="l" t="t" r="r" b="b"/>
              <a:pathLst>
                <a:path w="425" h="537" extrusionOk="0">
                  <a:moveTo>
                    <a:pt x="109" y="1"/>
                  </a:moveTo>
                  <a:cubicBezTo>
                    <a:pt x="42" y="1"/>
                    <a:pt x="1" y="47"/>
                    <a:pt x="1" y="134"/>
                  </a:cubicBezTo>
                  <a:cubicBezTo>
                    <a:pt x="1" y="281"/>
                    <a:pt x="86" y="427"/>
                    <a:pt x="212" y="513"/>
                  </a:cubicBezTo>
                  <a:cubicBezTo>
                    <a:pt x="241" y="529"/>
                    <a:pt x="269" y="536"/>
                    <a:pt x="295" y="536"/>
                  </a:cubicBezTo>
                  <a:cubicBezTo>
                    <a:pt x="367" y="536"/>
                    <a:pt x="424" y="479"/>
                    <a:pt x="424" y="387"/>
                  </a:cubicBezTo>
                  <a:cubicBezTo>
                    <a:pt x="424" y="260"/>
                    <a:pt x="318" y="94"/>
                    <a:pt x="212" y="28"/>
                  </a:cubicBezTo>
                  <a:cubicBezTo>
                    <a:pt x="174" y="10"/>
                    <a:pt x="139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6600288" y="2159270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1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6690125" y="2231781"/>
              <a:ext cx="94707" cy="64678"/>
            </a:xfrm>
            <a:custGeom>
              <a:avLst/>
              <a:gdLst/>
              <a:ahLst/>
              <a:cxnLst/>
              <a:rect l="l" t="t" r="r" b="b"/>
              <a:pathLst>
                <a:path w="798" h="545" extrusionOk="0">
                  <a:moveTo>
                    <a:pt x="0" y="0"/>
                  </a:moveTo>
                  <a:lnTo>
                    <a:pt x="0" y="81"/>
                  </a:lnTo>
                  <a:lnTo>
                    <a:pt x="798" y="545"/>
                  </a:lnTo>
                  <a:lnTo>
                    <a:pt x="79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6600288" y="2201756"/>
              <a:ext cx="184547" cy="116895"/>
            </a:xfrm>
            <a:custGeom>
              <a:avLst/>
              <a:gdLst/>
              <a:ahLst/>
              <a:cxnLst/>
              <a:rect l="l" t="t" r="r" b="b"/>
              <a:pathLst>
                <a:path w="1555" h="985" extrusionOk="0">
                  <a:moveTo>
                    <a:pt x="1" y="1"/>
                  </a:moveTo>
                  <a:lnTo>
                    <a:pt x="1" y="82"/>
                  </a:lnTo>
                  <a:lnTo>
                    <a:pt x="1555" y="985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6632686" y="2241275"/>
              <a:ext cx="152148" cy="100162"/>
            </a:xfrm>
            <a:custGeom>
              <a:avLst/>
              <a:gdLst/>
              <a:ahLst/>
              <a:cxnLst/>
              <a:rect l="l" t="t" r="r" b="b"/>
              <a:pathLst>
                <a:path w="1282" h="844" extrusionOk="0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6799663" y="2284235"/>
              <a:ext cx="50439" cy="64203"/>
            </a:xfrm>
            <a:custGeom>
              <a:avLst/>
              <a:gdLst/>
              <a:ahLst/>
              <a:cxnLst/>
              <a:rect l="l" t="t" r="r" b="b"/>
              <a:pathLst>
                <a:path w="425" h="541" extrusionOk="0">
                  <a:moveTo>
                    <a:pt x="108" y="1"/>
                  </a:moveTo>
                  <a:cubicBezTo>
                    <a:pt x="41" y="1"/>
                    <a:pt x="1" y="57"/>
                    <a:pt x="1" y="143"/>
                  </a:cubicBezTo>
                  <a:cubicBezTo>
                    <a:pt x="1" y="290"/>
                    <a:pt x="86" y="441"/>
                    <a:pt x="212" y="501"/>
                  </a:cubicBezTo>
                  <a:cubicBezTo>
                    <a:pt x="246" y="528"/>
                    <a:pt x="279" y="540"/>
                    <a:pt x="309" y="540"/>
                  </a:cubicBezTo>
                  <a:cubicBezTo>
                    <a:pt x="374" y="540"/>
                    <a:pt x="424" y="482"/>
                    <a:pt x="424" y="396"/>
                  </a:cubicBezTo>
                  <a:cubicBezTo>
                    <a:pt x="424" y="249"/>
                    <a:pt x="318" y="103"/>
                    <a:pt x="212" y="37"/>
                  </a:cubicBezTo>
                  <a:cubicBezTo>
                    <a:pt x="173" y="12"/>
                    <a:pt x="138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6223728" y="2329925"/>
              <a:ext cx="808329" cy="466511"/>
            </a:xfrm>
            <a:custGeom>
              <a:avLst/>
              <a:gdLst/>
              <a:ahLst/>
              <a:cxnLst/>
              <a:rect l="l" t="t" r="r" b="b"/>
              <a:pathLst>
                <a:path w="6811" h="3931" extrusionOk="0">
                  <a:moveTo>
                    <a:pt x="2805" y="0"/>
                  </a:moveTo>
                  <a:cubicBezTo>
                    <a:pt x="2760" y="0"/>
                    <a:pt x="2712" y="11"/>
                    <a:pt x="2669" y="31"/>
                  </a:cubicBezTo>
                  <a:lnTo>
                    <a:pt x="147" y="1504"/>
                  </a:lnTo>
                  <a:lnTo>
                    <a:pt x="147" y="1463"/>
                  </a:lnTo>
                  <a:lnTo>
                    <a:pt x="1" y="1463"/>
                  </a:lnTo>
                  <a:lnTo>
                    <a:pt x="1" y="1630"/>
                  </a:lnTo>
                  <a:cubicBezTo>
                    <a:pt x="1" y="1650"/>
                    <a:pt x="21" y="1670"/>
                    <a:pt x="41" y="1695"/>
                  </a:cubicBezTo>
                  <a:lnTo>
                    <a:pt x="3890" y="3900"/>
                  </a:lnTo>
                  <a:cubicBezTo>
                    <a:pt x="3920" y="3920"/>
                    <a:pt x="3962" y="3930"/>
                    <a:pt x="4007" y="3930"/>
                  </a:cubicBezTo>
                  <a:cubicBezTo>
                    <a:pt x="4052" y="3930"/>
                    <a:pt x="4099" y="3920"/>
                    <a:pt x="4142" y="3900"/>
                  </a:cubicBezTo>
                  <a:lnTo>
                    <a:pt x="6745" y="2386"/>
                  </a:lnTo>
                  <a:cubicBezTo>
                    <a:pt x="6791" y="2366"/>
                    <a:pt x="6811" y="2346"/>
                    <a:pt x="6811" y="2301"/>
                  </a:cubicBezTo>
                  <a:lnTo>
                    <a:pt x="6811" y="2154"/>
                  </a:lnTo>
                  <a:lnTo>
                    <a:pt x="6685" y="2154"/>
                  </a:lnTo>
                  <a:lnTo>
                    <a:pt x="6685" y="2200"/>
                  </a:lnTo>
                  <a:lnTo>
                    <a:pt x="2922" y="31"/>
                  </a:lnTo>
                  <a:cubicBezTo>
                    <a:pt x="2891" y="11"/>
                    <a:pt x="2850" y="0"/>
                    <a:pt x="2805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6221355" y="2310463"/>
              <a:ext cx="813195" cy="466511"/>
            </a:xfrm>
            <a:custGeom>
              <a:avLst/>
              <a:gdLst/>
              <a:ahLst/>
              <a:cxnLst/>
              <a:rect l="l" t="t" r="r" b="b"/>
              <a:pathLst>
                <a:path w="6852" h="3931" extrusionOk="0">
                  <a:moveTo>
                    <a:pt x="2838" y="0"/>
                  </a:moveTo>
                  <a:cubicBezTo>
                    <a:pt x="2790" y="0"/>
                    <a:pt x="2737" y="15"/>
                    <a:pt x="2689" y="48"/>
                  </a:cubicBezTo>
                  <a:lnTo>
                    <a:pt x="81" y="1542"/>
                  </a:lnTo>
                  <a:cubicBezTo>
                    <a:pt x="21" y="1582"/>
                    <a:pt x="1" y="1648"/>
                    <a:pt x="61" y="1688"/>
                  </a:cubicBezTo>
                  <a:lnTo>
                    <a:pt x="3910" y="3918"/>
                  </a:lnTo>
                  <a:cubicBezTo>
                    <a:pt x="3935" y="3926"/>
                    <a:pt x="3968" y="3931"/>
                    <a:pt x="4004" y="3931"/>
                  </a:cubicBezTo>
                  <a:cubicBezTo>
                    <a:pt x="4055" y="3931"/>
                    <a:pt x="4112" y="3921"/>
                    <a:pt x="4162" y="3897"/>
                  </a:cubicBezTo>
                  <a:lnTo>
                    <a:pt x="6765" y="2384"/>
                  </a:lnTo>
                  <a:cubicBezTo>
                    <a:pt x="6831" y="2339"/>
                    <a:pt x="6851" y="2278"/>
                    <a:pt x="6791" y="2238"/>
                  </a:cubicBezTo>
                  <a:lnTo>
                    <a:pt x="2942" y="28"/>
                  </a:lnTo>
                  <a:cubicBezTo>
                    <a:pt x="2914" y="10"/>
                    <a:pt x="2878" y="0"/>
                    <a:pt x="2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371005" y="2334554"/>
              <a:ext cx="620934" cy="357093"/>
            </a:xfrm>
            <a:custGeom>
              <a:avLst/>
              <a:gdLst/>
              <a:ahLst/>
              <a:cxnLst/>
              <a:rect l="l" t="t" r="r" b="b"/>
              <a:pathLst>
                <a:path w="5232" h="3009" extrusionOk="0">
                  <a:moveTo>
                    <a:pt x="1581" y="0"/>
                  </a:moveTo>
                  <a:cubicBezTo>
                    <a:pt x="1537" y="0"/>
                    <a:pt x="1486" y="11"/>
                    <a:pt x="1449" y="37"/>
                  </a:cubicBezTo>
                  <a:lnTo>
                    <a:pt x="61" y="834"/>
                  </a:lnTo>
                  <a:cubicBezTo>
                    <a:pt x="1" y="875"/>
                    <a:pt x="1" y="920"/>
                    <a:pt x="41" y="960"/>
                  </a:cubicBezTo>
                  <a:lnTo>
                    <a:pt x="3572" y="2978"/>
                  </a:lnTo>
                  <a:cubicBezTo>
                    <a:pt x="3605" y="2998"/>
                    <a:pt x="3642" y="3008"/>
                    <a:pt x="3678" y="3008"/>
                  </a:cubicBezTo>
                  <a:cubicBezTo>
                    <a:pt x="3715" y="3008"/>
                    <a:pt x="3751" y="2998"/>
                    <a:pt x="3784" y="2978"/>
                  </a:cubicBezTo>
                  <a:lnTo>
                    <a:pt x="5171" y="2181"/>
                  </a:lnTo>
                  <a:cubicBezTo>
                    <a:pt x="5232" y="2136"/>
                    <a:pt x="5232" y="2095"/>
                    <a:pt x="5192" y="2055"/>
                  </a:cubicBezTo>
                  <a:lnTo>
                    <a:pt x="1660" y="17"/>
                  </a:lnTo>
                  <a:cubicBezTo>
                    <a:pt x="1643" y="6"/>
                    <a:pt x="1614" y="0"/>
                    <a:pt x="1581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6410525" y="2539507"/>
              <a:ext cx="227628" cy="128169"/>
            </a:xfrm>
            <a:custGeom>
              <a:avLst/>
              <a:gdLst/>
              <a:ahLst/>
              <a:cxnLst/>
              <a:rect l="l" t="t" r="r" b="b"/>
              <a:pathLst>
                <a:path w="1918" h="1080" extrusionOk="0">
                  <a:moveTo>
                    <a:pt x="717" y="0"/>
                  </a:moveTo>
                  <a:cubicBezTo>
                    <a:pt x="680" y="0"/>
                    <a:pt x="644" y="10"/>
                    <a:pt x="611" y="30"/>
                  </a:cubicBezTo>
                  <a:lnTo>
                    <a:pt x="66" y="348"/>
                  </a:lnTo>
                  <a:cubicBezTo>
                    <a:pt x="1" y="388"/>
                    <a:pt x="1" y="434"/>
                    <a:pt x="66" y="474"/>
                  </a:cubicBezTo>
                  <a:lnTo>
                    <a:pt x="1095" y="1064"/>
                  </a:lnTo>
                  <a:cubicBezTo>
                    <a:pt x="1116" y="1075"/>
                    <a:pt x="1152" y="1080"/>
                    <a:pt x="1192" y="1080"/>
                  </a:cubicBezTo>
                  <a:cubicBezTo>
                    <a:pt x="1232" y="1080"/>
                    <a:pt x="1274" y="1075"/>
                    <a:pt x="1307" y="1064"/>
                  </a:cubicBezTo>
                  <a:lnTo>
                    <a:pt x="1832" y="747"/>
                  </a:lnTo>
                  <a:cubicBezTo>
                    <a:pt x="1892" y="706"/>
                    <a:pt x="1918" y="661"/>
                    <a:pt x="1852" y="620"/>
                  </a:cubicBezTo>
                  <a:lnTo>
                    <a:pt x="823" y="30"/>
                  </a:lnTo>
                  <a:cubicBezTo>
                    <a:pt x="790" y="10"/>
                    <a:pt x="754" y="0"/>
                    <a:pt x="717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6917034" y="2563954"/>
              <a:ext cx="59933" cy="33704"/>
            </a:xfrm>
            <a:custGeom>
              <a:avLst/>
              <a:gdLst/>
              <a:ahLst/>
              <a:cxnLst/>
              <a:rect l="l" t="t" r="r" b="b"/>
              <a:pathLst>
                <a:path w="505" h="284" extrusionOk="0">
                  <a:moveTo>
                    <a:pt x="191" y="1"/>
                  </a:moveTo>
                  <a:cubicBezTo>
                    <a:pt x="176" y="1"/>
                    <a:pt x="159" y="6"/>
                    <a:pt x="147" y="16"/>
                  </a:cubicBezTo>
                  <a:lnTo>
                    <a:pt x="21" y="77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253" y="268"/>
                  </a:lnTo>
                  <a:cubicBezTo>
                    <a:pt x="275" y="278"/>
                    <a:pt x="297" y="283"/>
                    <a:pt x="315" y="283"/>
                  </a:cubicBezTo>
                  <a:cubicBezTo>
                    <a:pt x="333" y="283"/>
                    <a:pt x="348" y="278"/>
                    <a:pt x="358" y="268"/>
                  </a:cubicBezTo>
                  <a:lnTo>
                    <a:pt x="485" y="203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6869682" y="2536421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90" y="1"/>
                  </a:moveTo>
                  <a:cubicBezTo>
                    <a:pt x="174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53" y="268"/>
                  </a:lnTo>
                  <a:cubicBezTo>
                    <a:pt x="273" y="278"/>
                    <a:pt x="295" y="283"/>
                    <a:pt x="314" y="283"/>
                  </a:cubicBezTo>
                  <a:cubicBezTo>
                    <a:pt x="332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3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6820076" y="2508888"/>
              <a:ext cx="62307" cy="33704"/>
            </a:xfrm>
            <a:custGeom>
              <a:avLst/>
              <a:gdLst/>
              <a:ahLst/>
              <a:cxnLst/>
              <a:rect l="l" t="t" r="r" b="b"/>
              <a:pathLst>
                <a:path w="525" h="284" extrusionOk="0">
                  <a:moveTo>
                    <a:pt x="209" y="1"/>
                  </a:moveTo>
                  <a:cubicBezTo>
                    <a:pt x="193" y="1"/>
                    <a:pt x="177" y="6"/>
                    <a:pt x="167" y="16"/>
                  </a:cubicBezTo>
                  <a:lnTo>
                    <a:pt x="40" y="81"/>
                  </a:lnTo>
                  <a:cubicBezTo>
                    <a:pt x="0" y="102"/>
                    <a:pt x="0" y="122"/>
                    <a:pt x="40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6" y="283"/>
                  </a:cubicBezTo>
                  <a:cubicBezTo>
                    <a:pt x="334" y="283"/>
                    <a:pt x="356" y="278"/>
                    <a:pt x="378" y="268"/>
                  </a:cubicBezTo>
                  <a:lnTo>
                    <a:pt x="484" y="208"/>
                  </a:lnTo>
                  <a:cubicBezTo>
                    <a:pt x="525" y="187"/>
                    <a:pt x="525" y="162"/>
                    <a:pt x="484" y="142"/>
                  </a:cubicBezTo>
                  <a:lnTo>
                    <a:pt x="252" y="16"/>
                  </a:lnTo>
                  <a:cubicBezTo>
                    <a:pt x="242" y="6"/>
                    <a:pt x="226" y="1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6772724" y="2481356"/>
              <a:ext cx="62426" cy="34060"/>
            </a:xfrm>
            <a:custGeom>
              <a:avLst/>
              <a:gdLst/>
              <a:ahLst/>
              <a:cxnLst/>
              <a:rect l="l" t="t" r="r" b="b"/>
              <a:pathLst>
                <a:path w="526" h="287" extrusionOk="0">
                  <a:moveTo>
                    <a:pt x="206" y="1"/>
                  </a:moveTo>
                  <a:cubicBezTo>
                    <a:pt x="187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2"/>
                    <a:pt x="1" y="122"/>
                    <a:pt x="41" y="122"/>
                  </a:cubicBezTo>
                  <a:lnTo>
                    <a:pt x="273" y="268"/>
                  </a:lnTo>
                  <a:cubicBezTo>
                    <a:pt x="283" y="281"/>
                    <a:pt x="298" y="287"/>
                    <a:pt x="313" y="287"/>
                  </a:cubicBezTo>
                  <a:cubicBezTo>
                    <a:pt x="329" y="287"/>
                    <a:pt x="344" y="281"/>
                    <a:pt x="354" y="268"/>
                  </a:cubicBezTo>
                  <a:lnTo>
                    <a:pt x="480" y="208"/>
                  </a:lnTo>
                  <a:cubicBezTo>
                    <a:pt x="525" y="187"/>
                    <a:pt x="525" y="167"/>
                    <a:pt x="480" y="142"/>
                  </a:cubicBezTo>
                  <a:lnTo>
                    <a:pt x="253" y="16"/>
                  </a:lnTo>
                  <a:cubicBezTo>
                    <a:pt x="240" y="6"/>
                    <a:pt x="224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6724897" y="2453230"/>
              <a:ext cx="59933" cy="34890"/>
            </a:xfrm>
            <a:custGeom>
              <a:avLst/>
              <a:gdLst/>
              <a:ahLst/>
              <a:cxnLst/>
              <a:rect l="l" t="t" r="r" b="b"/>
              <a:pathLst>
                <a:path w="505" h="294" extrusionOk="0">
                  <a:moveTo>
                    <a:pt x="151" y="1"/>
                  </a:moveTo>
                  <a:lnTo>
                    <a:pt x="25" y="86"/>
                  </a:lnTo>
                  <a:cubicBezTo>
                    <a:pt x="0" y="107"/>
                    <a:pt x="0" y="127"/>
                    <a:pt x="25" y="127"/>
                  </a:cubicBezTo>
                  <a:lnTo>
                    <a:pt x="278" y="278"/>
                  </a:lnTo>
                  <a:cubicBezTo>
                    <a:pt x="288" y="288"/>
                    <a:pt x="303" y="293"/>
                    <a:pt x="318" y="293"/>
                  </a:cubicBezTo>
                  <a:cubicBezTo>
                    <a:pt x="333" y="293"/>
                    <a:pt x="348" y="288"/>
                    <a:pt x="358" y="278"/>
                  </a:cubicBezTo>
                  <a:lnTo>
                    <a:pt x="484" y="212"/>
                  </a:lnTo>
                  <a:cubicBezTo>
                    <a:pt x="505" y="192"/>
                    <a:pt x="505" y="172"/>
                    <a:pt x="484" y="152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6677546" y="2426290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7" y="1"/>
                  </a:moveTo>
                  <a:lnTo>
                    <a:pt x="21" y="81"/>
                  </a:lnTo>
                  <a:cubicBezTo>
                    <a:pt x="1" y="81"/>
                    <a:pt x="1" y="127"/>
                    <a:pt x="21" y="127"/>
                  </a:cubicBezTo>
                  <a:lnTo>
                    <a:pt x="273" y="273"/>
                  </a:lnTo>
                  <a:cubicBezTo>
                    <a:pt x="286" y="283"/>
                    <a:pt x="302" y="288"/>
                    <a:pt x="318" y="288"/>
                  </a:cubicBezTo>
                  <a:cubicBezTo>
                    <a:pt x="333" y="288"/>
                    <a:pt x="349" y="283"/>
                    <a:pt x="359" y="273"/>
                  </a:cubicBezTo>
                  <a:lnTo>
                    <a:pt x="485" y="20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6630313" y="2398757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6" y="1"/>
                  </a:moveTo>
                  <a:lnTo>
                    <a:pt x="20" y="81"/>
                  </a:lnTo>
                  <a:cubicBezTo>
                    <a:pt x="0" y="81"/>
                    <a:pt x="0" y="127"/>
                    <a:pt x="20" y="127"/>
                  </a:cubicBezTo>
                  <a:lnTo>
                    <a:pt x="252" y="273"/>
                  </a:lnTo>
                  <a:cubicBezTo>
                    <a:pt x="272" y="283"/>
                    <a:pt x="294" y="288"/>
                    <a:pt x="313" y="288"/>
                  </a:cubicBezTo>
                  <a:cubicBezTo>
                    <a:pt x="332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04" y="187"/>
                    <a:pt x="504" y="167"/>
                    <a:pt x="484" y="147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6582961" y="2371225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7" y="1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7"/>
                  </a:cubicBezTo>
                  <a:lnTo>
                    <a:pt x="253" y="273"/>
                  </a:lnTo>
                  <a:cubicBezTo>
                    <a:pt x="263" y="283"/>
                    <a:pt x="278" y="288"/>
                    <a:pt x="296" y="288"/>
                  </a:cubicBezTo>
                  <a:cubicBezTo>
                    <a:pt x="315" y="288"/>
                    <a:pt x="336" y="283"/>
                    <a:pt x="359" y="273"/>
                  </a:cubicBezTo>
                  <a:lnTo>
                    <a:pt x="485" y="18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6533236" y="2341912"/>
              <a:ext cx="62426" cy="34178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10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7"/>
                  </a:lnTo>
                  <a:cubicBezTo>
                    <a:pt x="525" y="207"/>
                    <a:pt x="525" y="162"/>
                    <a:pt x="480" y="162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6859595" y="2570600"/>
              <a:ext cx="82720" cy="46758"/>
            </a:xfrm>
            <a:custGeom>
              <a:avLst/>
              <a:gdLst/>
              <a:ahLst/>
              <a:cxnLst/>
              <a:rect l="l" t="t" r="r" b="b"/>
              <a:pathLst>
                <a:path w="697" h="394" extrusionOk="0">
                  <a:moveTo>
                    <a:pt x="151" y="0"/>
                  </a:moveTo>
                  <a:lnTo>
                    <a:pt x="25" y="86"/>
                  </a:lnTo>
                  <a:cubicBezTo>
                    <a:pt x="0" y="86"/>
                    <a:pt x="0" y="126"/>
                    <a:pt x="25" y="126"/>
                  </a:cubicBezTo>
                  <a:lnTo>
                    <a:pt x="464" y="379"/>
                  </a:lnTo>
                  <a:cubicBezTo>
                    <a:pt x="474" y="389"/>
                    <a:pt x="491" y="394"/>
                    <a:pt x="507" y="394"/>
                  </a:cubicBezTo>
                  <a:cubicBezTo>
                    <a:pt x="523" y="394"/>
                    <a:pt x="540" y="389"/>
                    <a:pt x="550" y="379"/>
                  </a:cubicBezTo>
                  <a:lnTo>
                    <a:pt x="676" y="318"/>
                  </a:lnTo>
                  <a:cubicBezTo>
                    <a:pt x="696" y="298"/>
                    <a:pt x="696" y="273"/>
                    <a:pt x="676" y="253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6812243" y="2543067"/>
              <a:ext cx="60052" cy="34772"/>
            </a:xfrm>
            <a:custGeom>
              <a:avLst/>
              <a:gdLst/>
              <a:ahLst/>
              <a:cxnLst/>
              <a:rect l="l" t="t" r="r" b="b"/>
              <a:pathLst>
                <a:path w="506" h="293" extrusionOk="0">
                  <a:moveTo>
                    <a:pt x="147" y="0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6"/>
                  </a:cubicBezTo>
                  <a:lnTo>
                    <a:pt x="273" y="278"/>
                  </a:lnTo>
                  <a:cubicBezTo>
                    <a:pt x="286" y="288"/>
                    <a:pt x="302" y="293"/>
                    <a:pt x="318" y="293"/>
                  </a:cubicBezTo>
                  <a:cubicBezTo>
                    <a:pt x="333" y="293"/>
                    <a:pt x="349" y="288"/>
                    <a:pt x="359" y="278"/>
                  </a:cubicBezTo>
                  <a:lnTo>
                    <a:pt x="485" y="192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6765010" y="2513873"/>
              <a:ext cx="59933" cy="34653"/>
            </a:xfrm>
            <a:custGeom>
              <a:avLst/>
              <a:gdLst/>
              <a:ahLst/>
              <a:cxnLst/>
              <a:rect l="l" t="t" r="r" b="b"/>
              <a:pathLst>
                <a:path w="505" h="292" extrusionOk="0">
                  <a:moveTo>
                    <a:pt x="189" y="0"/>
                  </a:moveTo>
                  <a:cubicBezTo>
                    <a:pt x="173" y="0"/>
                    <a:pt x="156" y="7"/>
                    <a:pt x="146" y="19"/>
                  </a:cubicBezTo>
                  <a:lnTo>
                    <a:pt x="20" y="100"/>
                  </a:lnTo>
                  <a:cubicBezTo>
                    <a:pt x="0" y="100"/>
                    <a:pt x="0" y="120"/>
                    <a:pt x="20" y="145"/>
                  </a:cubicBezTo>
                  <a:lnTo>
                    <a:pt x="252" y="292"/>
                  </a:lnTo>
                  <a:lnTo>
                    <a:pt x="358" y="292"/>
                  </a:lnTo>
                  <a:lnTo>
                    <a:pt x="484" y="206"/>
                  </a:lnTo>
                  <a:cubicBezTo>
                    <a:pt x="504" y="206"/>
                    <a:pt x="504" y="166"/>
                    <a:pt x="484" y="166"/>
                  </a:cubicBezTo>
                  <a:lnTo>
                    <a:pt x="232" y="19"/>
                  </a:lnTo>
                  <a:cubicBezTo>
                    <a:pt x="222" y="7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6717658" y="2486815"/>
              <a:ext cx="59933" cy="34178"/>
            </a:xfrm>
            <a:custGeom>
              <a:avLst/>
              <a:gdLst/>
              <a:ahLst/>
              <a:cxnLst/>
              <a:rect l="l" t="t" r="r" b="b"/>
              <a:pathLst>
                <a:path w="505" h="288" extrusionOk="0">
                  <a:moveTo>
                    <a:pt x="190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1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2" y="5"/>
                    <a:pt x="206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6667933" y="2459282"/>
              <a:ext cx="62426" cy="34178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76"/>
                  </a:lnTo>
                  <a:cubicBezTo>
                    <a:pt x="1" y="101"/>
                    <a:pt x="1" y="121"/>
                    <a:pt x="41" y="141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2"/>
                  </a:lnTo>
                  <a:cubicBezTo>
                    <a:pt x="525" y="182"/>
                    <a:pt x="525" y="161"/>
                    <a:pt x="480" y="161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6620106" y="2431749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202" y="0"/>
                  </a:moveTo>
                  <a:cubicBezTo>
                    <a:pt x="182" y="0"/>
                    <a:pt x="162" y="5"/>
                    <a:pt x="152" y="15"/>
                  </a:cubicBezTo>
                  <a:lnTo>
                    <a:pt x="25" y="81"/>
                  </a:lnTo>
                  <a:cubicBezTo>
                    <a:pt x="0" y="101"/>
                    <a:pt x="0" y="121"/>
                    <a:pt x="25" y="141"/>
                  </a:cubicBezTo>
                  <a:lnTo>
                    <a:pt x="278" y="267"/>
                  </a:lnTo>
                  <a:cubicBezTo>
                    <a:pt x="288" y="277"/>
                    <a:pt x="303" y="283"/>
                    <a:pt x="318" y="283"/>
                  </a:cubicBezTo>
                  <a:cubicBezTo>
                    <a:pt x="333" y="283"/>
                    <a:pt x="348" y="277"/>
                    <a:pt x="358" y="267"/>
                  </a:cubicBezTo>
                  <a:lnTo>
                    <a:pt x="485" y="207"/>
                  </a:lnTo>
                  <a:cubicBezTo>
                    <a:pt x="505" y="182"/>
                    <a:pt x="505" y="161"/>
                    <a:pt x="485" y="161"/>
                  </a:cubicBezTo>
                  <a:lnTo>
                    <a:pt x="252" y="15"/>
                  </a:lnTo>
                  <a:cubicBezTo>
                    <a:pt x="242" y="5"/>
                    <a:pt x="222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6572755" y="2404098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94" y="1"/>
                  </a:moveTo>
                  <a:cubicBezTo>
                    <a:pt x="176" y="1"/>
                    <a:pt x="160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6" y="278"/>
                    <a:pt x="302" y="283"/>
                    <a:pt x="318" y="283"/>
                  </a:cubicBezTo>
                  <a:cubicBezTo>
                    <a:pt x="334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8"/>
                    <a:pt x="505" y="162"/>
                    <a:pt x="485" y="142"/>
                  </a:cubicBezTo>
                  <a:lnTo>
                    <a:pt x="253" y="16"/>
                  </a:lnTo>
                  <a:cubicBezTo>
                    <a:pt x="233" y="6"/>
                    <a:pt x="213" y="1"/>
                    <a:pt x="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6500362" y="2361612"/>
              <a:ext cx="85094" cy="49131"/>
            </a:xfrm>
            <a:custGeom>
              <a:avLst/>
              <a:gdLst/>
              <a:ahLst/>
              <a:cxnLst/>
              <a:rect l="l" t="t" r="r" b="b"/>
              <a:pathLst>
                <a:path w="717" h="414" extrusionOk="0">
                  <a:moveTo>
                    <a:pt x="192" y="1"/>
                  </a:moveTo>
                  <a:cubicBezTo>
                    <a:pt x="177" y="1"/>
                    <a:pt x="162" y="6"/>
                    <a:pt x="152" y="16"/>
                  </a:cubicBezTo>
                  <a:lnTo>
                    <a:pt x="26" y="82"/>
                  </a:lnTo>
                  <a:cubicBezTo>
                    <a:pt x="0" y="102"/>
                    <a:pt x="0" y="122"/>
                    <a:pt x="26" y="142"/>
                  </a:cubicBezTo>
                  <a:lnTo>
                    <a:pt x="464" y="394"/>
                  </a:lnTo>
                  <a:cubicBezTo>
                    <a:pt x="475" y="407"/>
                    <a:pt x="491" y="413"/>
                    <a:pt x="510" y="413"/>
                  </a:cubicBezTo>
                  <a:cubicBezTo>
                    <a:pt x="529" y="413"/>
                    <a:pt x="550" y="407"/>
                    <a:pt x="570" y="394"/>
                  </a:cubicBezTo>
                  <a:lnTo>
                    <a:pt x="676" y="334"/>
                  </a:lnTo>
                  <a:cubicBezTo>
                    <a:pt x="717" y="314"/>
                    <a:pt x="717" y="293"/>
                    <a:pt x="676" y="268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6792543" y="2608932"/>
              <a:ext cx="82127" cy="48538"/>
            </a:xfrm>
            <a:custGeom>
              <a:avLst/>
              <a:gdLst/>
              <a:ahLst/>
              <a:cxnLst/>
              <a:rect l="l" t="t" r="r" b="b"/>
              <a:pathLst>
                <a:path w="692" h="409" extrusionOk="0">
                  <a:moveTo>
                    <a:pt x="189" y="0"/>
                  </a:moveTo>
                  <a:cubicBezTo>
                    <a:pt x="173" y="0"/>
                    <a:pt x="156" y="5"/>
                    <a:pt x="146" y="15"/>
                  </a:cubicBezTo>
                  <a:lnTo>
                    <a:pt x="20" y="76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464" y="394"/>
                  </a:lnTo>
                  <a:cubicBezTo>
                    <a:pt x="474" y="404"/>
                    <a:pt x="489" y="409"/>
                    <a:pt x="505" y="409"/>
                  </a:cubicBezTo>
                  <a:cubicBezTo>
                    <a:pt x="520" y="409"/>
                    <a:pt x="535" y="404"/>
                    <a:pt x="545" y="394"/>
                  </a:cubicBezTo>
                  <a:lnTo>
                    <a:pt x="671" y="308"/>
                  </a:lnTo>
                  <a:cubicBezTo>
                    <a:pt x="691" y="308"/>
                    <a:pt x="691" y="288"/>
                    <a:pt x="671" y="268"/>
                  </a:cubicBezTo>
                  <a:lnTo>
                    <a:pt x="232" y="15"/>
                  </a:lnTo>
                  <a:cubicBezTo>
                    <a:pt x="222" y="5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6745191" y="2581399"/>
              <a:ext cx="60052" cy="33585"/>
            </a:xfrm>
            <a:custGeom>
              <a:avLst/>
              <a:gdLst/>
              <a:ahLst/>
              <a:cxnLst/>
              <a:rect l="l" t="t" r="r" b="b"/>
              <a:pathLst>
                <a:path w="506" h="283" extrusionOk="0">
                  <a:moveTo>
                    <a:pt x="188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1"/>
                  </a:cubicBezTo>
                  <a:lnTo>
                    <a:pt x="253" y="267"/>
                  </a:lnTo>
                  <a:cubicBezTo>
                    <a:pt x="273" y="278"/>
                    <a:pt x="293" y="283"/>
                    <a:pt x="311" y="283"/>
                  </a:cubicBezTo>
                  <a:cubicBezTo>
                    <a:pt x="330" y="283"/>
                    <a:pt x="346" y="278"/>
                    <a:pt x="359" y="267"/>
                  </a:cubicBezTo>
                  <a:lnTo>
                    <a:pt x="485" y="207"/>
                  </a:lnTo>
                  <a:cubicBezTo>
                    <a:pt x="505" y="18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6697958" y="2553867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187" y="0"/>
                  </a:moveTo>
                  <a:cubicBezTo>
                    <a:pt x="172" y="0"/>
                    <a:pt x="156" y="5"/>
                    <a:pt x="146" y="15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252" y="267"/>
                  </a:lnTo>
                  <a:cubicBezTo>
                    <a:pt x="262" y="278"/>
                    <a:pt x="278" y="283"/>
                    <a:pt x="295" y="283"/>
                  </a:cubicBezTo>
                  <a:cubicBezTo>
                    <a:pt x="313" y="283"/>
                    <a:pt x="333" y="278"/>
                    <a:pt x="353" y="267"/>
                  </a:cubicBezTo>
                  <a:lnTo>
                    <a:pt x="479" y="207"/>
                  </a:lnTo>
                  <a:cubicBezTo>
                    <a:pt x="505" y="187"/>
                    <a:pt x="505" y="162"/>
                    <a:pt x="479" y="141"/>
                  </a:cubicBezTo>
                  <a:lnTo>
                    <a:pt x="227" y="15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6647639" y="2526334"/>
              <a:ext cx="62307" cy="34060"/>
            </a:xfrm>
            <a:custGeom>
              <a:avLst/>
              <a:gdLst/>
              <a:ahLst/>
              <a:cxnLst/>
              <a:rect l="l" t="t" r="r" b="b"/>
              <a:pathLst>
                <a:path w="525" h="287" extrusionOk="0">
                  <a:moveTo>
                    <a:pt x="209" y="0"/>
                  </a:moveTo>
                  <a:cubicBezTo>
                    <a:pt x="191" y="0"/>
                    <a:pt x="169" y="5"/>
                    <a:pt x="147" y="15"/>
                  </a:cubicBezTo>
                  <a:lnTo>
                    <a:pt x="46" y="81"/>
                  </a:lnTo>
                  <a:cubicBezTo>
                    <a:pt x="0" y="101"/>
                    <a:pt x="0" y="121"/>
                    <a:pt x="46" y="141"/>
                  </a:cubicBezTo>
                  <a:lnTo>
                    <a:pt x="273" y="267"/>
                  </a:lnTo>
                  <a:cubicBezTo>
                    <a:pt x="285" y="280"/>
                    <a:pt x="302" y="286"/>
                    <a:pt x="320" y="286"/>
                  </a:cubicBezTo>
                  <a:cubicBezTo>
                    <a:pt x="338" y="286"/>
                    <a:pt x="358" y="280"/>
                    <a:pt x="379" y="267"/>
                  </a:cubicBezTo>
                  <a:lnTo>
                    <a:pt x="485" y="207"/>
                  </a:lnTo>
                  <a:cubicBezTo>
                    <a:pt x="525" y="187"/>
                    <a:pt x="525" y="167"/>
                    <a:pt x="485" y="141"/>
                  </a:cubicBezTo>
                  <a:lnTo>
                    <a:pt x="253" y="15"/>
                  </a:lnTo>
                  <a:cubicBezTo>
                    <a:pt x="242" y="5"/>
                    <a:pt x="227" y="0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6600288" y="2498920"/>
              <a:ext cx="60052" cy="34060"/>
            </a:xfrm>
            <a:custGeom>
              <a:avLst/>
              <a:gdLst/>
              <a:ahLst/>
              <a:cxnLst/>
              <a:rect l="l" t="t" r="r" b="b"/>
              <a:pathLst>
                <a:path w="506" h="287" extrusionOk="0">
                  <a:moveTo>
                    <a:pt x="210" y="0"/>
                  </a:moveTo>
                  <a:cubicBezTo>
                    <a:pt x="191" y="0"/>
                    <a:pt x="170" y="7"/>
                    <a:pt x="147" y="19"/>
                  </a:cubicBezTo>
                  <a:lnTo>
                    <a:pt x="21" y="80"/>
                  </a:lnTo>
                  <a:cubicBezTo>
                    <a:pt x="1" y="100"/>
                    <a:pt x="1" y="120"/>
                    <a:pt x="21" y="145"/>
                  </a:cubicBezTo>
                  <a:lnTo>
                    <a:pt x="273" y="271"/>
                  </a:lnTo>
                  <a:cubicBezTo>
                    <a:pt x="283" y="281"/>
                    <a:pt x="300" y="287"/>
                    <a:pt x="316" y="287"/>
                  </a:cubicBezTo>
                  <a:cubicBezTo>
                    <a:pt x="332" y="287"/>
                    <a:pt x="349" y="281"/>
                    <a:pt x="359" y="271"/>
                  </a:cubicBezTo>
                  <a:lnTo>
                    <a:pt x="485" y="206"/>
                  </a:lnTo>
                  <a:cubicBezTo>
                    <a:pt x="505" y="186"/>
                    <a:pt x="505" y="165"/>
                    <a:pt x="485" y="145"/>
                  </a:cubicBezTo>
                  <a:lnTo>
                    <a:pt x="253" y="19"/>
                  </a:lnTo>
                  <a:cubicBezTo>
                    <a:pt x="243" y="7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6553054" y="2471862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192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0" y="76"/>
                  </a:lnTo>
                  <a:cubicBezTo>
                    <a:pt x="0" y="96"/>
                    <a:pt x="0" y="121"/>
                    <a:pt x="20" y="141"/>
                  </a:cubicBezTo>
                  <a:lnTo>
                    <a:pt x="273" y="267"/>
                  </a:lnTo>
                  <a:cubicBezTo>
                    <a:pt x="283" y="277"/>
                    <a:pt x="299" y="282"/>
                    <a:pt x="316" y="282"/>
                  </a:cubicBezTo>
                  <a:cubicBezTo>
                    <a:pt x="332" y="282"/>
                    <a:pt x="348" y="277"/>
                    <a:pt x="358" y="267"/>
                  </a:cubicBezTo>
                  <a:lnTo>
                    <a:pt x="485" y="202"/>
                  </a:lnTo>
                  <a:cubicBezTo>
                    <a:pt x="505" y="182"/>
                    <a:pt x="505" y="161"/>
                    <a:pt x="485" y="141"/>
                  </a:cubicBezTo>
                  <a:lnTo>
                    <a:pt x="253" y="15"/>
                  </a:lnTo>
                  <a:cubicBezTo>
                    <a:pt x="232" y="5"/>
                    <a:pt x="211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6505703" y="2444210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88" y="1"/>
                  </a:moveTo>
                  <a:cubicBezTo>
                    <a:pt x="172" y="1"/>
                    <a:pt x="157" y="6"/>
                    <a:pt x="147" y="16"/>
                  </a:cubicBezTo>
                  <a:lnTo>
                    <a:pt x="21" y="77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30" y="283"/>
                    <a:pt x="346" y="278"/>
                    <a:pt x="359" y="268"/>
                  </a:cubicBezTo>
                  <a:lnTo>
                    <a:pt x="485" y="203"/>
                  </a:lnTo>
                  <a:cubicBezTo>
                    <a:pt x="505" y="183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0" y="6"/>
                    <a:pt x="204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6433310" y="2401724"/>
              <a:ext cx="82127" cy="46877"/>
            </a:xfrm>
            <a:custGeom>
              <a:avLst/>
              <a:gdLst/>
              <a:ahLst/>
              <a:cxnLst/>
              <a:rect l="l" t="t" r="r" b="b"/>
              <a:pathLst>
                <a:path w="692" h="395" extrusionOk="0">
                  <a:moveTo>
                    <a:pt x="190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464" y="394"/>
                  </a:lnTo>
                  <a:lnTo>
                    <a:pt x="545" y="394"/>
                  </a:lnTo>
                  <a:lnTo>
                    <a:pt x="671" y="309"/>
                  </a:lnTo>
                  <a:cubicBezTo>
                    <a:pt x="691" y="309"/>
                    <a:pt x="691" y="288"/>
                    <a:pt x="671" y="268"/>
                  </a:cubicBezTo>
                  <a:lnTo>
                    <a:pt x="232" y="16"/>
                  </a:lnTo>
                  <a:cubicBezTo>
                    <a:pt x="222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6849982" y="2602880"/>
              <a:ext cx="59933" cy="34890"/>
            </a:xfrm>
            <a:custGeom>
              <a:avLst/>
              <a:gdLst/>
              <a:ahLst/>
              <a:cxnLst/>
              <a:rect l="l" t="t" r="r" b="b"/>
              <a:pathLst>
                <a:path w="505" h="294" extrusionOk="0">
                  <a:moveTo>
                    <a:pt x="147" y="1"/>
                  </a:moveTo>
                  <a:lnTo>
                    <a:pt x="21" y="86"/>
                  </a:lnTo>
                  <a:cubicBezTo>
                    <a:pt x="0" y="107"/>
                    <a:pt x="0" y="127"/>
                    <a:pt x="21" y="127"/>
                  </a:cubicBezTo>
                  <a:lnTo>
                    <a:pt x="253" y="278"/>
                  </a:lnTo>
                  <a:cubicBezTo>
                    <a:pt x="273" y="288"/>
                    <a:pt x="293" y="293"/>
                    <a:pt x="311" y="293"/>
                  </a:cubicBezTo>
                  <a:cubicBezTo>
                    <a:pt x="330" y="293"/>
                    <a:pt x="346" y="288"/>
                    <a:pt x="359" y="278"/>
                  </a:cubicBezTo>
                  <a:lnTo>
                    <a:pt x="485" y="213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6799663" y="2575940"/>
              <a:ext cx="63019" cy="34297"/>
            </a:xfrm>
            <a:custGeom>
              <a:avLst/>
              <a:gdLst/>
              <a:ahLst/>
              <a:cxnLst/>
              <a:rect l="l" t="t" r="r" b="b"/>
              <a:pathLst>
                <a:path w="531" h="289" extrusionOk="0">
                  <a:moveTo>
                    <a:pt x="172" y="1"/>
                  </a:moveTo>
                  <a:lnTo>
                    <a:pt x="46" y="81"/>
                  </a:lnTo>
                  <a:cubicBezTo>
                    <a:pt x="1" y="81"/>
                    <a:pt x="1" y="127"/>
                    <a:pt x="46" y="127"/>
                  </a:cubicBezTo>
                  <a:lnTo>
                    <a:pt x="278" y="273"/>
                  </a:lnTo>
                  <a:cubicBezTo>
                    <a:pt x="288" y="283"/>
                    <a:pt x="303" y="288"/>
                    <a:pt x="321" y="288"/>
                  </a:cubicBezTo>
                  <a:cubicBezTo>
                    <a:pt x="339" y="288"/>
                    <a:pt x="359" y="283"/>
                    <a:pt x="379" y="273"/>
                  </a:cubicBezTo>
                  <a:lnTo>
                    <a:pt x="485" y="208"/>
                  </a:lnTo>
                  <a:cubicBezTo>
                    <a:pt x="530" y="187"/>
                    <a:pt x="530" y="167"/>
                    <a:pt x="485" y="1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6752430" y="2548408"/>
              <a:ext cx="62307" cy="34297"/>
            </a:xfrm>
            <a:custGeom>
              <a:avLst/>
              <a:gdLst/>
              <a:ahLst/>
              <a:cxnLst/>
              <a:rect l="l" t="t" r="r" b="b"/>
              <a:pathLst>
                <a:path w="525" h="289" extrusionOk="0">
                  <a:moveTo>
                    <a:pt x="146" y="1"/>
                  </a:moveTo>
                  <a:lnTo>
                    <a:pt x="46" y="81"/>
                  </a:lnTo>
                  <a:cubicBezTo>
                    <a:pt x="0" y="81"/>
                    <a:pt x="0" y="127"/>
                    <a:pt x="46" y="127"/>
                  </a:cubicBezTo>
                  <a:lnTo>
                    <a:pt x="273" y="273"/>
                  </a:lnTo>
                  <a:cubicBezTo>
                    <a:pt x="285" y="283"/>
                    <a:pt x="302" y="288"/>
                    <a:pt x="317" y="288"/>
                  </a:cubicBezTo>
                  <a:cubicBezTo>
                    <a:pt x="333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25" y="187"/>
                    <a:pt x="525" y="167"/>
                    <a:pt x="484" y="14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6705079" y="2519095"/>
              <a:ext cx="60052" cy="34297"/>
            </a:xfrm>
            <a:custGeom>
              <a:avLst/>
              <a:gdLst/>
              <a:ahLst/>
              <a:cxnLst/>
              <a:rect l="l" t="t" r="r" b="b"/>
              <a:pathLst>
                <a:path w="506" h="289" extrusionOk="0">
                  <a:moveTo>
                    <a:pt x="192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101"/>
                  </a:lnTo>
                  <a:cubicBezTo>
                    <a:pt x="1" y="101"/>
                    <a:pt x="1" y="122"/>
                    <a:pt x="2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82"/>
                    <a:pt x="485" y="162"/>
                  </a:cubicBezTo>
                  <a:lnTo>
                    <a:pt x="253" y="16"/>
                  </a:lnTo>
                  <a:cubicBezTo>
                    <a:pt x="233" y="6"/>
                    <a:pt x="211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6657845" y="2491562"/>
              <a:ext cx="59933" cy="34178"/>
            </a:xfrm>
            <a:custGeom>
              <a:avLst/>
              <a:gdLst/>
              <a:ahLst/>
              <a:cxnLst/>
              <a:rect l="l" t="t" r="r" b="b"/>
              <a:pathLst>
                <a:path w="505" h="288" extrusionOk="0">
                  <a:moveTo>
                    <a:pt x="189" y="0"/>
                  </a:moveTo>
                  <a:cubicBezTo>
                    <a:pt x="173" y="0"/>
                    <a:pt x="156" y="6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2"/>
                    <a:pt x="20" y="142"/>
                  </a:cubicBezTo>
                  <a:lnTo>
                    <a:pt x="272" y="288"/>
                  </a:lnTo>
                  <a:lnTo>
                    <a:pt x="358" y="288"/>
                  </a:lnTo>
                  <a:lnTo>
                    <a:pt x="484" y="207"/>
                  </a:lnTo>
                  <a:cubicBezTo>
                    <a:pt x="505" y="207"/>
                    <a:pt x="505" y="162"/>
                    <a:pt x="484" y="162"/>
                  </a:cubicBezTo>
                  <a:lnTo>
                    <a:pt x="232" y="16"/>
                  </a:lnTo>
                  <a:cubicBezTo>
                    <a:pt x="222" y="6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6610494" y="2464029"/>
              <a:ext cx="60052" cy="34178"/>
            </a:xfrm>
            <a:custGeom>
              <a:avLst/>
              <a:gdLst/>
              <a:ahLst/>
              <a:cxnLst/>
              <a:rect l="l" t="t" r="r" b="b"/>
              <a:pathLst>
                <a:path w="506" h="288" extrusionOk="0">
                  <a:moveTo>
                    <a:pt x="188" y="0"/>
                  </a:moveTo>
                  <a:cubicBezTo>
                    <a:pt x="172" y="0"/>
                    <a:pt x="157" y="5"/>
                    <a:pt x="147" y="16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05" y="207"/>
                    <a:pt x="505" y="162"/>
                    <a:pt x="485" y="162"/>
                  </a:cubicBezTo>
                  <a:lnTo>
                    <a:pt x="233" y="16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6563261" y="2436496"/>
              <a:ext cx="59933" cy="34772"/>
            </a:xfrm>
            <a:custGeom>
              <a:avLst/>
              <a:gdLst/>
              <a:ahLst/>
              <a:cxnLst/>
              <a:rect l="l" t="t" r="r" b="b"/>
              <a:pathLst>
                <a:path w="505" h="293" extrusionOk="0">
                  <a:moveTo>
                    <a:pt x="187" y="0"/>
                  </a:moveTo>
                  <a:cubicBezTo>
                    <a:pt x="172" y="0"/>
                    <a:pt x="156" y="5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2"/>
                  </a:cubicBezTo>
                  <a:lnTo>
                    <a:pt x="252" y="293"/>
                  </a:lnTo>
                  <a:lnTo>
                    <a:pt x="353" y="293"/>
                  </a:lnTo>
                  <a:lnTo>
                    <a:pt x="479" y="207"/>
                  </a:lnTo>
                  <a:cubicBezTo>
                    <a:pt x="504" y="187"/>
                    <a:pt x="504" y="167"/>
                    <a:pt x="479" y="167"/>
                  </a:cubicBezTo>
                  <a:lnTo>
                    <a:pt x="227" y="16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6465590" y="2382024"/>
              <a:ext cx="107287" cy="61118"/>
            </a:xfrm>
            <a:custGeom>
              <a:avLst/>
              <a:gdLst/>
              <a:ahLst/>
              <a:cxnLst/>
              <a:rect l="l" t="t" r="r" b="b"/>
              <a:pathLst>
                <a:path w="904" h="515" extrusionOk="0">
                  <a:moveTo>
                    <a:pt x="210" y="0"/>
                  </a:moveTo>
                  <a:cubicBezTo>
                    <a:pt x="191" y="0"/>
                    <a:pt x="170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2"/>
                  </a:cubicBezTo>
                  <a:lnTo>
                    <a:pt x="672" y="500"/>
                  </a:lnTo>
                  <a:cubicBezTo>
                    <a:pt x="684" y="510"/>
                    <a:pt x="701" y="515"/>
                    <a:pt x="716" y="515"/>
                  </a:cubicBezTo>
                  <a:cubicBezTo>
                    <a:pt x="732" y="515"/>
                    <a:pt x="747" y="510"/>
                    <a:pt x="757" y="500"/>
                  </a:cubicBezTo>
                  <a:lnTo>
                    <a:pt x="884" y="434"/>
                  </a:lnTo>
                  <a:cubicBezTo>
                    <a:pt x="904" y="414"/>
                    <a:pt x="904" y="394"/>
                    <a:pt x="884" y="374"/>
                  </a:cubicBezTo>
                  <a:lnTo>
                    <a:pt x="253" y="15"/>
                  </a:lnTo>
                  <a:cubicBezTo>
                    <a:pt x="243" y="5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6779963" y="2641212"/>
              <a:ext cx="62307" cy="34297"/>
            </a:xfrm>
            <a:custGeom>
              <a:avLst/>
              <a:gdLst/>
              <a:ahLst/>
              <a:cxnLst/>
              <a:rect l="l" t="t" r="r" b="b"/>
              <a:pathLst>
                <a:path w="525" h="289" extrusionOk="0">
                  <a:moveTo>
                    <a:pt x="211" y="1"/>
                  </a:moveTo>
                  <a:cubicBezTo>
                    <a:pt x="196" y="1"/>
                    <a:pt x="179" y="6"/>
                    <a:pt x="167" y="16"/>
                  </a:cubicBezTo>
                  <a:lnTo>
                    <a:pt x="41" y="81"/>
                  </a:lnTo>
                  <a:cubicBezTo>
                    <a:pt x="0" y="101"/>
                    <a:pt x="0" y="122"/>
                    <a:pt x="41" y="142"/>
                  </a:cubicBezTo>
                  <a:lnTo>
                    <a:pt x="273" y="288"/>
                  </a:lnTo>
                  <a:lnTo>
                    <a:pt x="378" y="288"/>
                  </a:lnTo>
                  <a:lnTo>
                    <a:pt x="484" y="207"/>
                  </a:lnTo>
                  <a:cubicBezTo>
                    <a:pt x="525" y="207"/>
                    <a:pt x="525" y="162"/>
                    <a:pt x="484" y="162"/>
                  </a:cubicBezTo>
                  <a:lnTo>
                    <a:pt x="252" y="16"/>
                  </a:lnTo>
                  <a:cubicBezTo>
                    <a:pt x="242" y="6"/>
                    <a:pt x="227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6732611" y="2613679"/>
              <a:ext cx="62426" cy="34297"/>
            </a:xfrm>
            <a:custGeom>
              <a:avLst/>
              <a:gdLst/>
              <a:ahLst/>
              <a:cxnLst/>
              <a:rect l="l" t="t" r="r" b="b"/>
              <a:pathLst>
                <a:path w="526" h="289" extrusionOk="0">
                  <a:moveTo>
                    <a:pt x="207" y="1"/>
                  </a:moveTo>
                  <a:cubicBezTo>
                    <a:pt x="189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1"/>
                    <a:pt x="1" y="122"/>
                    <a:pt x="4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25" y="207"/>
                    <a:pt x="525" y="162"/>
                    <a:pt x="485" y="162"/>
                  </a:cubicBezTo>
                  <a:lnTo>
                    <a:pt x="253" y="16"/>
                  </a:lnTo>
                  <a:cubicBezTo>
                    <a:pt x="243" y="6"/>
                    <a:pt x="226" y="1"/>
                    <a:pt x="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6542848" y="2504141"/>
              <a:ext cx="202468" cy="116895"/>
            </a:xfrm>
            <a:custGeom>
              <a:avLst/>
              <a:gdLst/>
              <a:ahLst/>
              <a:cxnLst/>
              <a:rect l="l" t="t" r="r" b="b"/>
              <a:pathLst>
                <a:path w="1706" h="985" extrusionOk="0">
                  <a:moveTo>
                    <a:pt x="192" y="0"/>
                  </a:moveTo>
                  <a:cubicBezTo>
                    <a:pt x="176" y="0"/>
                    <a:pt x="159" y="5"/>
                    <a:pt x="147" y="16"/>
                  </a:cubicBezTo>
                  <a:lnTo>
                    <a:pt x="21" y="76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1474" y="984"/>
                  </a:lnTo>
                  <a:lnTo>
                    <a:pt x="1559" y="984"/>
                  </a:lnTo>
                  <a:lnTo>
                    <a:pt x="1685" y="898"/>
                  </a:lnTo>
                  <a:cubicBezTo>
                    <a:pt x="1706" y="878"/>
                    <a:pt x="1706" y="858"/>
                    <a:pt x="1685" y="858"/>
                  </a:cubicBezTo>
                  <a:lnTo>
                    <a:pt x="233" y="16"/>
                  </a:lnTo>
                  <a:cubicBezTo>
                    <a:pt x="222" y="5"/>
                    <a:pt x="207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6493123" y="2476609"/>
              <a:ext cx="62426" cy="33585"/>
            </a:xfrm>
            <a:custGeom>
              <a:avLst/>
              <a:gdLst/>
              <a:ahLst/>
              <a:cxnLst/>
              <a:rect l="l" t="t" r="r" b="b"/>
              <a:pathLst>
                <a:path w="526" h="283" extrusionOk="0">
                  <a:moveTo>
                    <a:pt x="208" y="0"/>
                  </a:moveTo>
                  <a:cubicBezTo>
                    <a:pt x="189" y="0"/>
                    <a:pt x="167" y="5"/>
                    <a:pt x="147" y="15"/>
                  </a:cubicBezTo>
                  <a:lnTo>
                    <a:pt x="41" y="8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68"/>
                  </a:lnTo>
                  <a:cubicBezTo>
                    <a:pt x="283" y="278"/>
                    <a:pt x="300" y="283"/>
                    <a:pt x="319" y="283"/>
                  </a:cubicBezTo>
                  <a:cubicBezTo>
                    <a:pt x="338" y="283"/>
                    <a:pt x="359" y="278"/>
                    <a:pt x="379" y="268"/>
                  </a:cubicBezTo>
                  <a:lnTo>
                    <a:pt x="485" y="207"/>
                  </a:lnTo>
                  <a:cubicBezTo>
                    <a:pt x="525" y="182"/>
                    <a:pt x="525" y="162"/>
                    <a:pt x="485" y="142"/>
                  </a:cubicBezTo>
                  <a:lnTo>
                    <a:pt x="253" y="15"/>
                  </a:lnTo>
                  <a:cubicBezTo>
                    <a:pt x="243" y="5"/>
                    <a:pt x="227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6445890" y="2449076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207" y="0"/>
                  </a:moveTo>
                  <a:cubicBezTo>
                    <a:pt x="188" y="0"/>
                    <a:pt x="167" y="5"/>
                    <a:pt x="147" y="15"/>
                  </a:cubicBezTo>
                  <a:lnTo>
                    <a:pt x="21" y="81"/>
                  </a:lnTo>
                  <a:cubicBezTo>
                    <a:pt x="0" y="101"/>
                    <a:pt x="0" y="121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29" y="283"/>
                    <a:pt x="346" y="278"/>
                    <a:pt x="358" y="268"/>
                  </a:cubicBezTo>
                  <a:lnTo>
                    <a:pt x="485" y="207"/>
                  </a:lnTo>
                  <a:cubicBezTo>
                    <a:pt x="505" y="187"/>
                    <a:pt x="505" y="162"/>
                    <a:pt x="485" y="142"/>
                  </a:cubicBezTo>
                  <a:lnTo>
                    <a:pt x="253" y="15"/>
                  </a:lnTo>
                  <a:cubicBezTo>
                    <a:pt x="242" y="5"/>
                    <a:pt x="226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6398538" y="2421543"/>
              <a:ext cx="60052" cy="34060"/>
            </a:xfrm>
            <a:custGeom>
              <a:avLst/>
              <a:gdLst/>
              <a:ahLst/>
              <a:cxnLst/>
              <a:rect l="l" t="t" r="r" b="b"/>
              <a:pathLst>
                <a:path w="506" h="287" extrusionOk="0">
                  <a:moveTo>
                    <a:pt x="191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21"/>
                  </a:cubicBezTo>
                  <a:lnTo>
                    <a:pt x="273" y="268"/>
                  </a:lnTo>
                  <a:cubicBezTo>
                    <a:pt x="283" y="280"/>
                    <a:pt x="298" y="287"/>
                    <a:pt x="314" y="287"/>
                  </a:cubicBezTo>
                  <a:cubicBezTo>
                    <a:pt x="329" y="287"/>
                    <a:pt x="344" y="280"/>
                    <a:pt x="354" y="268"/>
                  </a:cubicBezTo>
                  <a:lnTo>
                    <a:pt x="480" y="207"/>
                  </a:lnTo>
                  <a:cubicBezTo>
                    <a:pt x="505" y="187"/>
                    <a:pt x="505" y="167"/>
                    <a:pt x="480" y="142"/>
                  </a:cubicBezTo>
                  <a:lnTo>
                    <a:pt x="253" y="15"/>
                  </a:lnTo>
                  <a:cubicBezTo>
                    <a:pt x="230" y="5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6884635" y="2662811"/>
              <a:ext cx="32518" cy="25278"/>
            </a:xfrm>
            <a:custGeom>
              <a:avLst/>
              <a:gdLst/>
              <a:ahLst/>
              <a:cxnLst/>
              <a:rect l="l" t="t" r="r" b="b"/>
              <a:pathLst>
                <a:path w="274" h="213" extrusionOk="0">
                  <a:moveTo>
                    <a:pt x="253" y="0"/>
                  </a:moveTo>
                  <a:lnTo>
                    <a:pt x="21" y="126"/>
                  </a:lnTo>
                  <a:cubicBezTo>
                    <a:pt x="1" y="152"/>
                    <a:pt x="1" y="152"/>
                    <a:pt x="1" y="172"/>
                  </a:cubicBezTo>
                  <a:lnTo>
                    <a:pt x="1" y="212"/>
                  </a:lnTo>
                  <a:lnTo>
                    <a:pt x="21" y="212"/>
                  </a:lnTo>
                  <a:lnTo>
                    <a:pt x="253" y="86"/>
                  </a:lnTo>
                  <a:cubicBezTo>
                    <a:pt x="273" y="66"/>
                    <a:pt x="273" y="66"/>
                    <a:pt x="273" y="46"/>
                  </a:cubicBezTo>
                  <a:lnTo>
                    <a:pt x="27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6927240" y="2638245"/>
              <a:ext cx="32400" cy="25990"/>
            </a:xfrm>
            <a:custGeom>
              <a:avLst/>
              <a:gdLst/>
              <a:ahLst/>
              <a:cxnLst/>
              <a:rect l="l" t="t" r="r" b="b"/>
              <a:pathLst>
                <a:path w="273" h="219" extrusionOk="0">
                  <a:moveTo>
                    <a:pt x="252" y="0"/>
                  </a:moveTo>
                  <a:lnTo>
                    <a:pt x="20" y="147"/>
                  </a:lnTo>
                  <a:cubicBezTo>
                    <a:pt x="0" y="147"/>
                    <a:pt x="0" y="147"/>
                    <a:pt x="0" y="167"/>
                  </a:cubicBezTo>
                  <a:lnTo>
                    <a:pt x="0" y="207"/>
                  </a:lnTo>
                  <a:cubicBezTo>
                    <a:pt x="0" y="207"/>
                    <a:pt x="0" y="218"/>
                    <a:pt x="6" y="218"/>
                  </a:cubicBezTo>
                  <a:cubicBezTo>
                    <a:pt x="9" y="218"/>
                    <a:pt x="14" y="216"/>
                    <a:pt x="20" y="207"/>
                  </a:cubicBezTo>
                  <a:lnTo>
                    <a:pt x="252" y="81"/>
                  </a:lnTo>
                  <a:cubicBezTo>
                    <a:pt x="272" y="81"/>
                    <a:pt x="272" y="61"/>
                    <a:pt x="272" y="61"/>
                  </a:cubicBezTo>
                  <a:lnTo>
                    <a:pt x="272" y="21"/>
                  </a:lnTo>
                  <a:cubicBezTo>
                    <a:pt x="272" y="0"/>
                    <a:pt x="272" y="0"/>
                    <a:pt x="25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rot="10800000">
              <a:off x="6572755" y="1286663"/>
              <a:ext cx="451577" cy="1291184"/>
            </a:xfrm>
            <a:custGeom>
              <a:avLst/>
              <a:gdLst/>
              <a:ahLst/>
              <a:cxnLst/>
              <a:rect l="l" t="t" r="r" b="b"/>
              <a:pathLst>
                <a:path w="3805" h="10880" extrusionOk="0">
                  <a:moveTo>
                    <a:pt x="78" y="0"/>
                  </a:moveTo>
                  <a:cubicBezTo>
                    <a:pt x="35" y="0"/>
                    <a:pt x="1" y="40"/>
                    <a:pt x="1" y="99"/>
                  </a:cubicBezTo>
                  <a:lnTo>
                    <a:pt x="1" y="2581"/>
                  </a:lnTo>
                  <a:lnTo>
                    <a:pt x="1" y="2748"/>
                  </a:lnTo>
                  <a:lnTo>
                    <a:pt x="1" y="8594"/>
                  </a:lnTo>
                  <a:cubicBezTo>
                    <a:pt x="1" y="8675"/>
                    <a:pt x="66" y="8781"/>
                    <a:pt x="127" y="8826"/>
                  </a:cubicBezTo>
                  <a:lnTo>
                    <a:pt x="3678" y="10864"/>
                  </a:lnTo>
                  <a:cubicBezTo>
                    <a:pt x="3696" y="10875"/>
                    <a:pt x="3713" y="10880"/>
                    <a:pt x="3728" y="10880"/>
                  </a:cubicBezTo>
                  <a:cubicBezTo>
                    <a:pt x="3772" y="10880"/>
                    <a:pt x="3804" y="10841"/>
                    <a:pt x="3804" y="10778"/>
                  </a:cubicBezTo>
                  <a:lnTo>
                    <a:pt x="3804" y="4937"/>
                  </a:lnTo>
                  <a:lnTo>
                    <a:pt x="3804" y="4765"/>
                  </a:lnTo>
                  <a:lnTo>
                    <a:pt x="3804" y="2288"/>
                  </a:lnTo>
                  <a:cubicBezTo>
                    <a:pt x="3804" y="2203"/>
                    <a:pt x="3744" y="2097"/>
                    <a:pt x="3678" y="2056"/>
                  </a:cubicBezTo>
                  <a:lnTo>
                    <a:pt x="127" y="18"/>
                  </a:lnTo>
                  <a:cubicBezTo>
                    <a:pt x="110" y="6"/>
                    <a:pt x="93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35"/>
          <p:cNvGrpSpPr/>
          <p:nvPr/>
        </p:nvGrpSpPr>
        <p:grpSpPr>
          <a:xfrm>
            <a:off x="4524910" y="1776863"/>
            <a:ext cx="1514120" cy="2130117"/>
            <a:chOff x="4524910" y="1776863"/>
            <a:chExt cx="1514120" cy="2130117"/>
          </a:xfrm>
        </p:grpSpPr>
        <p:sp>
          <p:nvSpPr>
            <p:cNvPr id="390" name="Google Shape;390;p35"/>
            <p:cNvSpPr/>
            <p:nvPr/>
          </p:nvSpPr>
          <p:spPr>
            <a:xfrm>
              <a:off x="5373236" y="2673640"/>
              <a:ext cx="413837" cy="1069974"/>
            </a:xfrm>
            <a:custGeom>
              <a:avLst/>
              <a:gdLst/>
              <a:ahLst/>
              <a:cxnLst/>
              <a:rect l="l" t="t" r="r" b="b"/>
              <a:pathLst>
                <a:path w="3487" h="9016" extrusionOk="0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5373236" y="270592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5373236" y="282329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5373236" y="294066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5373236" y="3057437"/>
              <a:ext cx="413837" cy="292178"/>
            </a:xfrm>
            <a:custGeom>
              <a:avLst/>
              <a:gdLst/>
              <a:ahLst/>
              <a:cxnLst/>
              <a:rect l="l" t="t" r="r" b="b"/>
              <a:pathLst>
                <a:path w="3487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5373236" y="3174689"/>
              <a:ext cx="413837" cy="292297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5373236" y="3292059"/>
              <a:ext cx="413837" cy="292297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5373236" y="3409430"/>
              <a:ext cx="413837" cy="291584"/>
            </a:xfrm>
            <a:custGeom>
              <a:avLst/>
              <a:gdLst/>
              <a:ahLst/>
              <a:cxnLst/>
              <a:rect l="l" t="t" r="r" b="b"/>
              <a:pathLst>
                <a:path w="3487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5786940" y="2768224"/>
              <a:ext cx="252076" cy="975390"/>
            </a:xfrm>
            <a:custGeom>
              <a:avLst/>
              <a:gdLst/>
              <a:ahLst/>
              <a:cxnLst/>
              <a:rect l="l" t="t" r="r" b="b"/>
              <a:pathLst>
                <a:path w="2124" h="8219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5786940" y="2800504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5786940" y="2917875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5786940" y="3035245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5786940" y="3152615"/>
              <a:ext cx="252076" cy="197001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5786940" y="3269867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5786940" y="3386644"/>
              <a:ext cx="252076" cy="197713"/>
            </a:xfrm>
            <a:custGeom>
              <a:avLst/>
              <a:gdLst/>
              <a:ahLst/>
              <a:cxnLst/>
              <a:rect l="l" t="t" r="r" b="b"/>
              <a:pathLst>
                <a:path w="2124" h="1666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5786940" y="3504014"/>
              <a:ext cx="252076" cy="19700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5373236" y="2528737"/>
              <a:ext cx="665795" cy="384507"/>
            </a:xfrm>
            <a:custGeom>
              <a:avLst/>
              <a:gdLst/>
              <a:ahLst/>
              <a:cxnLst/>
              <a:rect l="l" t="t" r="r" b="b"/>
              <a:pathLst>
                <a:path w="5610" h="3240" extrusionOk="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5457614" y="2626407"/>
              <a:ext cx="167220" cy="97076"/>
            </a:xfrm>
            <a:custGeom>
              <a:avLst/>
              <a:gdLst/>
              <a:ahLst/>
              <a:cxnLst/>
              <a:rect l="l" t="t" r="r" b="b"/>
              <a:pathLst>
                <a:path w="1409" h="818" extrusionOk="0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5754542" y="2722890"/>
              <a:ext cx="162354" cy="86039"/>
            </a:xfrm>
            <a:custGeom>
              <a:avLst/>
              <a:gdLst/>
              <a:ahLst/>
              <a:cxnLst/>
              <a:rect l="l" t="t" r="r" b="b"/>
              <a:pathLst>
                <a:path w="1368" h="725" extrusionOk="0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5373236" y="1776863"/>
              <a:ext cx="665795" cy="1134533"/>
            </a:xfrm>
            <a:custGeom>
              <a:avLst/>
              <a:gdLst/>
              <a:ahLst/>
              <a:cxnLst/>
              <a:rect l="l" t="t" r="r" b="b"/>
              <a:pathLst>
                <a:path w="5610" h="9560" extrusionOk="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 rot="10800000">
              <a:off x="4524910" y="3060945"/>
              <a:ext cx="1135174" cy="846034"/>
            </a:xfrm>
            <a:custGeom>
              <a:avLst/>
              <a:gdLst/>
              <a:ahLst/>
              <a:cxnLst/>
              <a:rect l="l" t="t" r="r" b="b"/>
              <a:pathLst>
                <a:path w="9565" h="7129" extrusionOk="0">
                  <a:moveTo>
                    <a:pt x="8178" y="1"/>
                  </a:moveTo>
                  <a:lnTo>
                    <a:pt x="0" y="4732"/>
                  </a:lnTo>
                  <a:lnTo>
                    <a:pt x="0" y="6331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803"/>
                  </a:lnTo>
                  <a:lnTo>
                    <a:pt x="817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5"/>
          <p:cNvGrpSpPr/>
          <p:nvPr/>
        </p:nvGrpSpPr>
        <p:grpSpPr>
          <a:xfrm>
            <a:off x="5445290" y="2712676"/>
            <a:ext cx="1704012" cy="1958393"/>
            <a:chOff x="5445290" y="2712676"/>
            <a:chExt cx="1704012" cy="1958393"/>
          </a:xfrm>
        </p:grpSpPr>
        <p:sp>
          <p:nvSpPr>
            <p:cNvPr id="412" name="Google Shape;412;p35"/>
            <p:cNvSpPr/>
            <p:nvPr/>
          </p:nvSpPr>
          <p:spPr>
            <a:xfrm>
              <a:off x="6188350" y="3579547"/>
              <a:ext cx="646687" cy="818501"/>
            </a:xfrm>
            <a:custGeom>
              <a:avLst/>
              <a:gdLst/>
              <a:ahLst/>
              <a:cxnLst/>
              <a:rect l="l" t="t" r="r" b="b"/>
              <a:pathLst>
                <a:path w="5449" h="6897" extrusionOk="0">
                  <a:moveTo>
                    <a:pt x="0" y="1"/>
                  </a:moveTo>
                  <a:lnTo>
                    <a:pt x="0" y="3744"/>
                  </a:lnTo>
                  <a:lnTo>
                    <a:pt x="5448" y="6897"/>
                  </a:lnTo>
                  <a:lnTo>
                    <a:pt x="5448" y="3154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6682161" y="3919078"/>
              <a:ext cx="48065" cy="124609"/>
            </a:xfrm>
            <a:custGeom>
              <a:avLst/>
              <a:gdLst/>
              <a:ahLst/>
              <a:cxnLst/>
              <a:rect l="l" t="t" r="r" b="b"/>
              <a:pathLst>
                <a:path w="405" h="105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6617483" y="388133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6749807" y="3956105"/>
              <a:ext cx="45098" cy="124727"/>
            </a:xfrm>
            <a:custGeom>
              <a:avLst/>
              <a:gdLst/>
              <a:ahLst/>
              <a:cxnLst/>
              <a:rect l="l" t="t" r="r" b="b"/>
              <a:pathLst>
                <a:path w="380" h="1051" extrusionOk="0">
                  <a:moveTo>
                    <a:pt x="1" y="1"/>
                  </a:moveTo>
                  <a:lnTo>
                    <a:pt x="1" y="823"/>
                  </a:lnTo>
                  <a:lnTo>
                    <a:pt x="379" y="1050"/>
                  </a:lnTo>
                  <a:lnTo>
                    <a:pt x="37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6682161" y="4041196"/>
              <a:ext cx="48065" cy="122235"/>
            </a:xfrm>
            <a:custGeom>
              <a:avLst/>
              <a:gdLst/>
              <a:ahLst/>
              <a:cxnLst/>
              <a:rect l="l" t="t" r="r" b="b"/>
              <a:pathLst>
                <a:path w="405" h="103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2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6617483" y="4003457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30"/>
                  </a:lnTo>
                  <a:lnTo>
                    <a:pt x="39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6749807" y="4078341"/>
              <a:ext cx="45098" cy="125202"/>
            </a:xfrm>
            <a:custGeom>
              <a:avLst/>
              <a:gdLst/>
              <a:ahLst/>
              <a:cxnLst/>
              <a:rect l="l" t="t" r="r" b="b"/>
              <a:pathLst>
                <a:path w="380" h="1055" extrusionOk="0">
                  <a:moveTo>
                    <a:pt x="1" y="0"/>
                  </a:moveTo>
                  <a:lnTo>
                    <a:pt x="1" y="822"/>
                  </a:lnTo>
                  <a:lnTo>
                    <a:pt x="379" y="1054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6682161" y="4160940"/>
              <a:ext cx="48065" cy="124609"/>
            </a:xfrm>
            <a:custGeom>
              <a:avLst/>
              <a:gdLst/>
              <a:ahLst/>
              <a:cxnLst/>
              <a:rect l="l" t="t" r="r" b="b"/>
              <a:pathLst>
                <a:path w="405" h="105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6617483" y="4123201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6749807" y="4200459"/>
              <a:ext cx="45098" cy="122829"/>
            </a:xfrm>
            <a:custGeom>
              <a:avLst/>
              <a:gdLst/>
              <a:ahLst/>
              <a:cxnLst/>
              <a:rect l="l" t="t" r="r" b="b"/>
              <a:pathLst>
                <a:path w="380" h="1035" extrusionOk="0">
                  <a:moveTo>
                    <a:pt x="1" y="0"/>
                  </a:moveTo>
                  <a:lnTo>
                    <a:pt x="1" y="802"/>
                  </a:lnTo>
                  <a:lnTo>
                    <a:pt x="379" y="1034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6552923" y="384419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6487651" y="3806455"/>
              <a:ext cx="47947" cy="124727"/>
            </a:xfrm>
            <a:custGeom>
              <a:avLst/>
              <a:gdLst/>
              <a:ahLst/>
              <a:cxnLst/>
              <a:rect l="l" t="t" r="r" b="b"/>
              <a:pathLst>
                <a:path w="404" h="1051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6552923" y="3966311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1"/>
                  </a:moveTo>
                  <a:lnTo>
                    <a:pt x="0" y="798"/>
                  </a:lnTo>
                  <a:lnTo>
                    <a:pt x="399" y="1030"/>
                  </a:lnTo>
                  <a:lnTo>
                    <a:pt x="399" y="20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6487651" y="3926199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6552923" y="4086055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6487651" y="4048316"/>
              <a:ext cx="47947" cy="125321"/>
            </a:xfrm>
            <a:custGeom>
              <a:avLst/>
              <a:gdLst/>
              <a:ahLst/>
              <a:cxnLst/>
              <a:rect l="l" t="t" r="r" b="b"/>
              <a:pathLst>
                <a:path w="404" h="1056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5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6422973" y="3769428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0" y="0"/>
                  </a:moveTo>
                  <a:lnTo>
                    <a:pt x="0" y="817"/>
                  </a:lnTo>
                  <a:lnTo>
                    <a:pt x="379" y="1029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6358294" y="3731689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6422973" y="3889053"/>
              <a:ext cx="44980" cy="124727"/>
            </a:xfrm>
            <a:custGeom>
              <a:avLst/>
              <a:gdLst/>
              <a:ahLst/>
              <a:cxnLst/>
              <a:rect l="l" t="t" r="r" b="b"/>
              <a:pathLst>
                <a:path w="379" h="1051" extrusionOk="0">
                  <a:moveTo>
                    <a:pt x="0" y="1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6358294" y="3851433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1" y="0"/>
                  </a:moveTo>
                  <a:lnTo>
                    <a:pt x="1" y="822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6422973" y="4011289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6358294" y="3973551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6290649" y="3694544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798"/>
                  </a:lnTo>
                  <a:lnTo>
                    <a:pt x="399" y="1030"/>
                  </a:lnTo>
                  <a:lnTo>
                    <a:pt x="399" y="20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6225971" y="3654431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6290649" y="3814288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0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6225971" y="377654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6290649" y="3936405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0"/>
                  </a:moveTo>
                  <a:lnTo>
                    <a:pt x="1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225971" y="3898666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34898" y="3771802"/>
              <a:ext cx="314383" cy="626248"/>
            </a:xfrm>
            <a:custGeom>
              <a:avLst/>
              <a:gdLst/>
              <a:ahLst/>
              <a:cxnLst/>
              <a:rect l="l" t="t" r="r" b="b"/>
              <a:pathLst>
                <a:path w="2649" h="5277" extrusionOk="0">
                  <a:moveTo>
                    <a:pt x="2648" y="0"/>
                  </a:moveTo>
                  <a:lnTo>
                    <a:pt x="0" y="1534"/>
                  </a:lnTo>
                  <a:lnTo>
                    <a:pt x="0" y="5277"/>
                  </a:lnTo>
                  <a:lnTo>
                    <a:pt x="2648" y="3763"/>
                  </a:lnTo>
                  <a:lnTo>
                    <a:pt x="264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7068927" y="384419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7004248" y="388133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7068927" y="3966311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7004248" y="4003457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3"/>
                  </a:lnTo>
                  <a:lnTo>
                    <a:pt x="1" y="1055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7068927" y="4088429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399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399" y="79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7004248" y="4125574"/>
              <a:ext cx="47472" cy="122829"/>
            </a:xfrm>
            <a:custGeom>
              <a:avLst/>
              <a:gdLst/>
              <a:ahLst/>
              <a:cxnLst/>
              <a:rect l="l" t="t" r="r" b="b"/>
              <a:pathLst>
                <a:path w="400" h="1035" extrusionOk="0">
                  <a:moveTo>
                    <a:pt x="399" y="1"/>
                  </a:moveTo>
                  <a:lnTo>
                    <a:pt x="1" y="212"/>
                  </a:lnTo>
                  <a:lnTo>
                    <a:pt x="1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6939570" y="3921452"/>
              <a:ext cx="45098" cy="122235"/>
            </a:xfrm>
            <a:custGeom>
              <a:avLst/>
              <a:gdLst/>
              <a:ahLst/>
              <a:cxnLst/>
              <a:rect l="l" t="t" r="r" b="b"/>
              <a:pathLst>
                <a:path w="380" h="1030" extrusionOk="0">
                  <a:moveTo>
                    <a:pt x="379" y="0"/>
                  </a:moveTo>
                  <a:lnTo>
                    <a:pt x="1" y="207"/>
                  </a:lnTo>
                  <a:lnTo>
                    <a:pt x="1" y="1029"/>
                  </a:lnTo>
                  <a:lnTo>
                    <a:pt x="379" y="79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6871924" y="3958597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6939570" y="4041196"/>
              <a:ext cx="45098" cy="124609"/>
            </a:xfrm>
            <a:custGeom>
              <a:avLst/>
              <a:gdLst/>
              <a:ahLst/>
              <a:cxnLst/>
              <a:rect l="l" t="t" r="r" b="b"/>
              <a:pathLst>
                <a:path w="380" h="1050" extrusionOk="0">
                  <a:moveTo>
                    <a:pt x="37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79" y="81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6871924" y="4078341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6939570" y="4163313"/>
              <a:ext cx="45098" cy="122235"/>
            </a:xfrm>
            <a:custGeom>
              <a:avLst/>
              <a:gdLst/>
              <a:ahLst/>
              <a:cxnLst/>
              <a:rect l="l" t="t" r="r" b="b"/>
              <a:pathLst>
                <a:path w="380" h="1030" extrusionOk="0">
                  <a:moveTo>
                    <a:pt x="37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79" y="818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6871924" y="4200459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6188350" y="3399991"/>
              <a:ext cx="960952" cy="553856"/>
            </a:xfrm>
            <a:custGeom>
              <a:avLst/>
              <a:gdLst/>
              <a:ahLst/>
              <a:cxnLst/>
              <a:rect l="l" t="t" r="r" b="b"/>
              <a:pathLst>
                <a:path w="8097" h="4667" extrusionOk="0">
                  <a:moveTo>
                    <a:pt x="2628" y="1"/>
                  </a:moveTo>
                  <a:lnTo>
                    <a:pt x="0" y="1514"/>
                  </a:lnTo>
                  <a:lnTo>
                    <a:pt x="5448" y="4667"/>
                  </a:lnTo>
                  <a:lnTo>
                    <a:pt x="8096" y="3133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6410393" y="3519734"/>
              <a:ext cx="112627" cy="64797"/>
            </a:xfrm>
            <a:custGeom>
              <a:avLst/>
              <a:gdLst/>
              <a:ahLst/>
              <a:cxnLst/>
              <a:rect l="l" t="t" r="r" b="b"/>
              <a:pathLst>
                <a:path w="949" h="546" extrusionOk="0">
                  <a:moveTo>
                    <a:pt x="465" y="1"/>
                  </a:moveTo>
                  <a:lnTo>
                    <a:pt x="1" y="273"/>
                  </a:lnTo>
                  <a:lnTo>
                    <a:pt x="465" y="545"/>
                  </a:lnTo>
                  <a:lnTo>
                    <a:pt x="949" y="273"/>
                  </a:lnTo>
                  <a:lnTo>
                    <a:pt x="465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6617483" y="3639478"/>
              <a:ext cx="112746" cy="64797"/>
            </a:xfrm>
            <a:custGeom>
              <a:avLst/>
              <a:gdLst/>
              <a:ahLst/>
              <a:cxnLst/>
              <a:rect l="l" t="t" r="r" b="b"/>
              <a:pathLst>
                <a:path w="950" h="546" extrusionOk="0">
                  <a:moveTo>
                    <a:pt x="485" y="0"/>
                  </a:moveTo>
                  <a:lnTo>
                    <a:pt x="1" y="273"/>
                  </a:lnTo>
                  <a:lnTo>
                    <a:pt x="485" y="545"/>
                  </a:lnTo>
                  <a:lnTo>
                    <a:pt x="949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6824691" y="3759222"/>
              <a:ext cx="112034" cy="64797"/>
            </a:xfrm>
            <a:custGeom>
              <a:avLst/>
              <a:gdLst/>
              <a:ahLst/>
              <a:cxnLst/>
              <a:rect l="l" t="t" r="r" b="b"/>
              <a:pathLst>
                <a:path w="944" h="546" extrusionOk="0">
                  <a:moveTo>
                    <a:pt x="485" y="0"/>
                  </a:moveTo>
                  <a:lnTo>
                    <a:pt x="0" y="273"/>
                  </a:lnTo>
                  <a:lnTo>
                    <a:pt x="485" y="545"/>
                  </a:lnTo>
                  <a:lnTo>
                    <a:pt x="944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6188350" y="2712676"/>
              <a:ext cx="960952" cy="1239916"/>
            </a:xfrm>
            <a:custGeom>
              <a:avLst/>
              <a:gdLst/>
              <a:ahLst/>
              <a:cxnLst/>
              <a:rect l="l" t="t" r="r" b="b"/>
              <a:pathLst>
                <a:path w="8097" h="10448" extrusionOk="0">
                  <a:moveTo>
                    <a:pt x="2628" y="1"/>
                  </a:moveTo>
                  <a:lnTo>
                    <a:pt x="0" y="1514"/>
                  </a:lnTo>
                  <a:lnTo>
                    <a:pt x="0" y="7295"/>
                  </a:lnTo>
                  <a:lnTo>
                    <a:pt x="5448" y="10448"/>
                  </a:lnTo>
                  <a:lnTo>
                    <a:pt x="8096" y="8909"/>
                  </a:lnTo>
                  <a:lnTo>
                    <a:pt x="8096" y="3154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 rot="10800000">
              <a:off x="5445290" y="3825035"/>
              <a:ext cx="1135293" cy="846034"/>
            </a:xfrm>
            <a:custGeom>
              <a:avLst/>
              <a:gdLst/>
              <a:ahLst/>
              <a:cxnLst/>
              <a:rect l="l" t="t" r="r" b="b"/>
              <a:pathLst>
                <a:path w="9566" h="7129" extrusionOk="0">
                  <a:moveTo>
                    <a:pt x="8178" y="0"/>
                  </a:moveTo>
                  <a:lnTo>
                    <a:pt x="1" y="4732"/>
                  </a:lnTo>
                  <a:lnTo>
                    <a:pt x="1" y="6326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798"/>
                  </a:lnTo>
                  <a:lnTo>
                    <a:pt x="817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35"/>
          <p:cNvSpPr txBox="1">
            <a:spLocks noGrp="1"/>
          </p:cNvSpPr>
          <p:nvPr>
            <p:ph type="ctrTitle"/>
          </p:nvPr>
        </p:nvSpPr>
        <p:spPr>
          <a:xfrm>
            <a:off x="719999" y="1397475"/>
            <a:ext cx="4042195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Center Outage </a:t>
            </a:r>
            <a:endParaRPr dirty="0"/>
          </a:p>
        </p:txBody>
      </p:sp>
      <p:sp>
        <p:nvSpPr>
          <p:cNvPr id="460" name="Google Shape;460;p35"/>
          <p:cNvSpPr txBox="1">
            <a:spLocks noGrp="1"/>
          </p:cNvSpPr>
          <p:nvPr>
            <p:ph type="subTitle" idx="1"/>
          </p:nvPr>
        </p:nvSpPr>
        <p:spPr>
          <a:xfrm>
            <a:off x="720000" y="3053949"/>
            <a:ext cx="3804900" cy="1577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Presented by: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Deena Al-</a:t>
            </a:r>
            <a:r>
              <a:rPr lang="en-US" dirty="0" err="1"/>
              <a:t>Busaidi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Quds Al-Jabri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Nouf Al-Rashdi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Khadija Al-</a:t>
            </a:r>
            <a:r>
              <a:rPr lang="en-US" dirty="0" err="1"/>
              <a:t>Zadjali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>
          <a:extLst>
            <a:ext uri="{FF2B5EF4-FFF2-40B4-BE49-F238E27FC236}">
              <a16:creationId xmlns:a16="http://schemas.microsoft.com/office/drawing/2014/main" id="{3C653E21-4B56-505D-844C-0CA7ACCBE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8">
            <a:extLst>
              <a:ext uri="{FF2B5EF4-FFF2-40B4-BE49-F238E27FC236}">
                <a16:creationId xmlns:a16="http://schemas.microsoft.com/office/drawing/2014/main" id="{2859363D-443C-6B84-1F0C-35E6F5E6A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667" y="197423"/>
            <a:ext cx="8136465" cy="6688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Estimating Conditional Probabilities</a:t>
            </a:r>
            <a:endParaRPr sz="4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68FD65-BC72-C40E-B8DA-84EB909D6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38988"/>
              </p:ext>
            </p:extLst>
          </p:nvPr>
        </p:nvGraphicFramePr>
        <p:xfrm>
          <a:off x="835765" y="1692272"/>
          <a:ext cx="7472470" cy="175895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6633697">
                  <a:extLst>
                    <a:ext uri="{9D8B030D-6E8A-4147-A177-3AD203B41FA5}">
                      <a16:colId xmlns:a16="http://schemas.microsoft.com/office/drawing/2014/main" val="1062165840"/>
                    </a:ext>
                  </a:extLst>
                </a:gridCol>
                <a:gridCol w="838773">
                  <a:extLst>
                    <a:ext uri="{9D8B030D-6E8A-4147-A177-3AD203B41FA5}">
                      <a16:colId xmlns:a16="http://schemas.microsoft.com/office/drawing/2014/main" val="3791425391"/>
                    </a:ext>
                  </a:extLst>
                </a:gridCol>
              </a:tblGrid>
              <a:tr h="5197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badi" panose="020B0604020104020204" pitchFamily="34" charset="0"/>
                        </a:rPr>
                        <a:t>CPU_ Load (High) &amp; Power_Supply (Fluctuating)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4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8768092"/>
                  </a:ext>
                </a:extLst>
              </a:tr>
              <a:tr h="5690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badi" panose="020B0604020104020204" pitchFamily="34" charset="0"/>
                        </a:rPr>
                        <a:t>CPU_ Load (High) &amp; Power_Supply (Fluctuating) &amp; Server_Crash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4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5849650"/>
                  </a:ext>
                </a:extLst>
              </a:tr>
              <a:tr h="6701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badi" panose="020B0604020104020204" pitchFamily="34" charset="0"/>
                        </a:rPr>
                        <a:t>P(Server_Crash = TRUE | CPU_Load = High &amp; Power_Supply = Fluctuating)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badi" panose="020B0604020104020204" pitchFamily="34" charset="0"/>
                        </a:rPr>
                        <a:t>1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5698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38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>
          <a:extLst>
            <a:ext uri="{FF2B5EF4-FFF2-40B4-BE49-F238E27FC236}">
              <a16:creationId xmlns:a16="http://schemas.microsoft.com/office/drawing/2014/main" id="{313AB569-574F-532C-53EF-A62AEEEC0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8">
            <a:extLst>
              <a:ext uri="{FF2B5EF4-FFF2-40B4-BE49-F238E27FC236}">
                <a16:creationId xmlns:a16="http://schemas.microsoft.com/office/drawing/2014/main" id="{46137F90-CE59-5C28-2710-B6D958383F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6468" y="237067"/>
            <a:ext cx="8094132" cy="9228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Estimating Conditional Probabilities</a:t>
            </a:r>
            <a:endParaRPr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1CF8F8-FA89-35F5-9370-46054109C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301184"/>
              </p:ext>
            </p:extLst>
          </p:nvPr>
        </p:nvGraphicFramePr>
        <p:xfrm>
          <a:off x="757129" y="1886882"/>
          <a:ext cx="7472469" cy="181884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327594">
                  <a:extLst>
                    <a:ext uri="{9D8B030D-6E8A-4147-A177-3AD203B41FA5}">
                      <a16:colId xmlns:a16="http://schemas.microsoft.com/office/drawing/2014/main" val="2420670477"/>
                    </a:ext>
                  </a:extLst>
                </a:gridCol>
                <a:gridCol w="968653">
                  <a:extLst>
                    <a:ext uri="{9D8B030D-6E8A-4147-A177-3AD203B41FA5}">
                      <a16:colId xmlns:a16="http://schemas.microsoft.com/office/drawing/2014/main" val="2613662639"/>
                    </a:ext>
                  </a:extLst>
                </a:gridCol>
                <a:gridCol w="1176222">
                  <a:extLst>
                    <a:ext uri="{9D8B030D-6E8A-4147-A177-3AD203B41FA5}">
                      <a16:colId xmlns:a16="http://schemas.microsoft.com/office/drawing/2014/main" val="1932254615"/>
                    </a:ext>
                  </a:extLst>
                </a:gridCol>
              </a:tblGrid>
              <a:tr h="2515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Server_Crash = TRUE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21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200" kern="10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0316302"/>
                  </a:ext>
                </a:extLst>
              </a:tr>
              <a:tr h="2740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badi" panose="020B0604020104020204" pitchFamily="34" charset="0"/>
                        </a:rPr>
                        <a:t>Malware_Detected = TRUE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7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200" kern="10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804236"/>
                  </a:ext>
                </a:extLst>
              </a:tr>
              <a:tr h="3131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badi" panose="020B0604020104020204" pitchFamily="34" charset="0"/>
                        </a:rPr>
                        <a:t>Malware_Detected = FALSE (for completeness)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14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200" kern="10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1838087"/>
                  </a:ext>
                </a:extLst>
              </a:tr>
              <a:tr h="2609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Malware = True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0.33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33.33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645967"/>
                  </a:ext>
                </a:extLst>
              </a:tr>
              <a:tr h="247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Malware= False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0.67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66.67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7588189"/>
                  </a:ext>
                </a:extLst>
              </a:tr>
              <a:tr h="471229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badi" panose="020B0604020104020204" pitchFamily="34" charset="0"/>
                        </a:rPr>
                        <a:t>If a Server_Crash occurred, the most likely state of Malware_Detected is FALSE, with a probability of approximately 66.6%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09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14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>
          <a:extLst>
            <a:ext uri="{FF2B5EF4-FFF2-40B4-BE49-F238E27FC236}">
              <a16:creationId xmlns:a16="http://schemas.microsoft.com/office/drawing/2014/main" id="{FFDCB9A8-7294-90E0-E2F1-BE068BB15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8">
            <a:extLst>
              <a:ext uri="{FF2B5EF4-FFF2-40B4-BE49-F238E27FC236}">
                <a16:creationId xmlns:a16="http://schemas.microsoft.com/office/drawing/2014/main" id="{E6D6A9CB-BD84-D924-D6F2-8961B6FE09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667" y="197423"/>
            <a:ext cx="8136465" cy="860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Estimating Conditional Probabilities</a:t>
            </a:r>
            <a:endParaRPr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57410C-8805-4899-B23A-42A4AE205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36198"/>
              </p:ext>
            </p:extLst>
          </p:nvPr>
        </p:nvGraphicFramePr>
        <p:xfrm>
          <a:off x="763050" y="1712716"/>
          <a:ext cx="7287698" cy="227584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195860">
                  <a:extLst>
                    <a:ext uri="{9D8B030D-6E8A-4147-A177-3AD203B41FA5}">
                      <a16:colId xmlns:a16="http://schemas.microsoft.com/office/drawing/2014/main" val="3589162135"/>
                    </a:ext>
                  </a:extLst>
                </a:gridCol>
                <a:gridCol w="944701">
                  <a:extLst>
                    <a:ext uri="{9D8B030D-6E8A-4147-A177-3AD203B41FA5}">
                      <a16:colId xmlns:a16="http://schemas.microsoft.com/office/drawing/2014/main" val="1222012232"/>
                    </a:ext>
                  </a:extLst>
                </a:gridCol>
                <a:gridCol w="1147137">
                  <a:extLst>
                    <a:ext uri="{9D8B030D-6E8A-4147-A177-3AD203B41FA5}">
                      <a16:colId xmlns:a16="http://schemas.microsoft.com/office/drawing/2014/main" val="11850011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Disk_Usage = Critical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7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200" kern="10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135248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Disk_Usage = Critical / Total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0.14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14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8405997"/>
                  </a:ext>
                </a:extLst>
              </a:tr>
              <a:tr h="27940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Unconditional Probability = 14%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47963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Network_Traffic = High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12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200" kern="10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692893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Network_Traffic = High AND Disk_Usage = Critical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5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200" kern="10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8371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Given Network_Traffic=High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0.417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41.67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6157701"/>
                  </a:ext>
                </a:extLst>
              </a:tr>
              <a:tr h="45085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badi" panose="020B0604020104020204" pitchFamily="34" charset="0"/>
                        </a:rPr>
                        <a:t>Network_Traffic = High increases the likelihood of Disk_Usage being Critical from 14% to 41.67%.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94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01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>
          <a:extLst>
            <a:ext uri="{FF2B5EF4-FFF2-40B4-BE49-F238E27FC236}">
              <a16:creationId xmlns:a16="http://schemas.microsoft.com/office/drawing/2014/main" id="{355E4DB1-5DF1-56E0-E8D0-D395915A2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8">
            <a:extLst>
              <a:ext uri="{FF2B5EF4-FFF2-40B4-BE49-F238E27FC236}">
                <a16:creationId xmlns:a16="http://schemas.microsoft.com/office/drawing/2014/main" id="{B94C72E7-DD47-A4A4-1F5B-64F2B36FDF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01" y="197423"/>
            <a:ext cx="8277785" cy="4455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chemeClr val="bg1"/>
                </a:solidFill>
                <a:effectLst/>
                <a:latin typeface="Teko" panose="020B0604020202020204" charset="0"/>
                <a:cs typeface="Teko" panose="020B0604020202020204" charset="0"/>
              </a:rPr>
              <a:t>How Network Traffic Overloads Disks?</a:t>
            </a:r>
            <a:endParaRPr lang="en-US" sz="4400" dirty="0">
              <a:solidFill>
                <a:schemeClr val="bg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81B21F-A648-553A-FEEF-AA72DC3FB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23621"/>
              </p:ext>
            </p:extLst>
          </p:nvPr>
        </p:nvGraphicFramePr>
        <p:xfrm>
          <a:off x="1683776" y="755312"/>
          <a:ext cx="5776447" cy="62534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937819">
                  <a:extLst>
                    <a:ext uri="{9D8B030D-6E8A-4147-A177-3AD203B41FA5}">
                      <a16:colId xmlns:a16="http://schemas.microsoft.com/office/drawing/2014/main" val="382049735"/>
                    </a:ext>
                  </a:extLst>
                </a:gridCol>
                <a:gridCol w="2838628">
                  <a:extLst>
                    <a:ext uri="{9D8B030D-6E8A-4147-A177-3AD203B41FA5}">
                      <a16:colId xmlns:a16="http://schemas.microsoft.com/office/drawing/2014/main" val="2881264811"/>
                    </a:ext>
                  </a:extLst>
                </a:gridCol>
              </a:tblGrid>
              <a:tr h="17131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Abadi" panose="020B0604020104020204" pitchFamily="34" charset="0"/>
                        </a:rPr>
                        <a:t>Marginal Probabilities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430046"/>
                  </a:ext>
                </a:extLst>
              </a:tr>
              <a:tr h="1713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P (Disk_Usage = High)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badi" panose="020B0604020104020204" pitchFamily="34" charset="0"/>
                        </a:rPr>
                        <a:t>P (Network_Traffic = High)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7321485"/>
                  </a:ext>
                </a:extLst>
              </a:tr>
              <a:tr h="1420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P (20/50) = 0.40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badi" panose="020B0604020104020204" pitchFamily="34" charset="0"/>
                        </a:rPr>
                        <a:t>P (12/50) = 0.24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856881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C5B0B5-6B1A-FEB2-81D0-6A9E74284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766623"/>
              </p:ext>
            </p:extLst>
          </p:nvPr>
        </p:nvGraphicFramePr>
        <p:xfrm>
          <a:off x="1683776" y="1479322"/>
          <a:ext cx="5776447" cy="66865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776447">
                  <a:extLst>
                    <a:ext uri="{9D8B030D-6E8A-4147-A177-3AD203B41FA5}">
                      <a16:colId xmlns:a16="http://schemas.microsoft.com/office/drawing/2014/main" val="1748250195"/>
                    </a:ext>
                  </a:extLst>
                </a:gridCol>
              </a:tblGrid>
              <a:tr h="2078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Abadi" panose="020B0604020104020204" pitchFamily="34" charset="0"/>
                        </a:rPr>
                        <a:t>Joint Probability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0039370"/>
                  </a:ext>
                </a:extLst>
              </a:tr>
              <a:tr h="2407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badi" panose="020B0604020104020204" pitchFamily="34" charset="0"/>
                        </a:rPr>
                        <a:t>P (Disk_Usage = High ∧ Network_Traffic = High)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1966248"/>
                  </a:ext>
                </a:extLst>
              </a:tr>
              <a:tr h="179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badi" panose="020B0604020104020204" pitchFamily="34" charset="0"/>
                        </a:rPr>
                        <a:t>P (8/50) = 0.16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03370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4DD647-4C56-5C73-1AE0-2D06C46A6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87114"/>
              </p:ext>
            </p:extLst>
          </p:nvPr>
        </p:nvGraphicFramePr>
        <p:xfrm>
          <a:off x="1683776" y="2240057"/>
          <a:ext cx="5776446" cy="83439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776446">
                  <a:extLst>
                    <a:ext uri="{9D8B030D-6E8A-4147-A177-3AD203B41FA5}">
                      <a16:colId xmlns:a16="http://schemas.microsoft.com/office/drawing/2014/main" val="709329736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Conditional Probability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4253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 (Disk_Usage = High ∣ Network_Traffic = High)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927154"/>
                  </a:ext>
                </a:extLst>
              </a:tr>
              <a:tr h="189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 (Disk_Usage = High ∧ Network_Traffic = High) / P (Network_Traffic = High)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4662187"/>
                  </a:ext>
                </a:extLst>
              </a:tr>
              <a:tr h="2065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P (0.16/0.24) = 0.6667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28211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EE76EC-A947-2002-D617-37FF67060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31307"/>
              </p:ext>
            </p:extLst>
          </p:nvPr>
        </p:nvGraphicFramePr>
        <p:xfrm>
          <a:off x="1683776" y="3164819"/>
          <a:ext cx="5776446" cy="65625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776446">
                  <a:extLst>
                    <a:ext uri="{9D8B030D-6E8A-4147-A177-3AD203B41FA5}">
                      <a16:colId xmlns:a16="http://schemas.microsoft.com/office/drawing/2014/main" val="1406183541"/>
                    </a:ext>
                  </a:extLst>
                </a:gridCol>
              </a:tblGrid>
              <a:tr h="217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Abadi" panose="020B0604020104020204" pitchFamily="34" charset="0"/>
                        </a:rPr>
                        <a:t>Product Probability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066773"/>
                  </a:ext>
                </a:extLst>
              </a:tr>
              <a:tr h="2175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P (Disk_Usage = High) * P (Network_Traffic = High)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7079031"/>
                  </a:ext>
                </a:extLst>
              </a:tr>
              <a:tr h="2083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badi" panose="020B0604020104020204" pitchFamily="34" charset="0"/>
                        </a:rPr>
                        <a:t>P (0.40 * 0.24) = 0.096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60676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823F10-0209-BB73-59C7-AB83D51B4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56668"/>
              </p:ext>
            </p:extLst>
          </p:nvPr>
        </p:nvGraphicFramePr>
        <p:xfrm>
          <a:off x="1683774" y="3912396"/>
          <a:ext cx="5776447" cy="81959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776447">
                  <a:extLst>
                    <a:ext uri="{9D8B030D-6E8A-4147-A177-3AD203B41FA5}">
                      <a16:colId xmlns:a16="http://schemas.microsoft.com/office/drawing/2014/main" val="723964812"/>
                    </a:ext>
                  </a:extLst>
                </a:gridCol>
              </a:tblGrid>
              <a:tr h="175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Abadi" panose="020B0604020104020204" pitchFamily="34" charset="0"/>
                        </a:rPr>
                        <a:t>Comparison for Independence Check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5555836"/>
                  </a:ext>
                </a:extLst>
              </a:tr>
              <a:tr h="150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P (Disk_Usage ∣ Network_Traffic) = P (Disk_Usage) * P(Network_Traffic)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0965032"/>
                  </a:ext>
                </a:extLst>
              </a:tr>
              <a:tr h="150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0.6667 ≠ 0.096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2786532"/>
                  </a:ext>
                </a:extLst>
              </a:tr>
              <a:tr h="150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badi" panose="020B0604020104020204" pitchFamily="34" charset="0"/>
                        </a:rPr>
                        <a:t>Since 0.6667 ≠ 0.096, the variables are not independent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6791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25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>
          <a:extLst>
            <a:ext uri="{FF2B5EF4-FFF2-40B4-BE49-F238E27FC236}">
              <a16:creationId xmlns:a16="http://schemas.microsoft.com/office/drawing/2014/main" id="{1E7B8425-0EF4-C0CD-607B-84FD12540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8">
            <a:extLst>
              <a:ext uri="{FF2B5EF4-FFF2-40B4-BE49-F238E27FC236}">
                <a16:creationId xmlns:a16="http://schemas.microsoft.com/office/drawing/2014/main" id="{1E432131-E9CA-3B34-1A99-75DB21F18D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01" y="197424"/>
            <a:ext cx="8092155" cy="461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chemeClr val="bg1"/>
                </a:solidFill>
                <a:effectLst/>
                <a:latin typeface="Teko" panose="020B0604020202020204" charset="0"/>
                <a:cs typeface="Teko" panose="020B0604020202020204" charset="0"/>
              </a:rPr>
              <a:t>Power Instability = Guaranteed Crash</a:t>
            </a:r>
            <a:endParaRPr lang="en-US" sz="7200" dirty="0">
              <a:solidFill>
                <a:schemeClr val="bg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0AD268-DA5B-56D6-8F7A-F745480A3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66289"/>
              </p:ext>
            </p:extLst>
          </p:nvPr>
        </p:nvGraphicFramePr>
        <p:xfrm>
          <a:off x="1428750" y="755259"/>
          <a:ext cx="6286500" cy="150742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498107">
                  <a:extLst>
                    <a:ext uri="{9D8B030D-6E8A-4147-A177-3AD203B41FA5}">
                      <a16:colId xmlns:a16="http://schemas.microsoft.com/office/drawing/2014/main" val="2040117469"/>
                    </a:ext>
                  </a:extLst>
                </a:gridCol>
                <a:gridCol w="1498107">
                  <a:extLst>
                    <a:ext uri="{9D8B030D-6E8A-4147-A177-3AD203B41FA5}">
                      <a16:colId xmlns:a16="http://schemas.microsoft.com/office/drawing/2014/main" val="4003455419"/>
                    </a:ext>
                  </a:extLst>
                </a:gridCol>
                <a:gridCol w="1645143">
                  <a:extLst>
                    <a:ext uri="{9D8B030D-6E8A-4147-A177-3AD203B41FA5}">
                      <a16:colId xmlns:a16="http://schemas.microsoft.com/office/drawing/2014/main" val="3467464902"/>
                    </a:ext>
                  </a:extLst>
                </a:gridCol>
                <a:gridCol w="1645143">
                  <a:extLst>
                    <a:ext uri="{9D8B030D-6E8A-4147-A177-3AD203B41FA5}">
                      <a16:colId xmlns:a16="http://schemas.microsoft.com/office/drawing/2014/main" val="3049672322"/>
                    </a:ext>
                  </a:extLst>
                </a:gridCol>
              </a:tblGrid>
              <a:tr h="22083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Marginal Probabilities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241379"/>
                  </a:ext>
                </a:extLst>
              </a:tr>
              <a:tr h="2208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Variables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Value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Count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Probability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5733256"/>
                  </a:ext>
                </a:extLst>
              </a:tr>
              <a:tr h="23025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Power_Supply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Stable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 (38/50) = 0.76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2722770"/>
                  </a:ext>
                </a:extLst>
              </a:tr>
              <a:tr h="230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Fluctuating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 (7/50) = 0.14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9444309"/>
                  </a:ext>
                </a:extLst>
              </a:tr>
              <a:tr h="1878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Failed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 (5/50) = 0.10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252002"/>
                  </a:ext>
                </a:extLst>
              </a:tr>
              <a:tr h="17845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Server_Crash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True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 (21/50) = 0.42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0056915"/>
                  </a:ext>
                </a:extLst>
              </a:tr>
              <a:tr h="183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P (29/50) = 0.58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23779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A148819-E213-6AB9-59CE-527DDDDEA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205984"/>
              </p:ext>
            </p:extLst>
          </p:nvPr>
        </p:nvGraphicFramePr>
        <p:xfrm>
          <a:off x="1428750" y="2362843"/>
          <a:ext cx="6286500" cy="202539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174875">
                  <a:extLst>
                    <a:ext uri="{9D8B030D-6E8A-4147-A177-3AD203B41FA5}">
                      <a16:colId xmlns:a16="http://schemas.microsoft.com/office/drawing/2014/main" val="126921973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893723963"/>
                    </a:ext>
                  </a:extLst>
                </a:gridCol>
                <a:gridCol w="1997075">
                  <a:extLst>
                    <a:ext uri="{9D8B030D-6E8A-4147-A177-3AD203B41FA5}">
                      <a16:colId xmlns:a16="http://schemas.microsoft.com/office/drawing/2014/main" val="837974160"/>
                    </a:ext>
                  </a:extLst>
                </a:gridCol>
              </a:tblGrid>
              <a:tr h="29413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Conditional Probability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366296"/>
                  </a:ext>
                </a:extLst>
              </a:tr>
              <a:tr h="2679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 (Server_Crash = True ∣ Power_Supply)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344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badi" panose="020B0604020104020204" pitchFamily="34" charset="0"/>
                        </a:rPr>
                        <a:t>Power</a:t>
                      </a:r>
                      <a:r>
                        <a:rPr lang="en-US" sz="1200" kern="100" dirty="0">
                          <a:effectLst/>
                        </a:rPr>
                        <a:t>_Supply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Server_Crash = True Count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Probability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994234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Stable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 (6/38) = 0.158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7335929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Fluctuating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 (7/7) = 1.0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7035412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Failed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 (5/5) = 1.0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5022675"/>
                  </a:ext>
                </a:extLst>
              </a:tr>
              <a:tr h="38798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A key insight from the analysis is that non-stable power—whether fluctuating or failed—consistently leads to system crashes, with a probability of 1.0.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5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58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>
          <a:extLst>
            <a:ext uri="{FF2B5EF4-FFF2-40B4-BE49-F238E27FC236}">
              <a16:creationId xmlns:a16="http://schemas.microsoft.com/office/drawing/2014/main" id="{81FDB65B-80F5-C9CE-249B-03115EBFB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8">
            <a:extLst>
              <a:ext uri="{FF2B5EF4-FFF2-40B4-BE49-F238E27FC236}">
                <a16:creationId xmlns:a16="http://schemas.microsoft.com/office/drawing/2014/main" id="{A37C6EBC-93E5-DF44-8ABE-9BD44E1052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01" y="197424"/>
            <a:ext cx="8092155" cy="4617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chemeClr val="bg1"/>
                </a:solidFill>
                <a:effectLst/>
                <a:latin typeface="Teko" panose="020B0604020202020204" charset="0"/>
                <a:cs typeface="Teko" panose="020B0604020202020204" charset="0"/>
              </a:rPr>
              <a:t>Power Instability = Guaranteed Crash</a:t>
            </a:r>
            <a:endParaRPr lang="en-US" sz="7200" dirty="0">
              <a:solidFill>
                <a:schemeClr val="bg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079F23-56F1-54AB-4465-474C3AB2A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43348"/>
              </p:ext>
            </p:extLst>
          </p:nvPr>
        </p:nvGraphicFramePr>
        <p:xfrm>
          <a:off x="1380624" y="1005625"/>
          <a:ext cx="6286500" cy="82994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028950">
                  <a:extLst>
                    <a:ext uri="{9D8B030D-6E8A-4147-A177-3AD203B41FA5}">
                      <a16:colId xmlns:a16="http://schemas.microsoft.com/office/drawing/2014/main" val="2343687324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636699270"/>
                    </a:ext>
                  </a:extLst>
                </a:gridCol>
              </a:tblGrid>
              <a:tr h="2774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Abadi" panose="020B0604020104020204" pitchFamily="34" charset="0"/>
                        </a:rPr>
                        <a:t>Joint Probability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39168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P (Server_Crash ∧ Fluctuating)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P (Server_Crash ∧ Failed)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593795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P (7/50) = 0.14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badi" panose="020B0604020104020204" pitchFamily="34" charset="0"/>
                        </a:rPr>
                        <a:t>P (5/50) = 0.10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30279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F57DD3-ECD7-1F36-9B64-83280C5C1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94116"/>
              </p:ext>
            </p:extLst>
          </p:nvPr>
        </p:nvGraphicFramePr>
        <p:xfrm>
          <a:off x="1380624" y="2036903"/>
          <a:ext cx="6286500" cy="82994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028950">
                  <a:extLst>
                    <a:ext uri="{9D8B030D-6E8A-4147-A177-3AD203B41FA5}">
                      <a16:colId xmlns:a16="http://schemas.microsoft.com/office/drawing/2014/main" val="872952699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1254924937"/>
                    </a:ext>
                  </a:extLst>
                </a:gridCol>
              </a:tblGrid>
              <a:tr h="27749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Product Probability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05068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 (Server_Crash) * P (Fluctuating)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 (Server_Crash) * P (Failed)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11427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 (0.42 * 0.14) = 0.0588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P (0.42 * 0.10) = 0.042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834944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19DE56-28D6-B682-5767-CE7404EA8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79717"/>
              </p:ext>
            </p:extLst>
          </p:nvPr>
        </p:nvGraphicFramePr>
        <p:xfrm>
          <a:off x="1380624" y="3068181"/>
          <a:ext cx="6286500" cy="131305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028950">
                  <a:extLst>
                    <a:ext uri="{9D8B030D-6E8A-4147-A177-3AD203B41FA5}">
                      <a16:colId xmlns:a16="http://schemas.microsoft.com/office/drawing/2014/main" val="1012556581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3396995408"/>
                    </a:ext>
                  </a:extLst>
                </a:gridCol>
              </a:tblGrid>
              <a:tr h="2794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Comparison for Independence Check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55784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 (Server_Crash ∧ Fluctuating) = P (Server_Crash) * P (Fluctuating)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 (Server_Crash ∧ Failed) = P (Server_Crash) * P (Failed)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069619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0.14 ≠ 0.0588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0.10 ≠ 0.042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649241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Since 0.14 ≠ 0.0588, the variables are not independent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Since 0.10 ≠ 0.042, the variables are not independent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118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87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>
          <a:extLst>
            <a:ext uri="{FF2B5EF4-FFF2-40B4-BE49-F238E27FC236}">
              <a16:creationId xmlns:a16="http://schemas.microsoft.com/office/drawing/2014/main" id="{0924D530-0007-0B5F-40C3-83B9E00B6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8">
            <a:extLst>
              <a:ext uri="{FF2B5EF4-FFF2-40B4-BE49-F238E27FC236}">
                <a16:creationId xmlns:a16="http://schemas.microsoft.com/office/drawing/2014/main" id="{B7C505E8-7ADB-7092-A78D-3B5024E3C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01" y="197423"/>
            <a:ext cx="8277785" cy="4488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Teko" panose="020B0604020202020204" charset="0"/>
                <a:cs typeface="Teko" panose="020B0604020202020204" charset="0"/>
              </a:rPr>
              <a:t>Malware’s Surprising Role in Crashes</a:t>
            </a:r>
            <a:endParaRPr lang="en-US" sz="7200" dirty="0">
              <a:solidFill>
                <a:schemeClr val="bg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2B09B5-7B31-4767-2831-8AF18C240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31098"/>
              </p:ext>
            </p:extLst>
          </p:nvPr>
        </p:nvGraphicFramePr>
        <p:xfrm>
          <a:off x="1615024" y="701648"/>
          <a:ext cx="5913951" cy="67322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849449">
                  <a:extLst>
                    <a:ext uri="{9D8B030D-6E8A-4147-A177-3AD203B41FA5}">
                      <a16:colId xmlns:a16="http://schemas.microsoft.com/office/drawing/2014/main" val="638759577"/>
                    </a:ext>
                  </a:extLst>
                </a:gridCol>
                <a:gridCol w="3064502">
                  <a:extLst>
                    <a:ext uri="{9D8B030D-6E8A-4147-A177-3AD203B41FA5}">
                      <a16:colId xmlns:a16="http://schemas.microsoft.com/office/drawing/2014/main" val="2033360782"/>
                    </a:ext>
                  </a:extLst>
                </a:gridCol>
              </a:tblGrid>
              <a:tr h="23748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Marginal Probabilities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710559"/>
                  </a:ext>
                </a:extLst>
              </a:tr>
              <a:tr h="2374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P (Malware_Detected = True)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P (Server_Crash = True)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9325967"/>
                  </a:ext>
                </a:extLst>
              </a:tr>
              <a:tr h="196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 (7/50) = 0.14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P (21/50) = 0.42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05927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6731B0-F7DB-77C5-D9CC-CDC80AD25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35367"/>
              </p:ext>
            </p:extLst>
          </p:nvPr>
        </p:nvGraphicFramePr>
        <p:xfrm>
          <a:off x="1615024" y="1430249"/>
          <a:ext cx="5913951" cy="68815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913951">
                  <a:extLst>
                    <a:ext uri="{9D8B030D-6E8A-4147-A177-3AD203B41FA5}">
                      <a16:colId xmlns:a16="http://schemas.microsoft.com/office/drawing/2014/main" val="3240447491"/>
                    </a:ext>
                  </a:extLst>
                </a:gridCol>
              </a:tblGrid>
              <a:tr h="2453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Abadi" panose="020B0604020104020204" pitchFamily="34" charset="0"/>
                        </a:rPr>
                        <a:t>Joint Probability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3659658"/>
                  </a:ext>
                </a:extLst>
              </a:tr>
              <a:tr h="2453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P (Malware ∧ Crash)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158733"/>
                  </a:ext>
                </a:extLst>
              </a:tr>
              <a:tr h="1825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badi" panose="020B0604020104020204" pitchFamily="34" charset="0"/>
                        </a:rPr>
                        <a:t>P (7/50) = 0.14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04912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0CE3D9-1A86-E4E2-A7E4-895553758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761922"/>
              </p:ext>
            </p:extLst>
          </p:nvPr>
        </p:nvGraphicFramePr>
        <p:xfrm>
          <a:off x="1615024" y="2174550"/>
          <a:ext cx="5913951" cy="92661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913951">
                  <a:extLst>
                    <a:ext uri="{9D8B030D-6E8A-4147-A177-3AD203B41FA5}">
                      <a16:colId xmlns:a16="http://schemas.microsoft.com/office/drawing/2014/main" val="367290431"/>
                    </a:ext>
                  </a:extLst>
                </a:gridCol>
              </a:tblGrid>
              <a:tr h="2316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Abadi" panose="020B0604020104020204" pitchFamily="34" charset="0"/>
                        </a:rPr>
                        <a:t>Conditional Probability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0980587"/>
                  </a:ext>
                </a:extLst>
              </a:tr>
              <a:tr h="2316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P (Malware_Detected = True ∣ Server_Crash = True)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1290820"/>
                  </a:ext>
                </a:extLst>
              </a:tr>
              <a:tr h="2217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P (Malware ∧ Crash) / P (Malware_Detected = True)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9048769"/>
                  </a:ext>
                </a:extLst>
              </a:tr>
              <a:tr h="2415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badi" panose="020B0604020104020204" pitchFamily="34" charset="0"/>
                        </a:rPr>
                        <a:t>P (0.14/0.14) = 1.0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24421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0A6FF9-9E84-29E1-0624-50F72EFBD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82052"/>
              </p:ext>
            </p:extLst>
          </p:nvPr>
        </p:nvGraphicFramePr>
        <p:xfrm>
          <a:off x="1615024" y="3168394"/>
          <a:ext cx="5913951" cy="64785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913951">
                  <a:extLst>
                    <a:ext uri="{9D8B030D-6E8A-4147-A177-3AD203B41FA5}">
                      <a16:colId xmlns:a16="http://schemas.microsoft.com/office/drawing/2014/main" val="3765648645"/>
                    </a:ext>
                  </a:extLst>
                </a:gridCol>
              </a:tblGrid>
              <a:tr h="213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Abadi" panose="020B0604020104020204" pitchFamily="34" charset="0"/>
                        </a:rPr>
                        <a:t>Product Probability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5293313"/>
                  </a:ext>
                </a:extLst>
              </a:tr>
              <a:tr h="213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 (Malware) * P (Crash)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501425"/>
                  </a:ext>
                </a:extLst>
              </a:tr>
              <a:tr h="204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P (0.14 * 0.42) = 0.0588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63168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FDA7E8-A1A8-5C20-4011-4ADCC5BD0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56916"/>
              </p:ext>
            </p:extLst>
          </p:nvPr>
        </p:nvGraphicFramePr>
        <p:xfrm>
          <a:off x="1615023" y="3890239"/>
          <a:ext cx="5913951" cy="84520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913951">
                  <a:extLst>
                    <a:ext uri="{9D8B030D-6E8A-4147-A177-3AD203B41FA5}">
                      <a16:colId xmlns:a16="http://schemas.microsoft.com/office/drawing/2014/main" val="2414356140"/>
                    </a:ext>
                  </a:extLst>
                </a:gridCol>
              </a:tblGrid>
              <a:tr h="201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Abadi" panose="020B0604020104020204" pitchFamily="34" charset="0"/>
                        </a:rPr>
                        <a:t>Comparison for Independence Check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66721"/>
                  </a:ext>
                </a:extLst>
              </a:tr>
              <a:tr h="201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 (Malware ∧ Crash) = P (Malware) * P (Crash)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9465861"/>
                  </a:ext>
                </a:extLst>
              </a:tr>
              <a:tr h="1932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0.14 ≠ 0.0588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809757"/>
                  </a:ext>
                </a:extLst>
              </a:tr>
              <a:tr h="2147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Since 0.14 ≠ 0.0588, the variables are not independent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33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19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>
          <a:extLst>
            <a:ext uri="{FF2B5EF4-FFF2-40B4-BE49-F238E27FC236}">
              <a16:creationId xmlns:a16="http://schemas.microsoft.com/office/drawing/2014/main" id="{C5EFC7CE-449E-499C-2EA5-56FBDFE10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8">
            <a:extLst>
              <a:ext uri="{FF2B5EF4-FFF2-40B4-BE49-F238E27FC236}">
                <a16:creationId xmlns:a16="http://schemas.microsoft.com/office/drawing/2014/main" id="{5939DFDB-2FAF-B770-0600-0D02CB8B19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701" y="197424"/>
            <a:ext cx="8277785" cy="4213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Teko" panose="020B0604020202020204" charset="0"/>
                <a:cs typeface="Teko" panose="020B0604020202020204" charset="0"/>
              </a:rPr>
              <a:t>Why High CPU Load is a Ticking Bomb</a:t>
            </a:r>
            <a:endParaRPr lang="en-US" sz="13800" dirty="0">
              <a:solidFill>
                <a:schemeClr val="bg1"/>
              </a:solidFill>
              <a:latin typeface="Teko" panose="020B0604020202020204" charset="0"/>
              <a:cs typeface="Teko" panose="020B060402020202020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7116BB-F3A1-41E2-1FDB-C97DDE0E3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86149"/>
              </p:ext>
            </p:extLst>
          </p:nvPr>
        </p:nvGraphicFramePr>
        <p:xfrm>
          <a:off x="1725027" y="717424"/>
          <a:ext cx="5693945" cy="65327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898736">
                  <a:extLst>
                    <a:ext uri="{9D8B030D-6E8A-4147-A177-3AD203B41FA5}">
                      <a16:colId xmlns:a16="http://schemas.microsoft.com/office/drawing/2014/main" val="1814861660"/>
                    </a:ext>
                  </a:extLst>
                </a:gridCol>
                <a:gridCol w="2795209">
                  <a:extLst>
                    <a:ext uri="{9D8B030D-6E8A-4147-A177-3AD203B41FA5}">
                      <a16:colId xmlns:a16="http://schemas.microsoft.com/office/drawing/2014/main" val="1202688203"/>
                    </a:ext>
                  </a:extLst>
                </a:gridCol>
              </a:tblGrid>
              <a:tr h="225415">
                <a:tc gridSpan="2">
                  <a:txBody>
                    <a:bodyPr/>
                    <a:lstStyle/>
                    <a:p>
                      <a:pPr marL="45720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Abadi" panose="020B0604020104020204" pitchFamily="34" charset="0"/>
                        </a:rPr>
                        <a:t>Marginal Probabilities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1684"/>
                  </a:ext>
                </a:extLst>
              </a:tr>
              <a:tr h="225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P (CPU_Load = High)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P (Server_Crash = True)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0344981"/>
                  </a:ext>
                </a:extLst>
              </a:tr>
              <a:tr h="1869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P (19/50) = 0.38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badi" panose="020B0604020104020204" pitchFamily="34" charset="0"/>
                        </a:rPr>
                        <a:t>P (21/50) = 0.42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42274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E7424D-034B-3067-FBF6-10DA64E66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429390"/>
              </p:ext>
            </p:extLst>
          </p:nvPr>
        </p:nvGraphicFramePr>
        <p:xfrm>
          <a:off x="1725027" y="1471073"/>
          <a:ext cx="5693945" cy="63925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693945">
                  <a:extLst>
                    <a:ext uri="{9D8B030D-6E8A-4147-A177-3AD203B41FA5}">
                      <a16:colId xmlns:a16="http://schemas.microsoft.com/office/drawing/2014/main" val="1708123898"/>
                    </a:ext>
                  </a:extLst>
                </a:gridCol>
              </a:tblGrid>
              <a:tr h="211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Abadi" panose="020B0604020104020204" pitchFamily="34" charset="0"/>
                        </a:rPr>
                        <a:t>Joint Probability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8060852"/>
                  </a:ext>
                </a:extLst>
              </a:tr>
              <a:tr h="211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P (High CPU ∧ Crash)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3168507"/>
                  </a:ext>
                </a:extLst>
              </a:tr>
              <a:tr h="1755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badi" panose="020B0604020104020204" pitchFamily="34" charset="0"/>
                        </a:rPr>
                        <a:t>P (14/50) = 0.28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73076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88C082-576E-6C44-9656-FA997CE20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26281"/>
              </p:ext>
            </p:extLst>
          </p:nvPr>
        </p:nvGraphicFramePr>
        <p:xfrm>
          <a:off x="1725027" y="2210701"/>
          <a:ext cx="5693945" cy="82660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693945">
                  <a:extLst>
                    <a:ext uri="{9D8B030D-6E8A-4147-A177-3AD203B41FA5}">
                      <a16:colId xmlns:a16="http://schemas.microsoft.com/office/drawing/2014/main" val="1078913654"/>
                    </a:ext>
                  </a:extLst>
                </a:gridCol>
              </a:tblGrid>
              <a:tr h="191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Abadi" panose="020B0604020104020204" pitchFamily="34" charset="0"/>
                        </a:rPr>
                        <a:t>Conditional Probability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2346629"/>
                  </a:ext>
                </a:extLst>
              </a:tr>
              <a:tr h="191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 (CPU_Load = High ∣ Server_Crash = True)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6759511"/>
                  </a:ext>
                </a:extLst>
              </a:tr>
              <a:tr h="183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 (High CPU ∧ Crash) / P (High CPU_Load)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9054554"/>
                  </a:ext>
                </a:extLst>
              </a:tr>
              <a:tr h="1997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P (0.28/0.38) = 0.737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8288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68EE8E-DEE8-B426-FC55-B00F603DE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81237"/>
              </p:ext>
            </p:extLst>
          </p:nvPr>
        </p:nvGraphicFramePr>
        <p:xfrm>
          <a:off x="1725027" y="3136917"/>
          <a:ext cx="5693945" cy="62782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693945">
                  <a:extLst>
                    <a:ext uri="{9D8B030D-6E8A-4147-A177-3AD203B41FA5}">
                      <a16:colId xmlns:a16="http://schemas.microsoft.com/office/drawing/2014/main" val="409679054"/>
                    </a:ext>
                  </a:extLst>
                </a:gridCol>
              </a:tblGrid>
              <a:tr h="1900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Product Probability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1826855"/>
                  </a:ext>
                </a:extLst>
              </a:tr>
              <a:tr h="1900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 (Malware) * P (Crash)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248902"/>
                  </a:ext>
                </a:extLst>
              </a:tr>
              <a:tr h="181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P (0.38 * 0.42) = 0.1596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390868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24AE85-9871-C607-EF06-74D16C8F0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56644"/>
              </p:ext>
            </p:extLst>
          </p:nvPr>
        </p:nvGraphicFramePr>
        <p:xfrm>
          <a:off x="1725026" y="3863399"/>
          <a:ext cx="5693945" cy="82873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693945">
                  <a:extLst>
                    <a:ext uri="{9D8B030D-6E8A-4147-A177-3AD203B41FA5}">
                      <a16:colId xmlns:a16="http://schemas.microsoft.com/office/drawing/2014/main" val="1402770947"/>
                    </a:ext>
                  </a:extLst>
                </a:gridCol>
              </a:tblGrid>
              <a:tr h="193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Abadi" panose="020B0604020104020204" pitchFamily="34" charset="0"/>
                        </a:rPr>
                        <a:t>Comparison for Independence Check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9618317"/>
                  </a:ext>
                </a:extLst>
              </a:tr>
              <a:tr h="193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P (Malware ∧ Crash) = P (Malware) * P (Crash)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8173590"/>
                  </a:ext>
                </a:extLst>
              </a:tr>
              <a:tr h="184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Abadi" panose="020B0604020104020204" pitchFamily="34" charset="0"/>
                        </a:rPr>
                        <a:t>0.737 ≠ 0.1596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531550"/>
                  </a:ext>
                </a:extLst>
              </a:tr>
              <a:tr h="2055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badi" panose="020B0604020104020204" pitchFamily="34" charset="0"/>
                        </a:rPr>
                        <a:t>Since 0.737 ≠ 0.1596, the variables are not independent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610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017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62EEDB-C9FF-4FE3-6C1F-E1BC6464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6591991-F9D9-64E7-C34A-23C2908E6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37" y="1702915"/>
            <a:ext cx="794860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eko" panose="020B0604020202020204" charset="0"/>
                <a:ea typeface="Tahoma" panose="020B0604030504040204" pitchFamily="34" charset="0"/>
                <a:cs typeface="Teko" panose="020B0604020202020204" charset="0"/>
              </a:rPr>
              <a:t>High CPU load, unstable power, and high network traffic are major causes of server crashes.</a:t>
            </a:r>
            <a:br>
              <a:rPr lang="en-US" sz="2000" dirty="0">
                <a:solidFill>
                  <a:schemeClr val="bg1"/>
                </a:solidFill>
                <a:latin typeface="Teko" panose="020B0604020202020204" charset="0"/>
                <a:ea typeface="Tahoma" panose="020B0604030504040204" pitchFamily="34" charset="0"/>
                <a:cs typeface="Teko" panose="020B0604020202020204" charset="0"/>
              </a:rPr>
            </a:br>
            <a:endParaRPr lang="en-US" sz="2000" dirty="0">
              <a:solidFill>
                <a:schemeClr val="bg1"/>
              </a:solidFill>
              <a:latin typeface="Teko" panose="020B0604020202020204" charset="0"/>
              <a:ea typeface="Tahoma" panose="020B0604030504040204" pitchFamily="34" charset="0"/>
              <a:cs typeface="Tek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eko" panose="020B0604020202020204" charset="0"/>
                <a:ea typeface="Tahoma" panose="020B0604030504040204" pitchFamily="34" charset="0"/>
                <a:cs typeface="Teko" panose="020B0604020202020204" charset="0"/>
              </a:rPr>
              <a:t>Bayesian analysis showed these factors are closely linked and can help predict risks.</a:t>
            </a:r>
            <a:br>
              <a:rPr lang="en-US" sz="2000" dirty="0">
                <a:solidFill>
                  <a:schemeClr val="bg1"/>
                </a:solidFill>
                <a:latin typeface="Teko" panose="020B0604020202020204" charset="0"/>
                <a:ea typeface="Tahoma" panose="020B0604030504040204" pitchFamily="34" charset="0"/>
                <a:cs typeface="Teko" panose="020B0604020202020204" charset="0"/>
              </a:rPr>
            </a:br>
            <a:endParaRPr lang="en-US" sz="2000" dirty="0">
              <a:solidFill>
                <a:schemeClr val="bg1"/>
              </a:solidFill>
              <a:latin typeface="Teko" panose="020B0604020202020204" charset="0"/>
              <a:ea typeface="Tahoma" panose="020B0604030504040204" pitchFamily="34" charset="0"/>
              <a:cs typeface="Tek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eko" panose="020B0604020202020204" charset="0"/>
                <a:ea typeface="Tahoma" panose="020B0604030504040204" pitchFamily="34" charset="0"/>
                <a:cs typeface="Teko" panose="020B0604020202020204" charset="0"/>
              </a:rPr>
              <a:t>Most crashes were not due to malware.</a:t>
            </a:r>
            <a:br>
              <a:rPr lang="en-US" sz="2000" dirty="0">
                <a:solidFill>
                  <a:schemeClr val="bg1"/>
                </a:solidFill>
                <a:latin typeface="Teko" panose="020B0604020202020204" charset="0"/>
                <a:ea typeface="Tahoma" panose="020B0604030504040204" pitchFamily="34" charset="0"/>
                <a:cs typeface="Teko" panose="020B0604020202020204" charset="0"/>
              </a:rPr>
            </a:br>
            <a:endParaRPr lang="en-US" sz="2000" dirty="0">
              <a:solidFill>
                <a:schemeClr val="bg1"/>
              </a:solidFill>
              <a:latin typeface="Teko" panose="020B0604020202020204" charset="0"/>
              <a:ea typeface="Tahoma" panose="020B0604030504040204" pitchFamily="34" charset="0"/>
              <a:cs typeface="Tek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Teko" panose="020B0604020202020204" charset="0"/>
                <a:ea typeface="Tahoma" panose="020B0604030504040204" pitchFamily="34" charset="0"/>
                <a:cs typeface="Teko" panose="020B0604020202020204" charset="0"/>
              </a:rPr>
              <a:t>Monitoring these system metrics can help avoid downtime.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title"/>
          </p:nvPr>
        </p:nvSpPr>
        <p:spPr>
          <a:xfrm>
            <a:off x="2607200" y="472662"/>
            <a:ext cx="3929700" cy="5449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72" name="Google Shape;472;p37"/>
          <p:cNvSpPr txBox="1">
            <a:spLocks noGrp="1"/>
          </p:cNvSpPr>
          <p:nvPr>
            <p:ph type="title" idx="3"/>
          </p:nvPr>
        </p:nvSpPr>
        <p:spPr>
          <a:xfrm>
            <a:off x="3610759" y="1255152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</a:t>
            </a:r>
            <a:endParaRPr sz="4800" dirty="0"/>
          </a:p>
        </p:txBody>
      </p:sp>
      <p:sp>
        <p:nvSpPr>
          <p:cNvPr id="473" name="Google Shape;473;p37"/>
          <p:cNvSpPr txBox="1">
            <a:spLocks noGrp="1"/>
          </p:cNvSpPr>
          <p:nvPr>
            <p:ph type="title" idx="5"/>
          </p:nvPr>
        </p:nvSpPr>
        <p:spPr>
          <a:xfrm>
            <a:off x="4321200" y="2079548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Exploration </a:t>
            </a:r>
            <a:endParaRPr dirty="0"/>
          </a:p>
        </p:txBody>
      </p:sp>
      <p:sp>
        <p:nvSpPr>
          <p:cNvPr id="475" name="Google Shape;475;p37"/>
          <p:cNvSpPr txBox="1">
            <a:spLocks noGrp="1"/>
          </p:cNvSpPr>
          <p:nvPr>
            <p:ph type="title" idx="8"/>
          </p:nvPr>
        </p:nvSpPr>
        <p:spPr>
          <a:xfrm>
            <a:off x="4321200" y="2801423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Bayesian Network </a:t>
            </a:r>
            <a:endParaRPr dirty="0"/>
          </a:p>
        </p:txBody>
      </p:sp>
      <p:sp>
        <p:nvSpPr>
          <p:cNvPr id="476" name="Google Shape;476;p37"/>
          <p:cNvSpPr txBox="1">
            <a:spLocks noGrp="1"/>
          </p:cNvSpPr>
          <p:nvPr>
            <p:ph type="title" idx="9"/>
          </p:nvPr>
        </p:nvSpPr>
        <p:spPr>
          <a:xfrm>
            <a:off x="3610751" y="2696972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03</a:t>
            </a:r>
            <a:endParaRPr sz="4800"/>
          </a:p>
        </p:txBody>
      </p:sp>
      <p:sp>
        <p:nvSpPr>
          <p:cNvPr id="478" name="Google Shape;478;p37"/>
          <p:cNvSpPr txBox="1">
            <a:spLocks noGrp="1"/>
          </p:cNvSpPr>
          <p:nvPr>
            <p:ph type="title" idx="14"/>
          </p:nvPr>
        </p:nvSpPr>
        <p:spPr>
          <a:xfrm>
            <a:off x="4321200" y="3523299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Estimating Conditional Probabilities</a:t>
            </a:r>
            <a:endParaRPr dirty="0"/>
          </a:p>
        </p:txBody>
      </p:sp>
      <p:sp>
        <p:nvSpPr>
          <p:cNvPr id="479" name="Google Shape;479;p37"/>
          <p:cNvSpPr txBox="1">
            <a:spLocks noGrp="1"/>
          </p:cNvSpPr>
          <p:nvPr>
            <p:ph type="title" idx="15"/>
          </p:nvPr>
        </p:nvSpPr>
        <p:spPr>
          <a:xfrm>
            <a:off x="3610757" y="3417883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04</a:t>
            </a:r>
            <a:endParaRPr sz="4800" dirty="0"/>
          </a:p>
        </p:txBody>
      </p:sp>
      <p:sp>
        <p:nvSpPr>
          <p:cNvPr id="481" name="Google Shape;481;p37"/>
          <p:cNvSpPr txBox="1">
            <a:spLocks noGrp="1"/>
          </p:cNvSpPr>
          <p:nvPr>
            <p:ph type="title" idx="6"/>
          </p:nvPr>
        </p:nvSpPr>
        <p:spPr>
          <a:xfrm>
            <a:off x="3610757" y="1976062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02</a:t>
            </a:r>
            <a:endParaRPr sz="4800"/>
          </a:p>
        </p:txBody>
      </p:sp>
      <p:sp>
        <p:nvSpPr>
          <p:cNvPr id="483" name="Google Shape;483;p37"/>
          <p:cNvSpPr txBox="1">
            <a:spLocks noGrp="1"/>
          </p:cNvSpPr>
          <p:nvPr>
            <p:ph type="title" idx="2"/>
          </p:nvPr>
        </p:nvSpPr>
        <p:spPr>
          <a:xfrm>
            <a:off x="4321200" y="1407023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grpSp>
        <p:nvGrpSpPr>
          <p:cNvPr id="484" name="Google Shape;484;p37"/>
          <p:cNvGrpSpPr/>
          <p:nvPr/>
        </p:nvGrpSpPr>
        <p:grpSpPr>
          <a:xfrm>
            <a:off x="1090574" y="1604225"/>
            <a:ext cx="1738026" cy="2823854"/>
            <a:chOff x="1090574" y="1604225"/>
            <a:chExt cx="1738026" cy="2823854"/>
          </a:xfrm>
        </p:grpSpPr>
        <p:sp>
          <p:nvSpPr>
            <p:cNvPr id="485" name="Google Shape;485;p37"/>
            <p:cNvSpPr/>
            <p:nvPr/>
          </p:nvSpPr>
          <p:spPr>
            <a:xfrm>
              <a:off x="1996241" y="2595554"/>
              <a:ext cx="414752" cy="1504829"/>
            </a:xfrm>
            <a:custGeom>
              <a:avLst/>
              <a:gdLst/>
              <a:ahLst/>
              <a:cxnLst/>
              <a:rect l="l" t="t" r="r" b="b"/>
              <a:pathLst>
                <a:path w="3487" h="12652" extrusionOk="0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038227" y="2672866"/>
              <a:ext cx="55308" cy="1190589"/>
            </a:xfrm>
            <a:custGeom>
              <a:avLst/>
              <a:gdLst/>
              <a:ahLst/>
              <a:cxnLst/>
              <a:rect l="l" t="t" r="r" b="b"/>
              <a:pathLst>
                <a:path w="465" h="10010" extrusionOk="0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131239" y="2728175"/>
              <a:ext cx="54714" cy="1187497"/>
            </a:xfrm>
            <a:custGeom>
              <a:avLst/>
              <a:gdLst/>
              <a:ahLst/>
              <a:cxnLst/>
              <a:rect l="l" t="t" r="r" b="b"/>
              <a:pathLst>
                <a:path w="460" h="9984" extrusionOk="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223657" y="2780271"/>
              <a:ext cx="52335" cy="1188092"/>
            </a:xfrm>
            <a:custGeom>
              <a:avLst/>
              <a:gdLst/>
              <a:ahLst/>
              <a:cxnLst/>
              <a:rect l="l" t="t" r="r" b="b"/>
              <a:pathLst>
                <a:path w="440" h="9989" extrusionOk="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313577" y="2833082"/>
              <a:ext cx="54832" cy="1187497"/>
            </a:xfrm>
            <a:custGeom>
              <a:avLst/>
              <a:gdLst/>
              <a:ahLst/>
              <a:cxnLst/>
              <a:rect l="l" t="t" r="r" b="b"/>
              <a:pathLst>
                <a:path w="461" h="9984" extrusionOk="0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410871" y="2595554"/>
              <a:ext cx="417726" cy="1504829"/>
            </a:xfrm>
            <a:custGeom>
              <a:avLst/>
              <a:gdLst/>
              <a:ahLst/>
              <a:cxnLst/>
              <a:rect l="l" t="t" r="r" b="b"/>
              <a:pathLst>
                <a:path w="3512" h="12652" extrusionOk="0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455831" y="2833082"/>
              <a:ext cx="52929" cy="1187497"/>
            </a:xfrm>
            <a:custGeom>
              <a:avLst/>
              <a:gdLst/>
              <a:ahLst/>
              <a:cxnLst/>
              <a:rect l="l" t="t" r="r" b="b"/>
              <a:pathLst>
                <a:path w="445" h="9984" extrusionOk="0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2545869" y="2780271"/>
              <a:ext cx="55308" cy="1188092"/>
            </a:xfrm>
            <a:custGeom>
              <a:avLst/>
              <a:gdLst/>
              <a:ahLst/>
              <a:cxnLst/>
              <a:rect l="l" t="t" r="r" b="b"/>
              <a:pathLst>
                <a:path w="465" h="9989" extrusionOk="0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2638287" y="2728175"/>
              <a:ext cx="55308" cy="1187497"/>
            </a:xfrm>
            <a:custGeom>
              <a:avLst/>
              <a:gdLst/>
              <a:ahLst/>
              <a:cxnLst/>
              <a:rect l="l" t="t" r="r" b="b"/>
              <a:pathLst>
                <a:path w="465" h="9984" extrusionOk="0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2731180" y="2672866"/>
              <a:ext cx="54714" cy="1190589"/>
            </a:xfrm>
            <a:custGeom>
              <a:avLst/>
              <a:gdLst/>
              <a:ahLst/>
              <a:cxnLst/>
              <a:rect l="l" t="t" r="r" b="b"/>
              <a:pathLst>
                <a:path w="460" h="10010" extrusionOk="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1996241" y="2355528"/>
              <a:ext cx="832360" cy="48004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2341290" y="2685474"/>
              <a:ext cx="147013" cy="85399"/>
            </a:xfrm>
            <a:custGeom>
              <a:avLst/>
              <a:gdLst/>
              <a:ahLst/>
              <a:cxnLst/>
              <a:rect l="l" t="t" r="r" b="b"/>
              <a:pathLst>
                <a:path w="1236" h="718" extrusionOk="0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2358655" y="2402867"/>
              <a:ext cx="109903" cy="62562"/>
            </a:xfrm>
            <a:custGeom>
              <a:avLst/>
              <a:gdLst/>
              <a:ahLst/>
              <a:cxnLst/>
              <a:rect l="l" t="t" r="r" b="b"/>
              <a:pathLst>
                <a:path w="924" h="526" extrusionOk="0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358655" y="2432960"/>
              <a:ext cx="54714" cy="6244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2413250" y="2432960"/>
              <a:ext cx="55308" cy="6244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2283603" y="2445568"/>
              <a:ext cx="109903" cy="6244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2283603" y="2475541"/>
              <a:ext cx="54714" cy="6244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2338198" y="2475541"/>
              <a:ext cx="55308" cy="6244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208670" y="2488149"/>
              <a:ext cx="109903" cy="6244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2208670" y="2520501"/>
              <a:ext cx="54714" cy="60184"/>
            </a:xfrm>
            <a:custGeom>
              <a:avLst/>
              <a:gdLst/>
              <a:ahLst/>
              <a:cxnLst/>
              <a:rect l="l" t="t" r="r" b="b"/>
              <a:pathLst>
                <a:path w="460" h="506" extrusionOk="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2263264" y="2520501"/>
              <a:ext cx="55308" cy="60184"/>
            </a:xfrm>
            <a:custGeom>
              <a:avLst/>
              <a:gdLst/>
              <a:ahLst/>
              <a:cxnLst/>
              <a:rect l="l" t="t" r="r" b="b"/>
              <a:pathLst>
                <a:path w="465" h="506" extrusionOk="0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1996241" y="1604225"/>
              <a:ext cx="832360" cy="1232575"/>
            </a:xfrm>
            <a:custGeom>
              <a:avLst/>
              <a:gdLst/>
              <a:ahLst/>
              <a:cxnLst/>
              <a:rect l="l" t="t" r="r" b="b"/>
              <a:pathLst>
                <a:path w="6998" h="10363" extrusionOk="0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1090574" y="3355714"/>
              <a:ext cx="414752" cy="1072363"/>
            </a:xfrm>
            <a:custGeom>
              <a:avLst/>
              <a:gdLst/>
              <a:ahLst/>
              <a:cxnLst/>
              <a:rect l="l" t="t" r="r" b="b"/>
              <a:pathLst>
                <a:path w="3487" h="9016" extrusionOk="0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1090574" y="3388067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1090574" y="3505701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1090574" y="3623335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1090574" y="3740374"/>
              <a:ext cx="414752" cy="292830"/>
            </a:xfrm>
            <a:custGeom>
              <a:avLst/>
              <a:gdLst/>
              <a:ahLst/>
              <a:cxnLst/>
              <a:rect l="l" t="t" r="r" b="b"/>
              <a:pathLst>
                <a:path w="3487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1090574" y="3857889"/>
              <a:ext cx="414752" cy="292949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1090574" y="3975523"/>
              <a:ext cx="414752" cy="292949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1090574" y="4093157"/>
              <a:ext cx="414752" cy="292236"/>
            </a:xfrm>
            <a:custGeom>
              <a:avLst/>
              <a:gdLst/>
              <a:ahLst/>
              <a:cxnLst/>
              <a:rect l="l" t="t" r="r" b="b"/>
              <a:pathLst>
                <a:path w="3487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1505204" y="3450511"/>
              <a:ext cx="252634" cy="977568"/>
            </a:xfrm>
            <a:custGeom>
              <a:avLst/>
              <a:gdLst/>
              <a:ahLst/>
              <a:cxnLst/>
              <a:rect l="l" t="t" r="r" b="b"/>
              <a:pathLst>
                <a:path w="2124" h="8219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1505204" y="3482864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1505204" y="3600498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1505204" y="3718132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1505204" y="3835766"/>
              <a:ext cx="252634" cy="19744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1505204" y="3953281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1505204" y="4070320"/>
              <a:ext cx="252634" cy="198154"/>
            </a:xfrm>
            <a:custGeom>
              <a:avLst/>
              <a:gdLst/>
              <a:ahLst/>
              <a:cxnLst/>
              <a:rect l="l" t="t" r="r" b="b"/>
              <a:pathLst>
                <a:path w="2124" h="1666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1505204" y="4187954"/>
              <a:ext cx="252634" cy="19744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1090574" y="3210486"/>
              <a:ext cx="667267" cy="385366"/>
            </a:xfrm>
            <a:custGeom>
              <a:avLst/>
              <a:gdLst/>
              <a:ahLst/>
              <a:cxnLst/>
              <a:rect l="l" t="t" r="r" b="b"/>
              <a:pathLst>
                <a:path w="5610" h="3240" extrusionOk="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1175141" y="3308375"/>
              <a:ext cx="167590" cy="97293"/>
            </a:xfrm>
            <a:custGeom>
              <a:avLst/>
              <a:gdLst/>
              <a:ahLst/>
              <a:cxnLst/>
              <a:rect l="l" t="t" r="r" b="b"/>
              <a:pathLst>
                <a:path w="1409" h="818" extrusionOk="0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1472733" y="3405075"/>
              <a:ext cx="162713" cy="86232"/>
            </a:xfrm>
            <a:custGeom>
              <a:avLst/>
              <a:gdLst/>
              <a:ahLst/>
              <a:cxnLst/>
              <a:rect l="l" t="t" r="r" b="b"/>
              <a:pathLst>
                <a:path w="1368" h="725" extrusionOk="0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1090574" y="2456923"/>
              <a:ext cx="667267" cy="1137066"/>
            </a:xfrm>
            <a:custGeom>
              <a:avLst/>
              <a:gdLst/>
              <a:ahLst/>
              <a:cxnLst/>
              <a:rect l="l" t="t" r="r" b="b"/>
              <a:pathLst>
                <a:path w="5610" h="9560" extrusionOk="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9;p37">
            <a:extLst>
              <a:ext uri="{FF2B5EF4-FFF2-40B4-BE49-F238E27FC236}">
                <a16:creationId xmlns:a16="http://schemas.microsoft.com/office/drawing/2014/main" id="{61728355-F1D5-072B-FDB8-7BB4930FBB7A}"/>
              </a:ext>
            </a:extLst>
          </p:cNvPr>
          <p:cNvSpPr txBox="1">
            <a:spLocks/>
          </p:cNvSpPr>
          <p:nvPr/>
        </p:nvSpPr>
        <p:spPr>
          <a:xfrm>
            <a:off x="3610751" y="4142168"/>
            <a:ext cx="7812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eko"/>
              <a:buNone/>
              <a:defRPr sz="6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800" dirty="0"/>
              <a:t>05</a:t>
            </a:r>
          </a:p>
        </p:txBody>
      </p:sp>
      <p:sp>
        <p:nvSpPr>
          <p:cNvPr id="3" name="Google Shape;478;p37">
            <a:extLst>
              <a:ext uri="{FF2B5EF4-FFF2-40B4-BE49-F238E27FC236}">
                <a16:creationId xmlns:a16="http://schemas.microsoft.com/office/drawing/2014/main" id="{004B6A84-8F0A-B0A0-0D74-4C9A74FD171D}"/>
              </a:ext>
            </a:extLst>
          </p:cNvPr>
          <p:cNvSpPr txBox="1">
            <a:spLocks/>
          </p:cNvSpPr>
          <p:nvPr/>
        </p:nvSpPr>
        <p:spPr>
          <a:xfrm>
            <a:off x="4321200" y="4289707"/>
            <a:ext cx="41025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en-US" dirty="0"/>
              <a:t>Dependency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8"/>
          <p:cNvSpPr txBox="1">
            <a:spLocks noGrp="1"/>
          </p:cNvSpPr>
          <p:nvPr>
            <p:ph type="title"/>
          </p:nvPr>
        </p:nvSpPr>
        <p:spPr>
          <a:xfrm>
            <a:off x="1749456" y="458508"/>
            <a:ext cx="5096853" cy="5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ADFB1-3B94-4168-E5D5-98652D0747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56330" y="1224576"/>
            <a:ext cx="737070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None/>
            </a:pPr>
            <a:r>
              <a:rPr lang="en-US" sz="1800" b="1" dirty="0">
                <a:latin typeface="Teko" panose="020B0604020202020204" charset="0"/>
                <a:cs typeface="Teko" panose="020B0604020202020204" charset="0"/>
              </a:rPr>
              <a:t>Why Do Servers Crash?</a:t>
            </a:r>
            <a:br>
              <a:rPr lang="en-US" sz="1800" dirty="0">
                <a:latin typeface="Teko" panose="020B0604020202020204" charset="0"/>
                <a:cs typeface="Teko" panose="020B0604020202020204" charset="0"/>
              </a:rPr>
            </a:br>
            <a:r>
              <a:rPr lang="en-US" sz="1800" dirty="0">
                <a:latin typeface="Teko" panose="020B0604020202020204" charset="0"/>
                <a:cs typeface="Teko" panose="020B0604020202020204" charset="0"/>
              </a:rPr>
              <a:t>This project explores real data from a data center to find out what causes servers to crash. We looked at CPU load, power supply, disk usage, network traffic, and malware.</a:t>
            </a:r>
          </a:p>
          <a:p>
            <a:pPr algn="l">
              <a:buNone/>
            </a:pPr>
            <a:endParaRPr lang="en-US" sz="1800" dirty="0">
              <a:latin typeface="Teko" panose="020B0604020202020204" charset="0"/>
              <a:cs typeface="Teko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Teko" panose="020B0604020202020204" charset="0"/>
                <a:cs typeface="Teko" panose="020B0604020202020204" charset="0"/>
              </a:rPr>
              <a:t>High CPU load</a:t>
            </a:r>
            <a:r>
              <a:rPr lang="en-US" sz="1800" dirty="0">
                <a:latin typeface="Teko" panose="020B0604020202020204" charset="0"/>
                <a:cs typeface="Teko" panose="020B0604020202020204" charset="0"/>
              </a:rPr>
              <a:t> led to 17 crashes.</a:t>
            </a:r>
          </a:p>
          <a:p>
            <a:pPr marL="139700" indent="0" algn="l"/>
            <a:endParaRPr lang="en-US" sz="1800" dirty="0">
              <a:latin typeface="Teko" panose="020B0604020202020204" charset="0"/>
              <a:cs typeface="Teko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Teko" panose="020B0604020202020204" charset="0"/>
                <a:cs typeface="Teko" panose="020B0604020202020204" charset="0"/>
              </a:rPr>
              <a:t>Unstable power</a:t>
            </a:r>
            <a:r>
              <a:rPr lang="en-US" sz="1800" dirty="0">
                <a:latin typeface="Teko" panose="020B0604020202020204" charset="0"/>
                <a:cs typeface="Teko" panose="020B0604020202020204" charset="0"/>
              </a:rPr>
              <a:t> caused nearly 89% of crashes.</a:t>
            </a:r>
          </a:p>
          <a:p>
            <a:pPr marL="139700" indent="0" algn="l"/>
            <a:endParaRPr lang="en-US" sz="1800" dirty="0">
              <a:latin typeface="Teko" panose="020B0604020202020204" charset="0"/>
              <a:cs typeface="Teko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Teko" panose="020B0604020202020204" charset="0"/>
                <a:cs typeface="Teko" panose="020B0604020202020204" charset="0"/>
              </a:rPr>
              <a:t>High network traffic</a:t>
            </a:r>
            <a:r>
              <a:rPr lang="en-US" sz="1800" dirty="0">
                <a:latin typeface="Teko" panose="020B0604020202020204" charset="0"/>
                <a:cs typeface="Teko" panose="020B0604020202020204" charset="0"/>
              </a:rPr>
              <a:t> raised the chance of critical disk usage to 41.7%.</a:t>
            </a:r>
          </a:p>
          <a:p>
            <a:pPr marL="139700" indent="0" algn="l"/>
            <a:endParaRPr lang="en-US" sz="1800" dirty="0">
              <a:latin typeface="Teko" panose="020B0604020202020204" charset="0"/>
              <a:cs typeface="Teko" panose="020B0604020202020204" charset="0"/>
            </a:endParaRPr>
          </a:p>
          <a:p>
            <a:pPr algn="l"/>
            <a:r>
              <a:rPr lang="en-US" sz="1800" dirty="0">
                <a:latin typeface="Teko" panose="020B0604020202020204" charset="0"/>
                <a:cs typeface="Teko" panose="020B0604020202020204" charset="0"/>
              </a:rPr>
              <a:t>We built a Bayesian model to understand how these factors are connected and to help prevent future crashes.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2"/>
          <p:cNvSpPr txBox="1">
            <a:spLocks noGrp="1"/>
          </p:cNvSpPr>
          <p:nvPr>
            <p:ph type="title"/>
          </p:nvPr>
        </p:nvSpPr>
        <p:spPr>
          <a:xfrm>
            <a:off x="264695" y="1986929"/>
            <a:ext cx="7036068" cy="9776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4400" dirty="0"/>
              <a:t>         Data Exploration </a:t>
            </a:r>
          </a:p>
        </p:txBody>
      </p:sp>
      <p:grpSp>
        <p:nvGrpSpPr>
          <p:cNvPr id="2" name="Google Shape;2063;p60">
            <a:extLst>
              <a:ext uri="{FF2B5EF4-FFF2-40B4-BE49-F238E27FC236}">
                <a16:creationId xmlns:a16="http://schemas.microsoft.com/office/drawing/2014/main" id="{7566DE91-B631-4D10-6CF8-5875DBCF94FC}"/>
              </a:ext>
            </a:extLst>
          </p:cNvPr>
          <p:cNvGrpSpPr/>
          <p:nvPr/>
        </p:nvGrpSpPr>
        <p:grpSpPr>
          <a:xfrm>
            <a:off x="4109988" y="-38010"/>
            <a:ext cx="4961233" cy="4860758"/>
            <a:chOff x="5123488" y="836186"/>
            <a:chExt cx="3341341" cy="3767188"/>
          </a:xfrm>
        </p:grpSpPr>
        <p:sp>
          <p:nvSpPr>
            <p:cNvPr id="3" name="Google Shape;2064;p60">
              <a:extLst>
                <a:ext uri="{FF2B5EF4-FFF2-40B4-BE49-F238E27FC236}">
                  <a16:creationId xmlns:a16="http://schemas.microsoft.com/office/drawing/2014/main" id="{5456F151-7100-FC88-B1DF-9D6BAB7B0A83}"/>
                </a:ext>
              </a:extLst>
            </p:cNvPr>
            <p:cNvSpPr/>
            <p:nvPr/>
          </p:nvSpPr>
          <p:spPr>
            <a:xfrm>
              <a:off x="5123488" y="2672654"/>
              <a:ext cx="3341311" cy="1930720"/>
            </a:xfrm>
            <a:custGeom>
              <a:avLst/>
              <a:gdLst/>
              <a:ahLst/>
              <a:cxnLst/>
              <a:rect l="l" t="t" r="r" b="b"/>
              <a:pathLst>
                <a:path w="25741" h="14874" extrusionOk="0">
                  <a:moveTo>
                    <a:pt x="12870" y="0"/>
                  </a:moveTo>
                  <a:lnTo>
                    <a:pt x="0" y="7427"/>
                  </a:lnTo>
                  <a:lnTo>
                    <a:pt x="12870" y="14873"/>
                  </a:lnTo>
                  <a:lnTo>
                    <a:pt x="25740" y="7427"/>
                  </a:lnTo>
                  <a:lnTo>
                    <a:pt x="12870" y="0"/>
                  </a:lnTo>
                  <a:close/>
                </a:path>
              </a:pathLst>
            </a:custGeom>
            <a:solidFill>
              <a:srgbClr val="180175">
                <a:alpha val="43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065;p60">
              <a:extLst>
                <a:ext uri="{FF2B5EF4-FFF2-40B4-BE49-F238E27FC236}">
                  <a16:creationId xmlns:a16="http://schemas.microsoft.com/office/drawing/2014/main" id="{0DD31563-7E99-7634-C2BB-30F045DD51D5}"/>
                </a:ext>
              </a:extLst>
            </p:cNvPr>
            <p:cNvSpPr/>
            <p:nvPr/>
          </p:nvSpPr>
          <p:spPr>
            <a:xfrm>
              <a:off x="5123488" y="2467429"/>
              <a:ext cx="3341311" cy="1928253"/>
            </a:xfrm>
            <a:custGeom>
              <a:avLst/>
              <a:gdLst/>
              <a:ahLst/>
              <a:cxnLst/>
              <a:rect l="l" t="t" r="r" b="b"/>
              <a:pathLst>
                <a:path w="25741" h="14855" extrusionOk="0">
                  <a:moveTo>
                    <a:pt x="12870" y="1"/>
                  </a:moveTo>
                  <a:lnTo>
                    <a:pt x="0" y="7428"/>
                  </a:lnTo>
                  <a:lnTo>
                    <a:pt x="12870" y="14855"/>
                  </a:lnTo>
                  <a:lnTo>
                    <a:pt x="25740" y="7428"/>
                  </a:lnTo>
                  <a:lnTo>
                    <a:pt x="12870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66;p60">
              <a:extLst>
                <a:ext uri="{FF2B5EF4-FFF2-40B4-BE49-F238E27FC236}">
                  <a16:creationId xmlns:a16="http://schemas.microsoft.com/office/drawing/2014/main" id="{7262B58D-C86E-08BE-4CAA-1C18F6FD34E4}"/>
                </a:ext>
              </a:extLst>
            </p:cNvPr>
            <p:cNvSpPr/>
            <p:nvPr/>
          </p:nvSpPr>
          <p:spPr>
            <a:xfrm>
              <a:off x="5562496" y="2719384"/>
              <a:ext cx="2465776" cy="1424350"/>
            </a:xfrm>
            <a:custGeom>
              <a:avLst/>
              <a:gdLst/>
              <a:ahLst/>
              <a:cxnLst/>
              <a:rect l="l" t="t" r="r" b="b"/>
              <a:pathLst>
                <a:path w="18996" h="10973" extrusionOk="0">
                  <a:moveTo>
                    <a:pt x="9488" y="121"/>
                  </a:moveTo>
                  <a:lnTo>
                    <a:pt x="18799" y="5487"/>
                  </a:lnTo>
                  <a:lnTo>
                    <a:pt x="9488" y="10853"/>
                  </a:lnTo>
                  <a:lnTo>
                    <a:pt x="202" y="5487"/>
                  </a:lnTo>
                  <a:lnTo>
                    <a:pt x="9488" y="121"/>
                  </a:lnTo>
                  <a:close/>
                  <a:moveTo>
                    <a:pt x="9488" y="0"/>
                  </a:moveTo>
                  <a:lnTo>
                    <a:pt x="0" y="5487"/>
                  </a:lnTo>
                  <a:lnTo>
                    <a:pt x="9488" y="10973"/>
                  </a:lnTo>
                  <a:lnTo>
                    <a:pt x="18996" y="5487"/>
                  </a:lnTo>
                  <a:lnTo>
                    <a:pt x="9488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67;p60">
              <a:extLst>
                <a:ext uri="{FF2B5EF4-FFF2-40B4-BE49-F238E27FC236}">
                  <a16:creationId xmlns:a16="http://schemas.microsoft.com/office/drawing/2014/main" id="{988B8E48-A5E3-65D6-2A3E-5897F97C666F}"/>
                </a:ext>
              </a:extLst>
            </p:cNvPr>
            <p:cNvSpPr/>
            <p:nvPr/>
          </p:nvSpPr>
          <p:spPr>
            <a:xfrm>
              <a:off x="5123488" y="3431507"/>
              <a:ext cx="1670720" cy="992878"/>
            </a:xfrm>
            <a:custGeom>
              <a:avLst/>
              <a:gdLst/>
              <a:ahLst/>
              <a:cxnLst/>
              <a:rect l="l" t="t" r="r" b="b"/>
              <a:pathLst>
                <a:path w="12871" h="7649" extrusionOk="0">
                  <a:moveTo>
                    <a:pt x="0" y="1"/>
                  </a:moveTo>
                  <a:lnTo>
                    <a:pt x="0" y="222"/>
                  </a:lnTo>
                  <a:lnTo>
                    <a:pt x="12870" y="7649"/>
                  </a:lnTo>
                  <a:lnTo>
                    <a:pt x="12870" y="7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68;p60">
              <a:extLst>
                <a:ext uri="{FF2B5EF4-FFF2-40B4-BE49-F238E27FC236}">
                  <a16:creationId xmlns:a16="http://schemas.microsoft.com/office/drawing/2014/main" id="{938C806D-072D-099D-5B54-EDD4B7B9EC8A}"/>
                </a:ext>
              </a:extLst>
            </p:cNvPr>
            <p:cNvSpPr/>
            <p:nvPr/>
          </p:nvSpPr>
          <p:spPr>
            <a:xfrm>
              <a:off x="6794109" y="3431507"/>
              <a:ext cx="1670720" cy="992878"/>
            </a:xfrm>
            <a:custGeom>
              <a:avLst/>
              <a:gdLst/>
              <a:ahLst/>
              <a:cxnLst/>
              <a:rect l="l" t="t" r="r" b="b"/>
              <a:pathLst>
                <a:path w="12871" h="7649" extrusionOk="0">
                  <a:moveTo>
                    <a:pt x="12870" y="1"/>
                  </a:moveTo>
                  <a:lnTo>
                    <a:pt x="0" y="7428"/>
                  </a:lnTo>
                  <a:lnTo>
                    <a:pt x="0" y="7649"/>
                  </a:lnTo>
                  <a:lnTo>
                    <a:pt x="12870" y="222"/>
                  </a:lnTo>
                  <a:lnTo>
                    <a:pt x="12870" y="1"/>
                  </a:ln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69;p60">
              <a:extLst>
                <a:ext uri="{FF2B5EF4-FFF2-40B4-BE49-F238E27FC236}">
                  <a16:creationId xmlns:a16="http://schemas.microsoft.com/office/drawing/2014/main" id="{E4A5AB13-7694-323D-2A8F-8810C0266345}"/>
                </a:ext>
              </a:extLst>
            </p:cNvPr>
            <p:cNvSpPr/>
            <p:nvPr/>
          </p:nvSpPr>
          <p:spPr>
            <a:xfrm>
              <a:off x="6479845" y="3152182"/>
              <a:ext cx="639290" cy="187179"/>
            </a:xfrm>
            <a:custGeom>
              <a:avLst/>
              <a:gdLst/>
              <a:ahLst/>
              <a:cxnLst/>
              <a:rect l="l" t="t" r="r" b="b"/>
              <a:pathLst>
                <a:path w="4925" h="1442" extrusionOk="0">
                  <a:moveTo>
                    <a:pt x="0" y="0"/>
                  </a:moveTo>
                  <a:lnTo>
                    <a:pt x="0" y="19"/>
                  </a:lnTo>
                  <a:lnTo>
                    <a:pt x="2441" y="1441"/>
                  </a:lnTo>
                  <a:lnTo>
                    <a:pt x="4924" y="19"/>
                  </a:lnTo>
                  <a:lnTo>
                    <a:pt x="4905" y="0"/>
                  </a:lnTo>
                  <a:lnTo>
                    <a:pt x="2441" y="1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70;p60">
              <a:extLst>
                <a:ext uri="{FF2B5EF4-FFF2-40B4-BE49-F238E27FC236}">
                  <a16:creationId xmlns:a16="http://schemas.microsoft.com/office/drawing/2014/main" id="{BD4D5534-35F8-0AD2-2C0C-4D954C8A6EA7}"/>
                </a:ext>
              </a:extLst>
            </p:cNvPr>
            <p:cNvSpPr/>
            <p:nvPr/>
          </p:nvSpPr>
          <p:spPr>
            <a:xfrm>
              <a:off x="6479845" y="3183335"/>
              <a:ext cx="639290" cy="189645"/>
            </a:xfrm>
            <a:custGeom>
              <a:avLst/>
              <a:gdLst/>
              <a:ahLst/>
              <a:cxnLst/>
              <a:rect l="l" t="t" r="r" b="b"/>
              <a:pathLst>
                <a:path w="4925" h="1461" extrusionOk="0">
                  <a:moveTo>
                    <a:pt x="4905" y="0"/>
                  </a:moveTo>
                  <a:lnTo>
                    <a:pt x="2441" y="1441"/>
                  </a:lnTo>
                  <a:lnTo>
                    <a:pt x="0" y="19"/>
                  </a:lnTo>
                  <a:lnTo>
                    <a:pt x="0" y="39"/>
                  </a:lnTo>
                  <a:lnTo>
                    <a:pt x="2441" y="1461"/>
                  </a:lnTo>
                  <a:lnTo>
                    <a:pt x="4924" y="19"/>
                  </a:lnTo>
                  <a:lnTo>
                    <a:pt x="4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71;p60">
              <a:extLst>
                <a:ext uri="{FF2B5EF4-FFF2-40B4-BE49-F238E27FC236}">
                  <a16:creationId xmlns:a16="http://schemas.microsoft.com/office/drawing/2014/main" id="{86C0EB70-96AE-0A21-137D-FE736F43400A}"/>
                </a:ext>
              </a:extLst>
            </p:cNvPr>
            <p:cNvSpPr/>
            <p:nvPr/>
          </p:nvSpPr>
          <p:spPr>
            <a:xfrm>
              <a:off x="6162986" y="2460569"/>
              <a:ext cx="1265469" cy="730283"/>
            </a:xfrm>
            <a:custGeom>
              <a:avLst/>
              <a:gdLst/>
              <a:ahLst/>
              <a:cxnLst/>
              <a:rect l="l" t="t" r="r" b="b"/>
              <a:pathLst>
                <a:path w="9749" h="5626" extrusionOk="0">
                  <a:moveTo>
                    <a:pt x="4862" y="0"/>
                  </a:moveTo>
                  <a:lnTo>
                    <a:pt x="1" y="2806"/>
                  </a:lnTo>
                  <a:lnTo>
                    <a:pt x="4862" y="5626"/>
                  </a:lnTo>
                  <a:lnTo>
                    <a:pt x="9748" y="2806"/>
                  </a:lnTo>
                  <a:lnTo>
                    <a:pt x="486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72;p60">
              <a:extLst>
                <a:ext uri="{FF2B5EF4-FFF2-40B4-BE49-F238E27FC236}">
                  <a16:creationId xmlns:a16="http://schemas.microsoft.com/office/drawing/2014/main" id="{BC0CA3EB-5C8A-FDC9-8480-E1C69F3D77E9}"/>
                </a:ext>
              </a:extLst>
            </p:cNvPr>
            <p:cNvSpPr/>
            <p:nvPr/>
          </p:nvSpPr>
          <p:spPr>
            <a:xfrm>
              <a:off x="6162986" y="2824678"/>
              <a:ext cx="631242" cy="470413"/>
            </a:xfrm>
            <a:custGeom>
              <a:avLst/>
              <a:gdLst/>
              <a:ahLst/>
              <a:cxnLst/>
              <a:rect l="l" t="t" r="r" b="b"/>
              <a:pathLst>
                <a:path w="4863" h="3624" extrusionOk="0">
                  <a:moveTo>
                    <a:pt x="1" y="1"/>
                  </a:moveTo>
                  <a:lnTo>
                    <a:pt x="1" y="818"/>
                  </a:lnTo>
                  <a:lnTo>
                    <a:pt x="4862" y="3623"/>
                  </a:lnTo>
                  <a:lnTo>
                    <a:pt x="4862" y="282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73;p60">
              <a:extLst>
                <a:ext uri="{FF2B5EF4-FFF2-40B4-BE49-F238E27FC236}">
                  <a16:creationId xmlns:a16="http://schemas.microsoft.com/office/drawing/2014/main" id="{396851A6-D2CC-CF73-2FE0-F59FA97E1CD8}"/>
                </a:ext>
              </a:extLst>
            </p:cNvPr>
            <p:cNvSpPr/>
            <p:nvPr/>
          </p:nvSpPr>
          <p:spPr>
            <a:xfrm>
              <a:off x="6794109" y="2824678"/>
              <a:ext cx="634357" cy="470413"/>
            </a:xfrm>
            <a:custGeom>
              <a:avLst/>
              <a:gdLst/>
              <a:ahLst/>
              <a:cxnLst/>
              <a:rect l="l" t="t" r="r" b="b"/>
              <a:pathLst>
                <a:path w="4887" h="3624" extrusionOk="0">
                  <a:moveTo>
                    <a:pt x="4886" y="1"/>
                  </a:moveTo>
                  <a:lnTo>
                    <a:pt x="0" y="2821"/>
                  </a:lnTo>
                  <a:lnTo>
                    <a:pt x="0" y="3623"/>
                  </a:lnTo>
                  <a:lnTo>
                    <a:pt x="4886" y="818"/>
                  </a:lnTo>
                  <a:lnTo>
                    <a:pt x="4886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74;p60">
              <a:extLst>
                <a:ext uri="{FF2B5EF4-FFF2-40B4-BE49-F238E27FC236}">
                  <a16:creationId xmlns:a16="http://schemas.microsoft.com/office/drawing/2014/main" id="{A32439E8-D023-E915-B71C-A88251FE3B82}"/>
                </a:ext>
              </a:extLst>
            </p:cNvPr>
            <p:cNvSpPr/>
            <p:nvPr/>
          </p:nvSpPr>
          <p:spPr>
            <a:xfrm>
              <a:off x="6370677" y="2279098"/>
              <a:ext cx="850093" cy="490923"/>
            </a:xfrm>
            <a:custGeom>
              <a:avLst/>
              <a:gdLst/>
              <a:ahLst/>
              <a:cxnLst/>
              <a:rect l="l" t="t" r="r" b="b"/>
              <a:pathLst>
                <a:path w="6549" h="3782" extrusionOk="0">
                  <a:moveTo>
                    <a:pt x="3262" y="0"/>
                  </a:moveTo>
                  <a:lnTo>
                    <a:pt x="0" y="1898"/>
                  </a:lnTo>
                  <a:lnTo>
                    <a:pt x="3262" y="3781"/>
                  </a:lnTo>
                  <a:lnTo>
                    <a:pt x="6548" y="1898"/>
                  </a:lnTo>
                  <a:lnTo>
                    <a:pt x="326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75;p60">
              <a:extLst>
                <a:ext uri="{FF2B5EF4-FFF2-40B4-BE49-F238E27FC236}">
                  <a16:creationId xmlns:a16="http://schemas.microsoft.com/office/drawing/2014/main" id="{2DFA5076-AF41-9FEB-F5EF-6352C8AC2944}"/>
                </a:ext>
              </a:extLst>
            </p:cNvPr>
            <p:cNvSpPr/>
            <p:nvPr/>
          </p:nvSpPr>
          <p:spPr>
            <a:xfrm>
              <a:off x="6370677" y="2525343"/>
              <a:ext cx="423554" cy="315167"/>
            </a:xfrm>
            <a:custGeom>
              <a:avLst/>
              <a:gdLst/>
              <a:ahLst/>
              <a:cxnLst/>
              <a:rect l="l" t="t" r="r" b="b"/>
              <a:pathLst>
                <a:path w="3263" h="2428" extrusionOk="0">
                  <a:moveTo>
                    <a:pt x="0" y="1"/>
                  </a:moveTo>
                  <a:lnTo>
                    <a:pt x="0" y="525"/>
                  </a:lnTo>
                  <a:lnTo>
                    <a:pt x="3262" y="2427"/>
                  </a:lnTo>
                  <a:lnTo>
                    <a:pt x="3262" y="1884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76;p60">
              <a:extLst>
                <a:ext uri="{FF2B5EF4-FFF2-40B4-BE49-F238E27FC236}">
                  <a16:creationId xmlns:a16="http://schemas.microsoft.com/office/drawing/2014/main" id="{F06BD172-470F-C814-8B21-F5061BA8CF04}"/>
                </a:ext>
              </a:extLst>
            </p:cNvPr>
            <p:cNvSpPr/>
            <p:nvPr/>
          </p:nvSpPr>
          <p:spPr>
            <a:xfrm>
              <a:off x="6794109" y="2525343"/>
              <a:ext cx="426669" cy="315167"/>
            </a:xfrm>
            <a:custGeom>
              <a:avLst/>
              <a:gdLst/>
              <a:ahLst/>
              <a:cxnLst/>
              <a:rect l="l" t="t" r="r" b="b"/>
              <a:pathLst>
                <a:path w="3287" h="2428" extrusionOk="0">
                  <a:moveTo>
                    <a:pt x="3286" y="1"/>
                  </a:moveTo>
                  <a:lnTo>
                    <a:pt x="0" y="1884"/>
                  </a:lnTo>
                  <a:lnTo>
                    <a:pt x="0" y="2427"/>
                  </a:lnTo>
                  <a:lnTo>
                    <a:pt x="3286" y="525"/>
                  </a:lnTo>
                  <a:lnTo>
                    <a:pt x="3286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77;p60">
              <a:extLst>
                <a:ext uri="{FF2B5EF4-FFF2-40B4-BE49-F238E27FC236}">
                  <a16:creationId xmlns:a16="http://schemas.microsoft.com/office/drawing/2014/main" id="{77E0ACAB-AB78-7D4A-B0DD-ADDF79BDB853}"/>
                </a:ext>
              </a:extLst>
            </p:cNvPr>
            <p:cNvSpPr/>
            <p:nvPr/>
          </p:nvSpPr>
          <p:spPr>
            <a:xfrm>
              <a:off x="6370677" y="2154354"/>
              <a:ext cx="850093" cy="490923"/>
            </a:xfrm>
            <a:custGeom>
              <a:avLst/>
              <a:gdLst/>
              <a:ahLst/>
              <a:cxnLst/>
              <a:rect l="l" t="t" r="r" b="b"/>
              <a:pathLst>
                <a:path w="6549" h="3782" extrusionOk="0">
                  <a:moveTo>
                    <a:pt x="3262" y="1"/>
                  </a:moveTo>
                  <a:lnTo>
                    <a:pt x="0" y="1898"/>
                  </a:lnTo>
                  <a:lnTo>
                    <a:pt x="3262" y="3781"/>
                  </a:lnTo>
                  <a:lnTo>
                    <a:pt x="6548" y="1898"/>
                  </a:lnTo>
                  <a:lnTo>
                    <a:pt x="326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78;p60">
              <a:extLst>
                <a:ext uri="{FF2B5EF4-FFF2-40B4-BE49-F238E27FC236}">
                  <a16:creationId xmlns:a16="http://schemas.microsoft.com/office/drawing/2014/main" id="{FBC2248A-2E7C-BC65-3FDC-11C598BB63AE}"/>
                </a:ext>
              </a:extLst>
            </p:cNvPr>
            <p:cNvSpPr/>
            <p:nvPr/>
          </p:nvSpPr>
          <p:spPr>
            <a:xfrm>
              <a:off x="6370677" y="2400728"/>
              <a:ext cx="423554" cy="315037"/>
            </a:xfrm>
            <a:custGeom>
              <a:avLst/>
              <a:gdLst/>
              <a:ahLst/>
              <a:cxnLst/>
              <a:rect l="l" t="t" r="r" b="b"/>
              <a:pathLst>
                <a:path w="3263" h="2427" extrusionOk="0">
                  <a:moveTo>
                    <a:pt x="0" y="0"/>
                  </a:moveTo>
                  <a:lnTo>
                    <a:pt x="0" y="524"/>
                  </a:lnTo>
                  <a:lnTo>
                    <a:pt x="3262" y="2426"/>
                  </a:lnTo>
                  <a:lnTo>
                    <a:pt x="3262" y="18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79;p60">
              <a:extLst>
                <a:ext uri="{FF2B5EF4-FFF2-40B4-BE49-F238E27FC236}">
                  <a16:creationId xmlns:a16="http://schemas.microsoft.com/office/drawing/2014/main" id="{32DDDDEE-3F71-B191-71D1-D49643F5638E}"/>
                </a:ext>
              </a:extLst>
            </p:cNvPr>
            <p:cNvSpPr/>
            <p:nvPr/>
          </p:nvSpPr>
          <p:spPr>
            <a:xfrm>
              <a:off x="6794109" y="2400728"/>
              <a:ext cx="426669" cy="315037"/>
            </a:xfrm>
            <a:custGeom>
              <a:avLst/>
              <a:gdLst/>
              <a:ahLst/>
              <a:cxnLst/>
              <a:rect l="l" t="t" r="r" b="b"/>
              <a:pathLst>
                <a:path w="3287" h="2427" extrusionOk="0">
                  <a:moveTo>
                    <a:pt x="3286" y="0"/>
                  </a:moveTo>
                  <a:lnTo>
                    <a:pt x="0" y="1883"/>
                  </a:lnTo>
                  <a:lnTo>
                    <a:pt x="0" y="2426"/>
                  </a:lnTo>
                  <a:lnTo>
                    <a:pt x="3286" y="524"/>
                  </a:lnTo>
                  <a:lnTo>
                    <a:pt x="3286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80;p60">
              <a:extLst>
                <a:ext uri="{FF2B5EF4-FFF2-40B4-BE49-F238E27FC236}">
                  <a16:creationId xmlns:a16="http://schemas.microsoft.com/office/drawing/2014/main" id="{B6BDA64F-9EB9-4771-72F1-3E0DC8394139}"/>
                </a:ext>
              </a:extLst>
            </p:cNvPr>
            <p:cNvSpPr/>
            <p:nvPr/>
          </p:nvSpPr>
          <p:spPr>
            <a:xfrm>
              <a:off x="6370677" y="2029609"/>
              <a:ext cx="850093" cy="490923"/>
            </a:xfrm>
            <a:custGeom>
              <a:avLst/>
              <a:gdLst/>
              <a:ahLst/>
              <a:cxnLst/>
              <a:rect l="l" t="t" r="r" b="b"/>
              <a:pathLst>
                <a:path w="6549" h="3782" extrusionOk="0">
                  <a:moveTo>
                    <a:pt x="3262" y="1"/>
                  </a:moveTo>
                  <a:lnTo>
                    <a:pt x="0" y="1898"/>
                  </a:lnTo>
                  <a:lnTo>
                    <a:pt x="3262" y="3782"/>
                  </a:lnTo>
                  <a:lnTo>
                    <a:pt x="6548" y="1898"/>
                  </a:lnTo>
                  <a:lnTo>
                    <a:pt x="3262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1;p60">
              <a:extLst>
                <a:ext uri="{FF2B5EF4-FFF2-40B4-BE49-F238E27FC236}">
                  <a16:creationId xmlns:a16="http://schemas.microsoft.com/office/drawing/2014/main" id="{AD008A72-5FBE-90CA-7165-DF41EEF156E1}"/>
                </a:ext>
              </a:extLst>
            </p:cNvPr>
            <p:cNvSpPr/>
            <p:nvPr/>
          </p:nvSpPr>
          <p:spPr>
            <a:xfrm>
              <a:off x="6370677" y="2275983"/>
              <a:ext cx="423554" cy="315037"/>
            </a:xfrm>
            <a:custGeom>
              <a:avLst/>
              <a:gdLst/>
              <a:ahLst/>
              <a:cxnLst/>
              <a:rect l="l" t="t" r="r" b="b"/>
              <a:pathLst>
                <a:path w="3263" h="2427" extrusionOk="0">
                  <a:moveTo>
                    <a:pt x="0" y="0"/>
                  </a:moveTo>
                  <a:lnTo>
                    <a:pt x="0" y="524"/>
                  </a:lnTo>
                  <a:lnTo>
                    <a:pt x="3262" y="2426"/>
                  </a:lnTo>
                  <a:lnTo>
                    <a:pt x="3262" y="18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82;p60">
              <a:extLst>
                <a:ext uri="{FF2B5EF4-FFF2-40B4-BE49-F238E27FC236}">
                  <a16:creationId xmlns:a16="http://schemas.microsoft.com/office/drawing/2014/main" id="{F39CC52F-14CB-61A4-6D34-DA2175E921DE}"/>
                </a:ext>
              </a:extLst>
            </p:cNvPr>
            <p:cNvSpPr/>
            <p:nvPr/>
          </p:nvSpPr>
          <p:spPr>
            <a:xfrm>
              <a:off x="6794109" y="2275983"/>
              <a:ext cx="426669" cy="315037"/>
            </a:xfrm>
            <a:custGeom>
              <a:avLst/>
              <a:gdLst/>
              <a:ahLst/>
              <a:cxnLst/>
              <a:rect l="l" t="t" r="r" b="b"/>
              <a:pathLst>
                <a:path w="3287" h="2427" extrusionOk="0">
                  <a:moveTo>
                    <a:pt x="3286" y="0"/>
                  </a:moveTo>
                  <a:lnTo>
                    <a:pt x="0" y="1884"/>
                  </a:lnTo>
                  <a:lnTo>
                    <a:pt x="0" y="2426"/>
                  </a:lnTo>
                  <a:lnTo>
                    <a:pt x="3286" y="524"/>
                  </a:lnTo>
                  <a:lnTo>
                    <a:pt x="3286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83;p60">
              <a:extLst>
                <a:ext uri="{FF2B5EF4-FFF2-40B4-BE49-F238E27FC236}">
                  <a16:creationId xmlns:a16="http://schemas.microsoft.com/office/drawing/2014/main" id="{405B9EAC-53A4-3B94-F192-2AE697CFA77C}"/>
                </a:ext>
              </a:extLst>
            </p:cNvPr>
            <p:cNvSpPr/>
            <p:nvPr/>
          </p:nvSpPr>
          <p:spPr>
            <a:xfrm>
              <a:off x="6368211" y="2008450"/>
              <a:ext cx="855026" cy="494038"/>
            </a:xfrm>
            <a:custGeom>
              <a:avLst/>
              <a:gdLst/>
              <a:ahLst/>
              <a:cxnLst/>
              <a:rect l="l" t="t" r="r" b="b"/>
              <a:pathLst>
                <a:path w="6587" h="3806" extrusionOk="0">
                  <a:moveTo>
                    <a:pt x="3281" y="20"/>
                  </a:moveTo>
                  <a:lnTo>
                    <a:pt x="6524" y="1903"/>
                  </a:lnTo>
                  <a:lnTo>
                    <a:pt x="3281" y="3767"/>
                  </a:lnTo>
                  <a:lnTo>
                    <a:pt x="55" y="1893"/>
                  </a:lnTo>
                  <a:lnTo>
                    <a:pt x="55" y="1893"/>
                  </a:lnTo>
                  <a:lnTo>
                    <a:pt x="3281" y="20"/>
                  </a:lnTo>
                  <a:close/>
                  <a:moveTo>
                    <a:pt x="3281" y="0"/>
                  </a:moveTo>
                  <a:lnTo>
                    <a:pt x="0" y="1903"/>
                  </a:lnTo>
                  <a:lnTo>
                    <a:pt x="19" y="1903"/>
                  </a:lnTo>
                  <a:lnTo>
                    <a:pt x="3281" y="3805"/>
                  </a:lnTo>
                  <a:lnTo>
                    <a:pt x="6587" y="1903"/>
                  </a:lnTo>
                  <a:lnTo>
                    <a:pt x="32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84;p60">
              <a:extLst>
                <a:ext uri="{FF2B5EF4-FFF2-40B4-BE49-F238E27FC236}">
                  <a16:creationId xmlns:a16="http://schemas.microsoft.com/office/drawing/2014/main" id="{C4A585D3-5A30-5545-40F6-84633AFA16C1}"/>
                </a:ext>
              </a:extLst>
            </p:cNvPr>
            <p:cNvSpPr/>
            <p:nvPr/>
          </p:nvSpPr>
          <p:spPr>
            <a:xfrm>
              <a:off x="6368211" y="1969768"/>
              <a:ext cx="855026" cy="493389"/>
            </a:xfrm>
            <a:custGeom>
              <a:avLst/>
              <a:gdLst/>
              <a:ahLst/>
              <a:cxnLst/>
              <a:rect l="l" t="t" r="r" b="b"/>
              <a:pathLst>
                <a:path w="6587" h="3801" extrusionOk="0">
                  <a:moveTo>
                    <a:pt x="3281" y="20"/>
                  </a:moveTo>
                  <a:lnTo>
                    <a:pt x="6524" y="1903"/>
                  </a:lnTo>
                  <a:lnTo>
                    <a:pt x="3281" y="3762"/>
                  </a:lnTo>
                  <a:lnTo>
                    <a:pt x="59" y="1891"/>
                  </a:lnTo>
                  <a:lnTo>
                    <a:pt x="3281" y="20"/>
                  </a:lnTo>
                  <a:close/>
                  <a:moveTo>
                    <a:pt x="3281" y="1"/>
                  </a:moveTo>
                  <a:lnTo>
                    <a:pt x="40" y="1880"/>
                  </a:lnTo>
                  <a:lnTo>
                    <a:pt x="39" y="1879"/>
                  </a:lnTo>
                  <a:lnTo>
                    <a:pt x="36" y="1882"/>
                  </a:lnTo>
                  <a:lnTo>
                    <a:pt x="0" y="1903"/>
                  </a:lnTo>
                  <a:lnTo>
                    <a:pt x="19" y="1903"/>
                  </a:lnTo>
                  <a:lnTo>
                    <a:pt x="3281" y="3801"/>
                  </a:lnTo>
                  <a:lnTo>
                    <a:pt x="6587" y="1903"/>
                  </a:lnTo>
                  <a:lnTo>
                    <a:pt x="3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85;p60">
              <a:extLst>
                <a:ext uri="{FF2B5EF4-FFF2-40B4-BE49-F238E27FC236}">
                  <a16:creationId xmlns:a16="http://schemas.microsoft.com/office/drawing/2014/main" id="{56420D3A-C88D-577C-5808-7CBB94847EC8}"/>
                </a:ext>
              </a:extLst>
            </p:cNvPr>
            <p:cNvSpPr/>
            <p:nvPr/>
          </p:nvSpPr>
          <p:spPr>
            <a:xfrm>
              <a:off x="6368211" y="1930436"/>
              <a:ext cx="855026" cy="296345"/>
            </a:xfrm>
            <a:custGeom>
              <a:avLst/>
              <a:gdLst/>
              <a:ahLst/>
              <a:cxnLst/>
              <a:rect l="l" t="t" r="r" b="b"/>
              <a:pathLst>
                <a:path w="6587" h="2283" extrusionOk="0">
                  <a:moveTo>
                    <a:pt x="3281" y="1"/>
                  </a:moveTo>
                  <a:lnTo>
                    <a:pt x="538" y="1581"/>
                  </a:lnTo>
                  <a:lnTo>
                    <a:pt x="581" y="1605"/>
                  </a:lnTo>
                  <a:lnTo>
                    <a:pt x="3281" y="20"/>
                  </a:lnTo>
                  <a:lnTo>
                    <a:pt x="6005" y="1605"/>
                  </a:lnTo>
                  <a:lnTo>
                    <a:pt x="6024" y="1581"/>
                  </a:lnTo>
                  <a:lnTo>
                    <a:pt x="3281" y="1"/>
                  </a:lnTo>
                  <a:close/>
                  <a:moveTo>
                    <a:pt x="519" y="1605"/>
                  </a:moveTo>
                  <a:lnTo>
                    <a:pt x="279" y="1726"/>
                  </a:lnTo>
                  <a:lnTo>
                    <a:pt x="322" y="1745"/>
                  </a:lnTo>
                  <a:lnTo>
                    <a:pt x="538" y="1605"/>
                  </a:lnTo>
                  <a:close/>
                  <a:moveTo>
                    <a:pt x="6024" y="1605"/>
                  </a:moveTo>
                  <a:lnTo>
                    <a:pt x="6265" y="1745"/>
                  </a:lnTo>
                  <a:lnTo>
                    <a:pt x="6284" y="1726"/>
                  </a:lnTo>
                  <a:lnTo>
                    <a:pt x="6063" y="1605"/>
                  </a:lnTo>
                  <a:close/>
                  <a:moveTo>
                    <a:pt x="260" y="1745"/>
                  </a:moveTo>
                  <a:lnTo>
                    <a:pt x="0" y="1903"/>
                  </a:lnTo>
                  <a:lnTo>
                    <a:pt x="19" y="1903"/>
                  </a:lnTo>
                  <a:lnTo>
                    <a:pt x="260" y="2043"/>
                  </a:lnTo>
                  <a:lnTo>
                    <a:pt x="279" y="2043"/>
                  </a:lnTo>
                  <a:lnTo>
                    <a:pt x="39" y="1903"/>
                  </a:lnTo>
                  <a:lnTo>
                    <a:pt x="279" y="1764"/>
                  </a:lnTo>
                  <a:lnTo>
                    <a:pt x="260" y="1745"/>
                  </a:lnTo>
                  <a:close/>
                  <a:moveTo>
                    <a:pt x="6327" y="1745"/>
                  </a:moveTo>
                  <a:lnTo>
                    <a:pt x="6284" y="1764"/>
                  </a:lnTo>
                  <a:lnTo>
                    <a:pt x="6524" y="1903"/>
                  </a:lnTo>
                  <a:lnTo>
                    <a:pt x="6284" y="2043"/>
                  </a:lnTo>
                  <a:lnTo>
                    <a:pt x="6327" y="2043"/>
                  </a:lnTo>
                  <a:lnTo>
                    <a:pt x="6587" y="1903"/>
                  </a:lnTo>
                  <a:lnTo>
                    <a:pt x="6327" y="1745"/>
                  </a:lnTo>
                  <a:close/>
                  <a:moveTo>
                    <a:pt x="322" y="2043"/>
                  </a:moveTo>
                  <a:lnTo>
                    <a:pt x="279" y="2062"/>
                  </a:lnTo>
                  <a:lnTo>
                    <a:pt x="519" y="2206"/>
                  </a:lnTo>
                  <a:lnTo>
                    <a:pt x="538" y="2182"/>
                  </a:lnTo>
                  <a:lnTo>
                    <a:pt x="322" y="2043"/>
                  </a:lnTo>
                  <a:close/>
                  <a:moveTo>
                    <a:pt x="6265" y="2043"/>
                  </a:moveTo>
                  <a:lnTo>
                    <a:pt x="6024" y="2182"/>
                  </a:lnTo>
                  <a:lnTo>
                    <a:pt x="6063" y="2206"/>
                  </a:lnTo>
                  <a:lnTo>
                    <a:pt x="6284" y="2062"/>
                  </a:lnTo>
                  <a:lnTo>
                    <a:pt x="6265" y="2043"/>
                  </a:lnTo>
                  <a:close/>
                  <a:moveTo>
                    <a:pt x="581" y="2206"/>
                  </a:moveTo>
                  <a:lnTo>
                    <a:pt x="538" y="2225"/>
                  </a:lnTo>
                  <a:lnTo>
                    <a:pt x="658" y="2283"/>
                  </a:lnTo>
                  <a:lnTo>
                    <a:pt x="702" y="2264"/>
                  </a:lnTo>
                  <a:lnTo>
                    <a:pt x="581" y="2206"/>
                  </a:lnTo>
                  <a:close/>
                  <a:moveTo>
                    <a:pt x="6005" y="2206"/>
                  </a:moveTo>
                  <a:lnTo>
                    <a:pt x="5885" y="2264"/>
                  </a:lnTo>
                  <a:lnTo>
                    <a:pt x="5904" y="2283"/>
                  </a:lnTo>
                  <a:lnTo>
                    <a:pt x="6024" y="2225"/>
                  </a:lnTo>
                  <a:lnTo>
                    <a:pt x="6005" y="22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86;p60">
              <a:extLst>
                <a:ext uri="{FF2B5EF4-FFF2-40B4-BE49-F238E27FC236}">
                  <a16:creationId xmlns:a16="http://schemas.microsoft.com/office/drawing/2014/main" id="{C1F4BB98-3F17-15F6-8625-D1881B010EA8}"/>
                </a:ext>
              </a:extLst>
            </p:cNvPr>
            <p:cNvSpPr/>
            <p:nvPr/>
          </p:nvSpPr>
          <p:spPr>
            <a:xfrm>
              <a:off x="6453624" y="2224190"/>
              <a:ext cx="681087" cy="200289"/>
            </a:xfrm>
            <a:custGeom>
              <a:avLst/>
              <a:gdLst/>
              <a:ahLst/>
              <a:cxnLst/>
              <a:rect l="l" t="t" r="r" b="b"/>
              <a:pathLst>
                <a:path w="5247" h="1543" extrusionOk="0">
                  <a:moveTo>
                    <a:pt x="44" y="1"/>
                  </a:moveTo>
                  <a:lnTo>
                    <a:pt x="0" y="20"/>
                  </a:lnTo>
                  <a:lnTo>
                    <a:pt x="2623" y="1543"/>
                  </a:lnTo>
                  <a:lnTo>
                    <a:pt x="5246" y="20"/>
                  </a:lnTo>
                  <a:lnTo>
                    <a:pt x="5227" y="1"/>
                  </a:lnTo>
                  <a:lnTo>
                    <a:pt x="2623" y="1504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DED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87;p60">
              <a:extLst>
                <a:ext uri="{FF2B5EF4-FFF2-40B4-BE49-F238E27FC236}">
                  <a16:creationId xmlns:a16="http://schemas.microsoft.com/office/drawing/2014/main" id="{C28CC36C-2861-AB2C-76A3-4510B30A5C79}"/>
                </a:ext>
              </a:extLst>
            </p:cNvPr>
            <p:cNvSpPr/>
            <p:nvPr/>
          </p:nvSpPr>
          <p:spPr>
            <a:xfrm>
              <a:off x="6435581" y="2213546"/>
              <a:ext cx="719639" cy="5841"/>
            </a:xfrm>
            <a:custGeom>
              <a:avLst/>
              <a:gdLst/>
              <a:ahLst/>
              <a:cxnLst/>
              <a:rect l="l" t="t" r="r" b="b"/>
              <a:pathLst>
                <a:path w="5544" h="45" extrusionOk="0">
                  <a:moveTo>
                    <a:pt x="19" y="1"/>
                  </a:moveTo>
                  <a:lnTo>
                    <a:pt x="0" y="25"/>
                  </a:lnTo>
                  <a:lnTo>
                    <a:pt x="19" y="44"/>
                  </a:lnTo>
                  <a:lnTo>
                    <a:pt x="62" y="25"/>
                  </a:lnTo>
                  <a:lnTo>
                    <a:pt x="19" y="1"/>
                  </a:lnTo>
                  <a:close/>
                  <a:moveTo>
                    <a:pt x="5505" y="1"/>
                  </a:moveTo>
                  <a:lnTo>
                    <a:pt x="5486" y="25"/>
                  </a:lnTo>
                  <a:lnTo>
                    <a:pt x="5505" y="44"/>
                  </a:lnTo>
                  <a:lnTo>
                    <a:pt x="5544" y="25"/>
                  </a:lnTo>
                  <a:lnTo>
                    <a:pt x="5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88;p60">
              <a:extLst>
                <a:ext uri="{FF2B5EF4-FFF2-40B4-BE49-F238E27FC236}">
                  <a16:creationId xmlns:a16="http://schemas.microsoft.com/office/drawing/2014/main" id="{C38AD5E1-70E0-9DF1-9A2B-CDCD9F0F4792}"/>
                </a:ext>
              </a:extLst>
            </p:cNvPr>
            <p:cNvSpPr/>
            <p:nvPr/>
          </p:nvSpPr>
          <p:spPr>
            <a:xfrm>
              <a:off x="6401831" y="2195503"/>
              <a:ext cx="787787" cy="2596"/>
            </a:xfrm>
            <a:custGeom>
              <a:avLst/>
              <a:gdLst/>
              <a:ahLst/>
              <a:cxnLst/>
              <a:rect l="l" t="t" r="r" b="b"/>
              <a:pathLst>
                <a:path w="6069" h="20" extrusionOk="0">
                  <a:moveTo>
                    <a:pt x="1" y="1"/>
                  </a:moveTo>
                  <a:lnTo>
                    <a:pt x="20" y="20"/>
                  </a:lnTo>
                  <a:lnTo>
                    <a:pt x="63" y="1"/>
                  </a:lnTo>
                  <a:close/>
                  <a:moveTo>
                    <a:pt x="6006" y="1"/>
                  </a:moveTo>
                  <a:lnTo>
                    <a:pt x="6025" y="20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89;p60">
              <a:extLst>
                <a:ext uri="{FF2B5EF4-FFF2-40B4-BE49-F238E27FC236}">
                  <a16:creationId xmlns:a16="http://schemas.microsoft.com/office/drawing/2014/main" id="{4F525D66-E01B-7C9C-86B2-7C9724B9FD5D}"/>
                </a:ext>
              </a:extLst>
            </p:cNvPr>
            <p:cNvSpPr/>
            <p:nvPr/>
          </p:nvSpPr>
          <p:spPr>
            <a:xfrm>
              <a:off x="6368211" y="1891884"/>
              <a:ext cx="855026" cy="314388"/>
            </a:xfrm>
            <a:custGeom>
              <a:avLst/>
              <a:gdLst/>
              <a:ahLst/>
              <a:cxnLst/>
              <a:rect l="l" t="t" r="r" b="b"/>
              <a:pathLst>
                <a:path w="6587" h="2422" extrusionOk="0">
                  <a:moveTo>
                    <a:pt x="3281" y="0"/>
                  </a:moveTo>
                  <a:lnTo>
                    <a:pt x="279" y="1720"/>
                  </a:lnTo>
                  <a:lnTo>
                    <a:pt x="322" y="1739"/>
                  </a:lnTo>
                  <a:lnTo>
                    <a:pt x="3281" y="19"/>
                  </a:lnTo>
                  <a:lnTo>
                    <a:pt x="6265" y="1739"/>
                  </a:lnTo>
                  <a:lnTo>
                    <a:pt x="6284" y="1720"/>
                  </a:lnTo>
                  <a:lnTo>
                    <a:pt x="3281" y="0"/>
                  </a:lnTo>
                  <a:close/>
                  <a:moveTo>
                    <a:pt x="260" y="1739"/>
                  </a:moveTo>
                  <a:lnTo>
                    <a:pt x="0" y="1902"/>
                  </a:lnTo>
                  <a:lnTo>
                    <a:pt x="19" y="1902"/>
                  </a:lnTo>
                  <a:lnTo>
                    <a:pt x="260" y="2042"/>
                  </a:lnTo>
                  <a:lnTo>
                    <a:pt x="279" y="2023"/>
                  </a:lnTo>
                  <a:lnTo>
                    <a:pt x="39" y="1902"/>
                  </a:lnTo>
                  <a:lnTo>
                    <a:pt x="279" y="1758"/>
                  </a:lnTo>
                  <a:lnTo>
                    <a:pt x="260" y="1739"/>
                  </a:lnTo>
                  <a:close/>
                  <a:moveTo>
                    <a:pt x="6327" y="1739"/>
                  </a:moveTo>
                  <a:lnTo>
                    <a:pt x="6284" y="1758"/>
                  </a:lnTo>
                  <a:lnTo>
                    <a:pt x="6524" y="1902"/>
                  </a:lnTo>
                  <a:lnTo>
                    <a:pt x="6284" y="2023"/>
                  </a:lnTo>
                  <a:lnTo>
                    <a:pt x="6327" y="2042"/>
                  </a:lnTo>
                  <a:lnTo>
                    <a:pt x="6587" y="1902"/>
                  </a:lnTo>
                  <a:lnTo>
                    <a:pt x="6327" y="1739"/>
                  </a:lnTo>
                  <a:close/>
                  <a:moveTo>
                    <a:pt x="322" y="2042"/>
                  </a:moveTo>
                  <a:lnTo>
                    <a:pt x="279" y="2061"/>
                  </a:lnTo>
                  <a:lnTo>
                    <a:pt x="519" y="2200"/>
                  </a:lnTo>
                  <a:lnTo>
                    <a:pt x="538" y="2181"/>
                  </a:lnTo>
                  <a:lnTo>
                    <a:pt x="322" y="2042"/>
                  </a:lnTo>
                  <a:close/>
                  <a:moveTo>
                    <a:pt x="6265" y="2042"/>
                  </a:moveTo>
                  <a:lnTo>
                    <a:pt x="6024" y="2181"/>
                  </a:lnTo>
                  <a:lnTo>
                    <a:pt x="6063" y="2200"/>
                  </a:lnTo>
                  <a:lnTo>
                    <a:pt x="6284" y="2061"/>
                  </a:lnTo>
                  <a:lnTo>
                    <a:pt x="6265" y="2042"/>
                  </a:lnTo>
                  <a:close/>
                  <a:moveTo>
                    <a:pt x="538" y="2200"/>
                  </a:moveTo>
                  <a:lnTo>
                    <a:pt x="778" y="2340"/>
                  </a:lnTo>
                  <a:lnTo>
                    <a:pt x="802" y="2340"/>
                  </a:lnTo>
                  <a:lnTo>
                    <a:pt x="581" y="2200"/>
                  </a:lnTo>
                  <a:close/>
                  <a:moveTo>
                    <a:pt x="6005" y="2200"/>
                  </a:moveTo>
                  <a:lnTo>
                    <a:pt x="5765" y="2340"/>
                  </a:lnTo>
                  <a:lnTo>
                    <a:pt x="5804" y="2340"/>
                  </a:lnTo>
                  <a:lnTo>
                    <a:pt x="6024" y="2200"/>
                  </a:lnTo>
                  <a:close/>
                  <a:moveTo>
                    <a:pt x="841" y="2340"/>
                  </a:moveTo>
                  <a:lnTo>
                    <a:pt x="802" y="2359"/>
                  </a:lnTo>
                  <a:lnTo>
                    <a:pt x="923" y="2421"/>
                  </a:lnTo>
                  <a:lnTo>
                    <a:pt x="961" y="2421"/>
                  </a:lnTo>
                  <a:lnTo>
                    <a:pt x="841" y="2340"/>
                  </a:lnTo>
                  <a:close/>
                  <a:moveTo>
                    <a:pt x="5746" y="2340"/>
                  </a:moveTo>
                  <a:lnTo>
                    <a:pt x="5626" y="2421"/>
                  </a:lnTo>
                  <a:lnTo>
                    <a:pt x="5645" y="2421"/>
                  </a:lnTo>
                  <a:lnTo>
                    <a:pt x="5765" y="2359"/>
                  </a:lnTo>
                  <a:lnTo>
                    <a:pt x="5746" y="23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90;p60">
              <a:extLst>
                <a:ext uri="{FF2B5EF4-FFF2-40B4-BE49-F238E27FC236}">
                  <a16:creationId xmlns:a16="http://schemas.microsoft.com/office/drawing/2014/main" id="{CECD5E67-A7AF-7D6F-2253-03BE5F373783}"/>
                </a:ext>
              </a:extLst>
            </p:cNvPr>
            <p:cNvSpPr/>
            <p:nvPr/>
          </p:nvSpPr>
          <p:spPr>
            <a:xfrm>
              <a:off x="6487893" y="2206147"/>
              <a:ext cx="613069" cy="179131"/>
            </a:xfrm>
            <a:custGeom>
              <a:avLst/>
              <a:gdLst/>
              <a:ahLst/>
              <a:cxnLst/>
              <a:rect l="l" t="t" r="r" b="b"/>
              <a:pathLst>
                <a:path w="4723" h="1380" extrusionOk="0">
                  <a:moveTo>
                    <a:pt x="1" y="0"/>
                  </a:moveTo>
                  <a:lnTo>
                    <a:pt x="2359" y="1379"/>
                  </a:lnTo>
                  <a:lnTo>
                    <a:pt x="4723" y="0"/>
                  </a:lnTo>
                  <a:lnTo>
                    <a:pt x="4704" y="0"/>
                  </a:lnTo>
                  <a:lnTo>
                    <a:pt x="2359" y="134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CEB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91;p60">
              <a:extLst>
                <a:ext uri="{FF2B5EF4-FFF2-40B4-BE49-F238E27FC236}">
                  <a16:creationId xmlns:a16="http://schemas.microsoft.com/office/drawing/2014/main" id="{9305E7F0-6167-39B8-5AF2-54A58F0A747F}"/>
                </a:ext>
              </a:extLst>
            </p:cNvPr>
            <p:cNvSpPr/>
            <p:nvPr/>
          </p:nvSpPr>
          <p:spPr>
            <a:xfrm>
              <a:off x="6469201" y="2195503"/>
              <a:ext cx="652400" cy="2596"/>
            </a:xfrm>
            <a:custGeom>
              <a:avLst/>
              <a:gdLst/>
              <a:ahLst/>
              <a:cxnLst/>
              <a:rect l="l" t="t" r="r" b="b"/>
              <a:pathLst>
                <a:path w="5026" h="20" extrusionOk="0">
                  <a:moveTo>
                    <a:pt x="0" y="1"/>
                  </a:moveTo>
                  <a:lnTo>
                    <a:pt x="24" y="20"/>
                  </a:lnTo>
                  <a:lnTo>
                    <a:pt x="63" y="1"/>
                  </a:lnTo>
                  <a:close/>
                  <a:moveTo>
                    <a:pt x="4968" y="1"/>
                  </a:moveTo>
                  <a:lnTo>
                    <a:pt x="4987" y="20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92;p60">
              <a:extLst>
                <a:ext uri="{FF2B5EF4-FFF2-40B4-BE49-F238E27FC236}">
                  <a16:creationId xmlns:a16="http://schemas.microsoft.com/office/drawing/2014/main" id="{066D10F0-F6CF-41E3-0938-D043108AEBB7}"/>
                </a:ext>
              </a:extLst>
            </p:cNvPr>
            <p:cNvSpPr/>
            <p:nvPr/>
          </p:nvSpPr>
          <p:spPr>
            <a:xfrm>
              <a:off x="6435581" y="2174993"/>
              <a:ext cx="719639" cy="2596"/>
            </a:xfrm>
            <a:custGeom>
              <a:avLst/>
              <a:gdLst/>
              <a:ahLst/>
              <a:cxnLst/>
              <a:rect l="l" t="t" r="r" b="b"/>
              <a:pathLst>
                <a:path w="5544" h="20" extrusionOk="0">
                  <a:moveTo>
                    <a:pt x="19" y="0"/>
                  </a:moveTo>
                  <a:lnTo>
                    <a:pt x="0" y="19"/>
                  </a:lnTo>
                  <a:lnTo>
                    <a:pt x="62" y="19"/>
                  </a:lnTo>
                  <a:lnTo>
                    <a:pt x="19" y="0"/>
                  </a:lnTo>
                  <a:close/>
                  <a:moveTo>
                    <a:pt x="5505" y="0"/>
                  </a:moveTo>
                  <a:lnTo>
                    <a:pt x="5486" y="19"/>
                  </a:lnTo>
                  <a:lnTo>
                    <a:pt x="5544" y="19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93;p60">
              <a:extLst>
                <a:ext uri="{FF2B5EF4-FFF2-40B4-BE49-F238E27FC236}">
                  <a16:creationId xmlns:a16="http://schemas.microsoft.com/office/drawing/2014/main" id="{D1C056FB-73F0-CB42-B960-8F15AB37BEAB}"/>
                </a:ext>
              </a:extLst>
            </p:cNvPr>
            <p:cNvSpPr/>
            <p:nvPr/>
          </p:nvSpPr>
          <p:spPr>
            <a:xfrm>
              <a:off x="6401831" y="2154354"/>
              <a:ext cx="787787" cy="5192"/>
            </a:xfrm>
            <a:custGeom>
              <a:avLst/>
              <a:gdLst/>
              <a:ahLst/>
              <a:cxnLst/>
              <a:rect l="l" t="t" r="r" b="b"/>
              <a:pathLst>
                <a:path w="6069" h="40" extrusionOk="0">
                  <a:moveTo>
                    <a:pt x="20" y="1"/>
                  </a:moveTo>
                  <a:lnTo>
                    <a:pt x="1" y="20"/>
                  </a:lnTo>
                  <a:lnTo>
                    <a:pt x="20" y="39"/>
                  </a:lnTo>
                  <a:lnTo>
                    <a:pt x="63" y="20"/>
                  </a:lnTo>
                  <a:lnTo>
                    <a:pt x="20" y="1"/>
                  </a:lnTo>
                  <a:close/>
                  <a:moveTo>
                    <a:pt x="6025" y="1"/>
                  </a:moveTo>
                  <a:lnTo>
                    <a:pt x="6006" y="20"/>
                  </a:lnTo>
                  <a:lnTo>
                    <a:pt x="6025" y="39"/>
                  </a:lnTo>
                  <a:lnTo>
                    <a:pt x="6068" y="20"/>
                  </a:lnTo>
                  <a:lnTo>
                    <a:pt x="60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94;p60">
              <a:extLst>
                <a:ext uri="{FF2B5EF4-FFF2-40B4-BE49-F238E27FC236}">
                  <a16:creationId xmlns:a16="http://schemas.microsoft.com/office/drawing/2014/main" id="{088325A9-8196-D192-0E3D-E5A8E2BBBEB3}"/>
                </a:ext>
              </a:extLst>
            </p:cNvPr>
            <p:cNvSpPr/>
            <p:nvPr/>
          </p:nvSpPr>
          <p:spPr>
            <a:xfrm>
              <a:off x="6368211" y="1852552"/>
              <a:ext cx="855026" cy="335546"/>
            </a:xfrm>
            <a:custGeom>
              <a:avLst/>
              <a:gdLst/>
              <a:ahLst/>
              <a:cxnLst/>
              <a:rect l="l" t="t" r="r" b="b"/>
              <a:pathLst>
                <a:path w="6587" h="2585" extrusionOk="0">
                  <a:moveTo>
                    <a:pt x="3281" y="0"/>
                  </a:moveTo>
                  <a:lnTo>
                    <a:pt x="0" y="1903"/>
                  </a:lnTo>
                  <a:lnTo>
                    <a:pt x="19" y="1903"/>
                  </a:lnTo>
                  <a:lnTo>
                    <a:pt x="260" y="2042"/>
                  </a:lnTo>
                  <a:lnTo>
                    <a:pt x="279" y="2023"/>
                  </a:lnTo>
                  <a:lnTo>
                    <a:pt x="39" y="1903"/>
                  </a:lnTo>
                  <a:lnTo>
                    <a:pt x="3281" y="20"/>
                  </a:lnTo>
                  <a:lnTo>
                    <a:pt x="6524" y="1903"/>
                  </a:lnTo>
                  <a:lnTo>
                    <a:pt x="6284" y="2023"/>
                  </a:lnTo>
                  <a:lnTo>
                    <a:pt x="6327" y="2042"/>
                  </a:lnTo>
                  <a:lnTo>
                    <a:pt x="6587" y="1903"/>
                  </a:lnTo>
                  <a:lnTo>
                    <a:pt x="3281" y="0"/>
                  </a:lnTo>
                  <a:close/>
                  <a:moveTo>
                    <a:pt x="322" y="2042"/>
                  </a:moveTo>
                  <a:lnTo>
                    <a:pt x="279" y="2061"/>
                  </a:lnTo>
                  <a:lnTo>
                    <a:pt x="519" y="2205"/>
                  </a:lnTo>
                  <a:lnTo>
                    <a:pt x="538" y="2181"/>
                  </a:lnTo>
                  <a:lnTo>
                    <a:pt x="322" y="2042"/>
                  </a:lnTo>
                  <a:close/>
                  <a:moveTo>
                    <a:pt x="6265" y="2042"/>
                  </a:moveTo>
                  <a:lnTo>
                    <a:pt x="6024" y="2181"/>
                  </a:lnTo>
                  <a:lnTo>
                    <a:pt x="6063" y="2205"/>
                  </a:lnTo>
                  <a:lnTo>
                    <a:pt x="6284" y="2061"/>
                  </a:lnTo>
                  <a:lnTo>
                    <a:pt x="6265" y="2042"/>
                  </a:lnTo>
                  <a:close/>
                  <a:moveTo>
                    <a:pt x="538" y="2205"/>
                  </a:moveTo>
                  <a:lnTo>
                    <a:pt x="778" y="2345"/>
                  </a:lnTo>
                  <a:lnTo>
                    <a:pt x="802" y="2326"/>
                  </a:lnTo>
                  <a:lnTo>
                    <a:pt x="581" y="2205"/>
                  </a:lnTo>
                  <a:close/>
                  <a:moveTo>
                    <a:pt x="6005" y="2205"/>
                  </a:moveTo>
                  <a:lnTo>
                    <a:pt x="5765" y="2326"/>
                  </a:lnTo>
                  <a:lnTo>
                    <a:pt x="5804" y="2345"/>
                  </a:lnTo>
                  <a:lnTo>
                    <a:pt x="6024" y="2205"/>
                  </a:lnTo>
                  <a:close/>
                  <a:moveTo>
                    <a:pt x="841" y="2345"/>
                  </a:moveTo>
                  <a:lnTo>
                    <a:pt x="802" y="2364"/>
                  </a:lnTo>
                  <a:lnTo>
                    <a:pt x="1043" y="2503"/>
                  </a:lnTo>
                  <a:lnTo>
                    <a:pt x="1062" y="2484"/>
                  </a:lnTo>
                  <a:lnTo>
                    <a:pt x="841" y="2345"/>
                  </a:lnTo>
                  <a:close/>
                  <a:moveTo>
                    <a:pt x="5746" y="2345"/>
                  </a:moveTo>
                  <a:lnTo>
                    <a:pt x="5506" y="2484"/>
                  </a:lnTo>
                  <a:lnTo>
                    <a:pt x="5544" y="2503"/>
                  </a:lnTo>
                  <a:lnTo>
                    <a:pt x="5765" y="2364"/>
                  </a:lnTo>
                  <a:lnTo>
                    <a:pt x="5746" y="2345"/>
                  </a:lnTo>
                  <a:close/>
                  <a:moveTo>
                    <a:pt x="1062" y="2503"/>
                  </a:moveTo>
                  <a:lnTo>
                    <a:pt x="1182" y="2585"/>
                  </a:lnTo>
                  <a:lnTo>
                    <a:pt x="1220" y="2566"/>
                  </a:lnTo>
                  <a:lnTo>
                    <a:pt x="1100" y="2503"/>
                  </a:lnTo>
                  <a:close/>
                  <a:moveTo>
                    <a:pt x="5486" y="2503"/>
                  </a:moveTo>
                  <a:lnTo>
                    <a:pt x="5366" y="2566"/>
                  </a:lnTo>
                  <a:lnTo>
                    <a:pt x="5386" y="2585"/>
                  </a:lnTo>
                  <a:lnTo>
                    <a:pt x="5506" y="25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95;p60">
              <a:extLst>
                <a:ext uri="{FF2B5EF4-FFF2-40B4-BE49-F238E27FC236}">
                  <a16:creationId xmlns:a16="http://schemas.microsoft.com/office/drawing/2014/main" id="{A5972540-2426-1C12-252E-EEF7FF947149}"/>
                </a:ext>
              </a:extLst>
            </p:cNvPr>
            <p:cNvSpPr/>
            <p:nvPr/>
          </p:nvSpPr>
          <p:spPr>
            <a:xfrm>
              <a:off x="6521643" y="2185507"/>
              <a:ext cx="545700" cy="158492"/>
            </a:xfrm>
            <a:custGeom>
              <a:avLst/>
              <a:gdLst/>
              <a:ahLst/>
              <a:cxnLst/>
              <a:rect l="l" t="t" r="r" b="b"/>
              <a:pathLst>
                <a:path w="4204" h="1221" extrusionOk="0">
                  <a:moveTo>
                    <a:pt x="38" y="1"/>
                  </a:moveTo>
                  <a:lnTo>
                    <a:pt x="0" y="20"/>
                  </a:lnTo>
                  <a:lnTo>
                    <a:pt x="2099" y="1221"/>
                  </a:lnTo>
                  <a:lnTo>
                    <a:pt x="4204" y="20"/>
                  </a:lnTo>
                  <a:lnTo>
                    <a:pt x="4184" y="1"/>
                  </a:lnTo>
                  <a:lnTo>
                    <a:pt x="2099" y="1202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BDAA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96;p60">
              <a:extLst>
                <a:ext uri="{FF2B5EF4-FFF2-40B4-BE49-F238E27FC236}">
                  <a16:creationId xmlns:a16="http://schemas.microsoft.com/office/drawing/2014/main" id="{9C81E434-841E-E44B-91E4-DD462401700A}"/>
                </a:ext>
              </a:extLst>
            </p:cNvPr>
            <p:cNvSpPr/>
            <p:nvPr/>
          </p:nvSpPr>
          <p:spPr>
            <a:xfrm>
              <a:off x="6503470" y="2174993"/>
              <a:ext cx="584512" cy="2596"/>
            </a:xfrm>
            <a:custGeom>
              <a:avLst/>
              <a:gdLst/>
              <a:ahLst/>
              <a:cxnLst/>
              <a:rect l="l" t="t" r="r" b="b"/>
              <a:pathLst>
                <a:path w="4503" h="20" extrusionOk="0">
                  <a:moveTo>
                    <a:pt x="20" y="0"/>
                  </a:moveTo>
                  <a:lnTo>
                    <a:pt x="1" y="19"/>
                  </a:lnTo>
                  <a:lnTo>
                    <a:pt x="58" y="19"/>
                  </a:lnTo>
                  <a:lnTo>
                    <a:pt x="20" y="0"/>
                  </a:lnTo>
                  <a:close/>
                  <a:moveTo>
                    <a:pt x="4464" y="0"/>
                  </a:moveTo>
                  <a:lnTo>
                    <a:pt x="4444" y="19"/>
                  </a:lnTo>
                  <a:lnTo>
                    <a:pt x="4502" y="19"/>
                  </a:lnTo>
                  <a:lnTo>
                    <a:pt x="44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97;p60">
              <a:extLst>
                <a:ext uri="{FF2B5EF4-FFF2-40B4-BE49-F238E27FC236}">
                  <a16:creationId xmlns:a16="http://schemas.microsoft.com/office/drawing/2014/main" id="{585046C4-34B3-6AFD-A85D-757FD091A519}"/>
                </a:ext>
              </a:extLst>
            </p:cNvPr>
            <p:cNvSpPr/>
            <p:nvPr/>
          </p:nvSpPr>
          <p:spPr>
            <a:xfrm>
              <a:off x="6469201" y="2154354"/>
              <a:ext cx="652400" cy="5192"/>
            </a:xfrm>
            <a:custGeom>
              <a:avLst/>
              <a:gdLst/>
              <a:ahLst/>
              <a:cxnLst/>
              <a:rect l="l" t="t" r="r" b="b"/>
              <a:pathLst>
                <a:path w="5026" h="40" extrusionOk="0">
                  <a:moveTo>
                    <a:pt x="24" y="1"/>
                  </a:moveTo>
                  <a:lnTo>
                    <a:pt x="0" y="20"/>
                  </a:lnTo>
                  <a:lnTo>
                    <a:pt x="24" y="39"/>
                  </a:lnTo>
                  <a:lnTo>
                    <a:pt x="63" y="20"/>
                  </a:lnTo>
                  <a:lnTo>
                    <a:pt x="24" y="1"/>
                  </a:lnTo>
                  <a:close/>
                  <a:moveTo>
                    <a:pt x="4987" y="1"/>
                  </a:moveTo>
                  <a:lnTo>
                    <a:pt x="4968" y="20"/>
                  </a:lnTo>
                  <a:lnTo>
                    <a:pt x="4987" y="39"/>
                  </a:lnTo>
                  <a:lnTo>
                    <a:pt x="5026" y="20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98;p60">
              <a:extLst>
                <a:ext uri="{FF2B5EF4-FFF2-40B4-BE49-F238E27FC236}">
                  <a16:creationId xmlns:a16="http://schemas.microsoft.com/office/drawing/2014/main" id="{3BF9E949-CB72-53AD-BCEA-4C4792F359B2}"/>
                </a:ext>
              </a:extLst>
            </p:cNvPr>
            <p:cNvSpPr/>
            <p:nvPr/>
          </p:nvSpPr>
          <p:spPr>
            <a:xfrm>
              <a:off x="6435581" y="2135662"/>
              <a:ext cx="719639" cy="3245"/>
            </a:xfrm>
            <a:custGeom>
              <a:avLst/>
              <a:gdLst/>
              <a:ahLst/>
              <a:cxnLst/>
              <a:rect l="l" t="t" r="r" b="b"/>
              <a:pathLst>
                <a:path w="5544" h="25" extrusionOk="0">
                  <a:moveTo>
                    <a:pt x="19" y="0"/>
                  </a:moveTo>
                  <a:lnTo>
                    <a:pt x="0" y="24"/>
                  </a:lnTo>
                  <a:lnTo>
                    <a:pt x="62" y="24"/>
                  </a:lnTo>
                  <a:lnTo>
                    <a:pt x="19" y="0"/>
                  </a:lnTo>
                  <a:close/>
                  <a:moveTo>
                    <a:pt x="5505" y="0"/>
                  </a:moveTo>
                  <a:lnTo>
                    <a:pt x="5486" y="24"/>
                  </a:lnTo>
                  <a:lnTo>
                    <a:pt x="5544" y="24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99;p60">
              <a:extLst>
                <a:ext uri="{FF2B5EF4-FFF2-40B4-BE49-F238E27FC236}">
                  <a16:creationId xmlns:a16="http://schemas.microsoft.com/office/drawing/2014/main" id="{EE8DB2A1-44CE-81AB-B4BB-9C9BC4242980}"/>
                </a:ext>
              </a:extLst>
            </p:cNvPr>
            <p:cNvSpPr/>
            <p:nvPr/>
          </p:nvSpPr>
          <p:spPr>
            <a:xfrm>
              <a:off x="6401831" y="2115022"/>
              <a:ext cx="787787" cy="5192"/>
            </a:xfrm>
            <a:custGeom>
              <a:avLst/>
              <a:gdLst/>
              <a:ahLst/>
              <a:cxnLst/>
              <a:rect l="l" t="t" r="r" b="b"/>
              <a:pathLst>
                <a:path w="6069" h="40" extrusionOk="0">
                  <a:moveTo>
                    <a:pt x="20" y="1"/>
                  </a:moveTo>
                  <a:lnTo>
                    <a:pt x="1" y="20"/>
                  </a:lnTo>
                  <a:lnTo>
                    <a:pt x="20" y="39"/>
                  </a:lnTo>
                  <a:lnTo>
                    <a:pt x="63" y="20"/>
                  </a:lnTo>
                  <a:lnTo>
                    <a:pt x="20" y="1"/>
                  </a:lnTo>
                  <a:close/>
                  <a:moveTo>
                    <a:pt x="6025" y="1"/>
                  </a:moveTo>
                  <a:lnTo>
                    <a:pt x="6006" y="20"/>
                  </a:lnTo>
                  <a:lnTo>
                    <a:pt x="6025" y="39"/>
                  </a:lnTo>
                  <a:lnTo>
                    <a:pt x="6068" y="20"/>
                  </a:lnTo>
                  <a:lnTo>
                    <a:pt x="60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00;p60">
              <a:extLst>
                <a:ext uri="{FF2B5EF4-FFF2-40B4-BE49-F238E27FC236}">
                  <a16:creationId xmlns:a16="http://schemas.microsoft.com/office/drawing/2014/main" id="{0E4754F3-5E01-18F1-2A48-563FB9092E62}"/>
                </a:ext>
              </a:extLst>
            </p:cNvPr>
            <p:cNvSpPr/>
            <p:nvPr/>
          </p:nvSpPr>
          <p:spPr>
            <a:xfrm>
              <a:off x="6076923" y="3430366"/>
              <a:ext cx="1444989" cy="423554"/>
            </a:xfrm>
            <a:custGeom>
              <a:avLst/>
              <a:gdLst/>
              <a:ahLst/>
              <a:cxnLst/>
              <a:rect l="l" t="t" r="r" b="b"/>
              <a:pathLst>
                <a:path w="11132" h="3263" extrusionOk="0">
                  <a:moveTo>
                    <a:pt x="11112" y="0"/>
                  </a:moveTo>
                  <a:lnTo>
                    <a:pt x="5525" y="3224"/>
                  </a:lnTo>
                  <a:lnTo>
                    <a:pt x="20" y="19"/>
                  </a:lnTo>
                  <a:lnTo>
                    <a:pt x="1" y="39"/>
                  </a:lnTo>
                  <a:lnTo>
                    <a:pt x="5525" y="3262"/>
                  </a:lnTo>
                  <a:lnTo>
                    <a:pt x="11132" y="19"/>
                  </a:lnTo>
                  <a:lnTo>
                    <a:pt x="1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01;p60">
              <a:extLst>
                <a:ext uri="{FF2B5EF4-FFF2-40B4-BE49-F238E27FC236}">
                  <a16:creationId xmlns:a16="http://schemas.microsoft.com/office/drawing/2014/main" id="{4EF7434D-D1B4-A61E-6144-4043A113FA09}"/>
                </a:ext>
              </a:extLst>
            </p:cNvPr>
            <p:cNvSpPr/>
            <p:nvPr/>
          </p:nvSpPr>
          <p:spPr>
            <a:xfrm>
              <a:off x="6076923" y="3479563"/>
              <a:ext cx="1444989" cy="423554"/>
            </a:xfrm>
            <a:custGeom>
              <a:avLst/>
              <a:gdLst/>
              <a:ahLst/>
              <a:cxnLst/>
              <a:rect l="l" t="t" r="r" b="b"/>
              <a:pathLst>
                <a:path w="11132" h="3263" extrusionOk="0">
                  <a:moveTo>
                    <a:pt x="20" y="1"/>
                  </a:moveTo>
                  <a:lnTo>
                    <a:pt x="1" y="20"/>
                  </a:lnTo>
                  <a:lnTo>
                    <a:pt x="5525" y="3263"/>
                  </a:lnTo>
                  <a:lnTo>
                    <a:pt x="11132" y="20"/>
                  </a:lnTo>
                  <a:lnTo>
                    <a:pt x="11112" y="1"/>
                  </a:lnTo>
                  <a:lnTo>
                    <a:pt x="5525" y="3224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02;p60">
              <a:extLst>
                <a:ext uri="{FF2B5EF4-FFF2-40B4-BE49-F238E27FC236}">
                  <a16:creationId xmlns:a16="http://schemas.microsoft.com/office/drawing/2014/main" id="{915EF8F9-1EB4-D6CC-9586-BF6EFFDFFE8B}"/>
                </a:ext>
              </a:extLst>
            </p:cNvPr>
            <p:cNvSpPr/>
            <p:nvPr/>
          </p:nvSpPr>
          <p:spPr>
            <a:xfrm>
              <a:off x="7243762" y="3532005"/>
              <a:ext cx="218332" cy="88008"/>
            </a:xfrm>
            <a:custGeom>
              <a:avLst/>
              <a:gdLst/>
              <a:ahLst/>
              <a:cxnLst/>
              <a:rect l="l" t="t" r="r" b="b"/>
              <a:pathLst>
                <a:path w="1682" h="678" extrusionOk="0">
                  <a:moveTo>
                    <a:pt x="0" y="0"/>
                  </a:moveTo>
                  <a:lnTo>
                    <a:pt x="19" y="140"/>
                  </a:lnTo>
                  <a:cubicBezTo>
                    <a:pt x="0" y="418"/>
                    <a:pt x="380" y="678"/>
                    <a:pt x="841" y="678"/>
                  </a:cubicBezTo>
                  <a:cubicBezTo>
                    <a:pt x="1302" y="678"/>
                    <a:pt x="1682" y="457"/>
                    <a:pt x="1682" y="159"/>
                  </a:cubicBezTo>
                  <a:lnTo>
                    <a:pt x="1682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03;p60">
              <a:extLst>
                <a:ext uri="{FF2B5EF4-FFF2-40B4-BE49-F238E27FC236}">
                  <a16:creationId xmlns:a16="http://schemas.microsoft.com/office/drawing/2014/main" id="{9A2864CC-73C5-EFCC-F899-267B31FEBA66}"/>
                </a:ext>
              </a:extLst>
            </p:cNvPr>
            <p:cNvSpPr/>
            <p:nvPr/>
          </p:nvSpPr>
          <p:spPr>
            <a:xfrm>
              <a:off x="7243762" y="3463986"/>
              <a:ext cx="218332" cy="137983"/>
            </a:xfrm>
            <a:custGeom>
              <a:avLst/>
              <a:gdLst/>
              <a:ahLst/>
              <a:cxnLst/>
              <a:rect l="l" t="t" r="r" b="b"/>
              <a:pathLst>
                <a:path w="1682" h="1063" extrusionOk="0">
                  <a:moveTo>
                    <a:pt x="841" y="1"/>
                  </a:moveTo>
                  <a:cubicBezTo>
                    <a:pt x="380" y="1"/>
                    <a:pt x="19" y="222"/>
                    <a:pt x="0" y="524"/>
                  </a:cubicBezTo>
                  <a:cubicBezTo>
                    <a:pt x="0" y="822"/>
                    <a:pt x="380" y="1062"/>
                    <a:pt x="841" y="1062"/>
                  </a:cubicBezTo>
                  <a:cubicBezTo>
                    <a:pt x="1302" y="1062"/>
                    <a:pt x="1662" y="841"/>
                    <a:pt x="1682" y="544"/>
                  </a:cubicBezTo>
                  <a:cubicBezTo>
                    <a:pt x="1682" y="241"/>
                    <a:pt x="1302" y="1"/>
                    <a:pt x="841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04;p60">
              <a:extLst>
                <a:ext uri="{FF2B5EF4-FFF2-40B4-BE49-F238E27FC236}">
                  <a16:creationId xmlns:a16="http://schemas.microsoft.com/office/drawing/2014/main" id="{4D4A11CC-7D52-83FC-2B0B-CAF9370B0997}"/>
                </a:ext>
              </a:extLst>
            </p:cNvPr>
            <p:cNvSpPr/>
            <p:nvPr/>
          </p:nvSpPr>
          <p:spPr>
            <a:xfrm>
              <a:off x="7261805" y="3474630"/>
              <a:ext cx="182246" cy="116695"/>
            </a:xfrm>
            <a:custGeom>
              <a:avLst/>
              <a:gdLst/>
              <a:ahLst/>
              <a:cxnLst/>
              <a:rect l="l" t="t" r="r" b="b"/>
              <a:pathLst>
                <a:path w="1404" h="899" extrusionOk="0">
                  <a:moveTo>
                    <a:pt x="702" y="20"/>
                  </a:moveTo>
                  <a:cubicBezTo>
                    <a:pt x="904" y="20"/>
                    <a:pt x="1062" y="82"/>
                    <a:pt x="1182" y="159"/>
                  </a:cubicBezTo>
                  <a:cubicBezTo>
                    <a:pt x="1302" y="241"/>
                    <a:pt x="1384" y="341"/>
                    <a:pt x="1384" y="462"/>
                  </a:cubicBezTo>
                  <a:cubicBezTo>
                    <a:pt x="1384" y="582"/>
                    <a:pt x="1302" y="683"/>
                    <a:pt x="1182" y="759"/>
                  </a:cubicBezTo>
                  <a:cubicBezTo>
                    <a:pt x="1062" y="841"/>
                    <a:pt x="904" y="879"/>
                    <a:pt x="702" y="879"/>
                  </a:cubicBezTo>
                  <a:cubicBezTo>
                    <a:pt x="500" y="879"/>
                    <a:pt x="342" y="822"/>
                    <a:pt x="221" y="740"/>
                  </a:cubicBezTo>
                  <a:cubicBezTo>
                    <a:pt x="101" y="683"/>
                    <a:pt x="20" y="562"/>
                    <a:pt x="20" y="442"/>
                  </a:cubicBezTo>
                  <a:cubicBezTo>
                    <a:pt x="20" y="322"/>
                    <a:pt x="101" y="221"/>
                    <a:pt x="221" y="140"/>
                  </a:cubicBezTo>
                  <a:cubicBezTo>
                    <a:pt x="342" y="58"/>
                    <a:pt x="500" y="20"/>
                    <a:pt x="702" y="20"/>
                  </a:cubicBezTo>
                  <a:close/>
                  <a:moveTo>
                    <a:pt x="702" y="0"/>
                  </a:moveTo>
                  <a:cubicBezTo>
                    <a:pt x="500" y="0"/>
                    <a:pt x="342" y="39"/>
                    <a:pt x="202" y="120"/>
                  </a:cubicBezTo>
                  <a:cubicBezTo>
                    <a:pt x="82" y="202"/>
                    <a:pt x="0" y="322"/>
                    <a:pt x="0" y="442"/>
                  </a:cubicBezTo>
                  <a:cubicBezTo>
                    <a:pt x="0" y="582"/>
                    <a:pt x="82" y="683"/>
                    <a:pt x="202" y="779"/>
                  </a:cubicBezTo>
                  <a:cubicBezTo>
                    <a:pt x="322" y="860"/>
                    <a:pt x="500" y="899"/>
                    <a:pt x="702" y="899"/>
                  </a:cubicBezTo>
                  <a:cubicBezTo>
                    <a:pt x="904" y="899"/>
                    <a:pt x="1081" y="860"/>
                    <a:pt x="1201" y="779"/>
                  </a:cubicBezTo>
                  <a:cubicBezTo>
                    <a:pt x="1322" y="702"/>
                    <a:pt x="1403" y="582"/>
                    <a:pt x="1403" y="462"/>
                  </a:cubicBezTo>
                  <a:cubicBezTo>
                    <a:pt x="1403" y="322"/>
                    <a:pt x="1322" y="221"/>
                    <a:pt x="1201" y="140"/>
                  </a:cubicBezTo>
                  <a:cubicBezTo>
                    <a:pt x="1081" y="39"/>
                    <a:pt x="904" y="0"/>
                    <a:pt x="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05;p60">
              <a:extLst>
                <a:ext uri="{FF2B5EF4-FFF2-40B4-BE49-F238E27FC236}">
                  <a16:creationId xmlns:a16="http://schemas.microsoft.com/office/drawing/2014/main" id="{2BE85303-CC67-DA50-E54A-0223239D35A7}"/>
                </a:ext>
              </a:extLst>
            </p:cNvPr>
            <p:cNvSpPr/>
            <p:nvPr/>
          </p:nvSpPr>
          <p:spPr>
            <a:xfrm>
              <a:off x="6129365" y="3532005"/>
              <a:ext cx="215217" cy="88008"/>
            </a:xfrm>
            <a:custGeom>
              <a:avLst/>
              <a:gdLst/>
              <a:ahLst/>
              <a:cxnLst/>
              <a:rect l="l" t="t" r="r" b="b"/>
              <a:pathLst>
                <a:path w="1658" h="678" extrusionOk="0">
                  <a:moveTo>
                    <a:pt x="1658" y="0"/>
                  </a:moveTo>
                  <a:lnTo>
                    <a:pt x="0" y="20"/>
                  </a:lnTo>
                  <a:lnTo>
                    <a:pt x="0" y="159"/>
                  </a:lnTo>
                  <a:cubicBezTo>
                    <a:pt x="0" y="457"/>
                    <a:pt x="380" y="678"/>
                    <a:pt x="817" y="678"/>
                  </a:cubicBezTo>
                  <a:cubicBezTo>
                    <a:pt x="1278" y="678"/>
                    <a:pt x="1658" y="418"/>
                    <a:pt x="1658" y="140"/>
                  </a:cubicBezTo>
                  <a:lnTo>
                    <a:pt x="1658" y="0"/>
                  </a:ln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06;p60">
              <a:extLst>
                <a:ext uri="{FF2B5EF4-FFF2-40B4-BE49-F238E27FC236}">
                  <a16:creationId xmlns:a16="http://schemas.microsoft.com/office/drawing/2014/main" id="{298279C3-E0CC-FA69-F973-AFBB6DCE35CE}"/>
                </a:ext>
              </a:extLst>
            </p:cNvPr>
            <p:cNvSpPr/>
            <p:nvPr/>
          </p:nvSpPr>
          <p:spPr>
            <a:xfrm>
              <a:off x="6129365" y="3463986"/>
              <a:ext cx="215217" cy="137983"/>
            </a:xfrm>
            <a:custGeom>
              <a:avLst/>
              <a:gdLst/>
              <a:ahLst/>
              <a:cxnLst/>
              <a:rect l="l" t="t" r="r" b="b"/>
              <a:pathLst>
                <a:path w="1658" h="1063" extrusionOk="0">
                  <a:moveTo>
                    <a:pt x="817" y="1"/>
                  </a:moveTo>
                  <a:cubicBezTo>
                    <a:pt x="361" y="1"/>
                    <a:pt x="0" y="241"/>
                    <a:pt x="0" y="544"/>
                  </a:cubicBezTo>
                  <a:cubicBezTo>
                    <a:pt x="0" y="841"/>
                    <a:pt x="380" y="1062"/>
                    <a:pt x="841" y="1062"/>
                  </a:cubicBezTo>
                  <a:cubicBezTo>
                    <a:pt x="1297" y="1062"/>
                    <a:pt x="1658" y="822"/>
                    <a:pt x="1658" y="524"/>
                  </a:cubicBezTo>
                  <a:cubicBezTo>
                    <a:pt x="1658" y="222"/>
                    <a:pt x="1278" y="1"/>
                    <a:pt x="81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07;p60">
              <a:extLst>
                <a:ext uri="{FF2B5EF4-FFF2-40B4-BE49-F238E27FC236}">
                  <a16:creationId xmlns:a16="http://schemas.microsoft.com/office/drawing/2014/main" id="{680E9113-58FD-9856-31FB-5F938F955022}"/>
                </a:ext>
              </a:extLst>
            </p:cNvPr>
            <p:cNvSpPr/>
            <p:nvPr/>
          </p:nvSpPr>
          <p:spPr>
            <a:xfrm>
              <a:off x="6144942" y="3474630"/>
              <a:ext cx="184063" cy="116695"/>
            </a:xfrm>
            <a:custGeom>
              <a:avLst/>
              <a:gdLst/>
              <a:ahLst/>
              <a:cxnLst/>
              <a:rect l="l" t="t" r="r" b="b"/>
              <a:pathLst>
                <a:path w="1418" h="899" extrusionOk="0">
                  <a:moveTo>
                    <a:pt x="721" y="20"/>
                  </a:moveTo>
                  <a:cubicBezTo>
                    <a:pt x="899" y="20"/>
                    <a:pt x="1081" y="58"/>
                    <a:pt x="1201" y="140"/>
                  </a:cubicBezTo>
                  <a:cubicBezTo>
                    <a:pt x="1321" y="221"/>
                    <a:pt x="1398" y="322"/>
                    <a:pt x="1398" y="442"/>
                  </a:cubicBezTo>
                  <a:cubicBezTo>
                    <a:pt x="1398" y="562"/>
                    <a:pt x="1321" y="683"/>
                    <a:pt x="1201" y="740"/>
                  </a:cubicBezTo>
                  <a:cubicBezTo>
                    <a:pt x="1081" y="822"/>
                    <a:pt x="899" y="879"/>
                    <a:pt x="721" y="879"/>
                  </a:cubicBezTo>
                  <a:lnTo>
                    <a:pt x="697" y="879"/>
                  </a:lnTo>
                  <a:cubicBezTo>
                    <a:pt x="519" y="879"/>
                    <a:pt x="361" y="841"/>
                    <a:pt x="217" y="759"/>
                  </a:cubicBezTo>
                  <a:cubicBezTo>
                    <a:pt x="96" y="683"/>
                    <a:pt x="39" y="582"/>
                    <a:pt x="39" y="462"/>
                  </a:cubicBezTo>
                  <a:cubicBezTo>
                    <a:pt x="39" y="341"/>
                    <a:pt x="96" y="241"/>
                    <a:pt x="217" y="159"/>
                  </a:cubicBezTo>
                  <a:cubicBezTo>
                    <a:pt x="361" y="82"/>
                    <a:pt x="519" y="20"/>
                    <a:pt x="697" y="20"/>
                  </a:cubicBezTo>
                  <a:close/>
                  <a:moveTo>
                    <a:pt x="697" y="0"/>
                  </a:moveTo>
                  <a:cubicBezTo>
                    <a:pt x="519" y="0"/>
                    <a:pt x="337" y="39"/>
                    <a:pt x="217" y="140"/>
                  </a:cubicBezTo>
                  <a:cubicBezTo>
                    <a:pt x="77" y="221"/>
                    <a:pt x="0" y="322"/>
                    <a:pt x="0" y="462"/>
                  </a:cubicBezTo>
                  <a:cubicBezTo>
                    <a:pt x="0" y="582"/>
                    <a:pt x="77" y="702"/>
                    <a:pt x="217" y="779"/>
                  </a:cubicBezTo>
                  <a:cubicBezTo>
                    <a:pt x="337" y="860"/>
                    <a:pt x="519" y="899"/>
                    <a:pt x="697" y="899"/>
                  </a:cubicBezTo>
                  <a:lnTo>
                    <a:pt x="721" y="899"/>
                  </a:lnTo>
                  <a:cubicBezTo>
                    <a:pt x="918" y="899"/>
                    <a:pt x="1081" y="860"/>
                    <a:pt x="1221" y="779"/>
                  </a:cubicBezTo>
                  <a:cubicBezTo>
                    <a:pt x="1341" y="683"/>
                    <a:pt x="1418" y="582"/>
                    <a:pt x="1418" y="442"/>
                  </a:cubicBezTo>
                  <a:cubicBezTo>
                    <a:pt x="1418" y="322"/>
                    <a:pt x="1341" y="202"/>
                    <a:pt x="1221" y="120"/>
                  </a:cubicBezTo>
                  <a:cubicBezTo>
                    <a:pt x="1081" y="39"/>
                    <a:pt x="918" y="0"/>
                    <a:pt x="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08;p60">
              <a:extLst>
                <a:ext uri="{FF2B5EF4-FFF2-40B4-BE49-F238E27FC236}">
                  <a16:creationId xmlns:a16="http://schemas.microsoft.com/office/drawing/2014/main" id="{CBA88815-0660-B057-7104-8BF638A07433}"/>
                </a:ext>
              </a:extLst>
            </p:cNvPr>
            <p:cNvSpPr/>
            <p:nvPr/>
          </p:nvSpPr>
          <p:spPr>
            <a:xfrm>
              <a:off x="6583951" y="3372991"/>
              <a:ext cx="423554" cy="242086"/>
            </a:xfrm>
            <a:custGeom>
              <a:avLst/>
              <a:gdLst/>
              <a:ahLst/>
              <a:cxnLst/>
              <a:rect l="l" t="t" r="r" b="b"/>
              <a:pathLst>
                <a:path w="3263" h="1865" extrusionOk="0">
                  <a:moveTo>
                    <a:pt x="1619" y="0"/>
                  </a:moveTo>
                  <a:lnTo>
                    <a:pt x="0" y="942"/>
                  </a:lnTo>
                  <a:lnTo>
                    <a:pt x="1619" y="1864"/>
                  </a:lnTo>
                  <a:lnTo>
                    <a:pt x="3262" y="942"/>
                  </a:lnTo>
                  <a:lnTo>
                    <a:pt x="1619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09;p60">
              <a:extLst>
                <a:ext uri="{FF2B5EF4-FFF2-40B4-BE49-F238E27FC236}">
                  <a16:creationId xmlns:a16="http://schemas.microsoft.com/office/drawing/2014/main" id="{E7F706A9-CBBD-72C0-18C9-69B757635A53}"/>
                </a:ext>
              </a:extLst>
            </p:cNvPr>
            <p:cNvSpPr/>
            <p:nvPr/>
          </p:nvSpPr>
          <p:spPr>
            <a:xfrm>
              <a:off x="6583951" y="3495139"/>
              <a:ext cx="210284" cy="226510"/>
            </a:xfrm>
            <a:custGeom>
              <a:avLst/>
              <a:gdLst/>
              <a:ahLst/>
              <a:cxnLst/>
              <a:rect l="l" t="t" r="r" b="b"/>
              <a:pathLst>
                <a:path w="1620" h="1745" extrusionOk="0">
                  <a:moveTo>
                    <a:pt x="0" y="1"/>
                  </a:moveTo>
                  <a:lnTo>
                    <a:pt x="0" y="803"/>
                  </a:lnTo>
                  <a:lnTo>
                    <a:pt x="1619" y="1745"/>
                  </a:lnTo>
                  <a:lnTo>
                    <a:pt x="1619" y="92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10;p60">
              <a:extLst>
                <a:ext uri="{FF2B5EF4-FFF2-40B4-BE49-F238E27FC236}">
                  <a16:creationId xmlns:a16="http://schemas.microsoft.com/office/drawing/2014/main" id="{431B8B1C-E58D-ECD4-86F2-3E54BE07440B}"/>
                </a:ext>
              </a:extLst>
            </p:cNvPr>
            <p:cNvSpPr/>
            <p:nvPr/>
          </p:nvSpPr>
          <p:spPr>
            <a:xfrm>
              <a:off x="6794109" y="3495139"/>
              <a:ext cx="213399" cy="226510"/>
            </a:xfrm>
            <a:custGeom>
              <a:avLst/>
              <a:gdLst/>
              <a:ahLst/>
              <a:cxnLst/>
              <a:rect l="l" t="t" r="r" b="b"/>
              <a:pathLst>
                <a:path w="1644" h="1745" extrusionOk="0">
                  <a:moveTo>
                    <a:pt x="1643" y="1"/>
                  </a:moveTo>
                  <a:lnTo>
                    <a:pt x="0" y="923"/>
                  </a:lnTo>
                  <a:lnTo>
                    <a:pt x="0" y="1745"/>
                  </a:lnTo>
                  <a:lnTo>
                    <a:pt x="1643" y="803"/>
                  </a:lnTo>
                  <a:lnTo>
                    <a:pt x="164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11;p60">
              <a:extLst>
                <a:ext uri="{FF2B5EF4-FFF2-40B4-BE49-F238E27FC236}">
                  <a16:creationId xmlns:a16="http://schemas.microsoft.com/office/drawing/2014/main" id="{9AFAB278-A399-986E-9016-F8ACB30E00FF}"/>
                </a:ext>
              </a:extLst>
            </p:cNvPr>
            <p:cNvSpPr/>
            <p:nvPr/>
          </p:nvSpPr>
          <p:spPr>
            <a:xfrm>
              <a:off x="6179727" y="2947287"/>
              <a:ext cx="439130" cy="252730"/>
            </a:xfrm>
            <a:custGeom>
              <a:avLst/>
              <a:gdLst/>
              <a:ahLst/>
              <a:cxnLst/>
              <a:rect l="l" t="t" r="r" b="b"/>
              <a:pathLst>
                <a:path w="3383" h="1947" extrusionOk="0">
                  <a:moveTo>
                    <a:pt x="1682" y="1"/>
                  </a:moveTo>
                  <a:lnTo>
                    <a:pt x="1" y="962"/>
                  </a:lnTo>
                  <a:lnTo>
                    <a:pt x="1682" y="1947"/>
                  </a:lnTo>
                  <a:lnTo>
                    <a:pt x="3383" y="962"/>
                  </a:lnTo>
                  <a:lnTo>
                    <a:pt x="1682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12;p60">
              <a:extLst>
                <a:ext uri="{FF2B5EF4-FFF2-40B4-BE49-F238E27FC236}">
                  <a16:creationId xmlns:a16="http://schemas.microsoft.com/office/drawing/2014/main" id="{182D132C-7B07-964A-320B-FD61512AC935}"/>
                </a:ext>
              </a:extLst>
            </p:cNvPr>
            <p:cNvSpPr/>
            <p:nvPr/>
          </p:nvSpPr>
          <p:spPr>
            <a:xfrm>
              <a:off x="6179727" y="3072032"/>
              <a:ext cx="218462" cy="164203"/>
            </a:xfrm>
            <a:custGeom>
              <a:avLst/>
              <a:gdLst/>
              <a:ahLst/>
              <a:cxnLst/>
              <a:rect l="l" t="t" r="r" b="b"/>
              <a:pathLst>
                <a:path w="1683" h="1265" extrusionOk="0">
                  <a:moveTo>
                    <a:pt x="1" y="1"/>
                  </a:moveTo>
                  <a:lnTo>
                    <a:pt x="1" y="284"/>
                  </a:lnTo>
                  <a:lnTo>
                    <a:pt x="1682" y="1264"/>
                  </a:lnTo>
                  <a:lnTo>
                    <a:pt x="1682" y="98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13;p60">
              <a:extLst>
                <a:ext uri="{FF2B5EF4-FFF2-40B4-BE49-F238E27FC236}">
                  <a16:creationId xmlns:a16="http://schemas.microsoft.com/office/drawing/2014/main" id="{58281DDA-1A86-D2B9-BD12-0BAF4E363F61}"/>
                </a:ext>
              </a:extLst>
            </p:cNvPr>
            <p:cNvSpPr/>
            <p:nvPr/>
          </p:nvSpPr>
          <p:spPr>
            <a:xfrm>
              <a:off x="6398063" y="3072032"/>
              <a:ext cx="220798" cy="164203"/>
            </a:xfrm>
            <a:custGeom>
              <a:avLst/>
              <a:gdLst/>
              <a:ahLst/>
              <a:cxnLst/>
              <a:rect l="l" t="t" r="r" b="b"/>
              <a:pathLst>
                <a:path w="1701" h="1265" extrusionOk="0">
                  <a:moveTo>
                    <a:pt x="1701" y="1"/>
                  </a:moveTo>
                  <a:lnTo>
                    <a:pt x="0" y="986"/>
                  </a:lnTo>
                  <a:lnTo>
                    <a:pt x="0" y="1264"/>
                  </a:lnTo>
                  <a:lnTo>
                    <a:pt x="1701" y="284"/>
                  </a:lnTo>
                  <a:lnTo>
                    <a:pt x="1701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14;p60">
              <a:extLst>
                <a:ext uri="{FF2B5EF4-FFF2-40B4-BE49-F238E27FC236}">
                  <a16:creationId xmlns:a16="http://schemas.microsoft.com/office/drawing/2014/main" id="{33D70010-0414-56A2-3402-4FB5DB132F0A}"/>
                </a:ext>
              </a:extLst>
            </p:cNvPr>
            <p:cNvSpPr/>
            <p:nvPr/>
          </p:nvSpPr>
          <p:spPr>
            <a:xfrm>
              <a:off x="5961521" y="3108897"/>
              <a:ext cx="436664" cy="251952"/>
            </a:xfrm>
            <a:custGeom>
              <a:avLst/>
              <a:gdLst/>
              <a:ahLst/>
              <a:cxnLst/>
              <a:rect l="l" t="t" r="r" b="b"/>
              <a:pathLst>
                <a:path w="3364" h="1941" extrusionOk="0">
                  <a:moveTo>
                    <a:pt x="1682" y="0"/>
                  </a:moveTo>
                  <a:lnTo>
                    <a:pt x="1" y="980"/>
                  </a:lnTo>
                  <a:lnTo>
                    <a:pt x="1682" y="1941"/>
                  </a:lnTo>
                  <a:lnTo>
                    <a:pt x="3363" y="980"/>
                  </a:lnTo>
                  <a:lnTo>
                    <a:pt x="1682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15;p60">
              <a:extLst>
                <a:ext uri="{FF2B5EF4-FFF2-40B4-BE49-F238E27FC236}">
                  <a16:creationId xmlns:a16="http://schemas.microsoft.com/office/drawing/2014/main" id="{00046B11-2A68-3146-14DA-3FA4E10D0823}"/>
                </a:ext>
              </a:extLst>
            </p:cNvPr>
            <p:cNvSpPr/>
            <p:nvPr/>
          </p:nvSpPr>
          <p:spPr>
            <a:xfrm>
              <a:off x="5961521" y="3236108"/>
              <a:ext cx="218332" cy="160958"/>
            </a:xfrm>
            <a:custGeom>
              <a:avLst/>
              <a:gdLst/>
              <a:ahLst/>
              <a:cxnLst/>
              <a:rect l="l" t="t" r="r" b="b"/>
              <a:pathLst>
                <a:path w="1682" h="1240" extrusionOk="0">
                  <a:moveTo>
                    <a:pt x="1" y="0"/>
                  </a:moveTo>
                  <a:lnTo>
                    <a:pt x="1" y="279"/>
                  </a:lnTo>
                  <a:lnTo>
                    <a:pt x="1682" y="1240"/>
                  </a:lnTo>
                  <a:lnTo>
                    <a:pt x="1682" y="96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16;p60">
              <a:extLst>
                <a:ext uri="{FF2B5EF4-FFF2-40B4-BE49-F238E27FC236}">
                  <a16:creationId xmlns:a16="http://schemas.microsoft.com/office/drawing/2014/main" id="{24EE80F5-6051-7DC1-7E50-3695387F1C48}"/>
                </a:ext>
              </a:extLst>
            </p:cNvPr>
            <p:cNvSpPr/>
            <p:nvPr/>
          </p:nvSpPr>
          <p:spPr>
            <a:xfrm>
              <a:off x="6179727" y="3236108"/>
              <a:ext cx="218462" cy="160958"/>
            </a:xfrm>
            <a:custGeom>
              <a:avLst/>
              <a:gdLst/>
              <a:ahLst/>
              <a:cxnLst/>
              <a:rect l="l" t="t" r="r" b="b"/>
              <a:pathLst>
                <a:path w="1683" h="1240" extrusionOk="0">
                  <a:moveTo>
                    <a:pt x="1682" y="0"/>
                  </a:moveTo>
                  <a:lnTo>
                    <a:pt x="1" y="961"/>
                  </a:lnTo>
                  <a:lnTo>
                    <a:pt x="1" y="1240"/>
                  </a:lnTo>
                  <a:lnTo>
                    <a:pt x="1682" y="279"/>
                  </a:lnTo>
                  <a:lnTo>
                    <a:pt x="168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17;p60">
              <a:extLst>
                <a:ext uri="{FF2B5EF4-FFF2-40B4-BE49-F238E27FC236}">
                  <a16:creationId xmlns:a16="http://schemas.microsoft.com/office/drawing/2014/main" id="{CB09122E-52C9-EE6A-8996-00220A517385}"/>
                </a:ext>
              </a:extLst>
            </p:cNvPr>
            <p:cNvSpPr/>
            <p:nvPr/>
          </p:nvSpPr>
          <p:spPr>
            <a:xfrm>
              <a:off x="5740199" y="3272195"/>
              <a:ext cx="439650" cy="252081"/>
            </a:xfrm>
            <a:custGeom>
              <a:avLst/>
              <a:gdLst/>
              <a:ahLst/>
              <a:cxnLst/>
              <a:rect l="l" t="t" r="r" b="b"/>
              <a:pathLst>
                <a:path w="3387" h="1942" extrusionOk="0">
                  <a:moveTo>
                    <a:pt x="1706" y="1"/>
                  </a:moveTo>
                  <a:lnTo>
                    <a:pt x="0" y="962"/>
                  </a:lnTo>
                  <a:lnTo>
                    <a:pt x="1706" y="1942"/>
                  </a:lnTo>
                  <a:lnTo>
                    <a:pt x="3387" y="962"/>
                  </a:lnTo>
                  <a:lnTo>
                    <a:pt x="1706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18;p60">
              <a:extLst>
                <a:ext uri="{FF2B5EF4-FFF2-40B4-BE49-F238E27FC236}">
                  <a16:creationId xmlns:a16="http://schemas.microsoft.com/office/drawing/2014/main" id="{3EA2FECB-0504-ABCB-6E16-9C779D07C595}"/>
                </a:ext>
              </a:extLst>
            </p:cNvPr>
            <p:cNvSpPr/>
            <p:nvPr/>
          </p:nvSpPr>
          <p:spPr>
            <a:xfrm>
              <a:off x="5740199" y="3396939"/>
              <a:ext cx="221447" cy="164203"/>
            </a:xfrm>
            <a:custGeom>
              <a:avLst/>
              <a:gdLst/>
              <a:ahLst/>
              <a:cxnLst/>
              <a:rect l="l" t="t" r="r" b="b"/>
              <a:pathLst>
                <a:path w="1706" h="1265" extrusionOk="0">
                  <a:moveTo>
                    <a:pt x="0" y="1"/>
                  </a:moveTo>
                  <a:lnTo>
                    <a:pt x="0" y="284"/>
                  </a:lnTo>
                  <a:lnTo>
                    <a:pt x="1706" y="1264"/>
                  </a:lnTo>
                  <a:lnTo>
                    <a:pt x="1706" y="98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19;p60">
              <a:extLst>
                <a:ext uri="{FF2B5EF4-FFF2-40B4-BE49-F238E27FC236}">
                  <a16:creationId xmlns:a16="http://schemas.microsoft.com/office/drawing/2014/main" id="{A055E49C-CF02-CF46-1C01-D88E8969DF49}"/>
                </a:ext>
              </a:extLst>
            </p:cNvPr>
            <p:cNvSpPr/>
            <p:nvPr/>
          </p:nvSpPr>
          <p:spPr>
            <a:xfrm>
              <a:off x="5961521" y="3396939"/>
              <a:ext cx="218332" cy="164203"/>
            </a:xfrm>
            <a:custGeom>
              <a:avLst/>
              <a:gdLst/>
              <a:ahLst/>
              <a:cxnLst/>
              <a:rect l="l" t="t" r="r" b="b"/>
              <a:pathLst>
                <a:path w="1682" h="1265" extrusionOk="0">
                  <a:moveTo>
                    <a:pt x="1682" y="1"/>
                  </a:moveTo>
                  <a:lnTo>
                    <a:pt x="1" y="981"/>
                  </a:lnTo>
                  <a:lnTo>
                    <a:pt x="1" y="1264"/>
                  </a:lnTo>
                  <a:lnTo>
                    <a:pt x="1682" y="284"/>
                  </a:lnTo>
                  <a:lnTo>
                    <a:pt x="1682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20;p60">
              <a:extLst>
                <a:ext uri="{FF2B5EF4-FFF2-40B4-BE49-F238E27FC236}">
                  <a16:creationId xmlns:a16="http://schemas.microsoft.com/office/drawing/2014/main" id="{B3BA82BE-B142-7036-9879-FE98461584EC}"/>
                </a:ext>
              </a:extLst>
            </p:cNvPr>
            <p:cNvSpPr/>
            <p:nvPr/>
          </p:nvSpPr>
          <p:spPr>
            <a:xfrm>
              <a:off x="6992971" y="2947287"/>
              <a:ext cx="436664" cy="252730"/>
            </a:xfrm>
            <a:custGeom>
              <a:avLst/>
              <a:gdLst/>
              <a:ahLst/>
              <a:cxnLst/>
              <a:rect l="l" t="t" r="r" b="b"/>
              <a:pathLst>
                <a:path w="3364" h="1947" extrusionOk="0">
                  <a:moveTo>
                    <a:pt x="1682" y="1"/>
                  </a:moveTo>
                  <a:lnTo>
                    <a:pt x="0" y="962"/>
                  </a:lnTo>
                  <a:lnTo>
                    <a:pt x="1682" y="1947"/>
                  </a:lnTo>
                  <a:lnTo>
                    <a:pt x="3363" y="962"/>
                  </a:lnTo>
                  <a:lnTo>
                    <a:pt x="1682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21;p60">
              <a:extLst>
                <a:ext uri="{FF2B5EF4-FFF2-40B4-BE49-F238E27FC236}">
                  <a16:creationId xmlns:a16="http://schemas.microsoft.com/office/drawing/2014/main" id="{162CF351-348C-DB55-B16E-C71A2349002B}"/>
                </a:ext>
              </a:extLst>
            </p:cNvPr>
            <p:cNvSpPr/>
            <p:nvPr/>
          </p:nvSpPr>
          <p:spPr>
            <a:xfrm>
              <a:off x="7211177" y="3072032"/>
              <a:ext cx="218462" cy="164203"/>
            </a:xfrm>
            <a:custGeom>
              <a:avLst/>
              <a:gdLst/>
              <a:ahLst/>
              <a:cxnLst/>
              <a:rect l="l" t="t" r="r" b="b"/>
              <a:pathLst>
                <a:path w="1683" h="1265" extrusionOk="0">
                  <a:moveTo>
                    <a:pt x="1682" y="1"/>
                  </a:moveTo>
                  <a:lnTo>
                    <a:pt x="1" y="986"/>
                  </a:lnTo>
                  <a:lnTo>
                    <a:pt x="1" y="1264"/>
                  </a:lnTo>
                  <a:lnTo>
                    <a:pt x="1682" y="284"/>
                  </a:lnTo>
                  <a:lnTo>
                    <a:pt x="1682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22;p60">
              <a:extLst>
                <a:ext uri="{FF2B5EF4-FFF2-40B4-BE49-F238E27FC236}">
                  <a16:creationId xmlns:a16="http://schemas.microsoft.com/office/drawing/2014/main" id="{EBCDB6C1-668D-D746-72B2-82CD52D4AAC5}"/>
                </a:ext>
              </a:extLst>
            </p:cNvPr>
            <p:cNvSpPr/>
            <p:nvPr/>
          </p:nvSpPr>
          <p:spPr>
            <a:xfrm>
              <a:off x="6992971" y="3072032"/>
              <a:ext cx="218332" cy="164203"/>
            </a:xfrm>
            <a:custGeom>
              <a:avLst/>
              <a:gdLst/>
              <a:ahLst/>
              <a:cxnLst/>
              <a:rect l="l" t="t" r="r" b="b"/>
              <a:pathLst>
                <a:path w="1682" h="1265" extrusionOk="0">
                  <a:moveTo>
                    <a:pt x="0" y="1"/>
                  </a:moveTo>
                  <a:lnTo>
                    <a:pt x="0" y="284"/>
                  </a:lnTo>
                  <a:lnTo>
                    <a:pt x="1682" y="1264"/>
                  </a:lnTo>
                  <a:lnTo>
                    <a:pt x="1682" y="98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23;p60">
              <a:extLst>
                <a:ext uri="{FF2B5EF4-FFF2-40B4-BE49-F238E27FC236}">
                  <a16:creationId xmlns:a16="http://schemas.microsoft.com/office/drawing/2014/main" id="{7F9CC63E-E66D-2936-2289-F67956FECCD9}"/>
                </a:ext>
              </a:extLst>
            </p:cNvPr>
            <p:cNvSpPr/>
            <p:nvPr/>
          </p:nvSpPr>
          <p:spPr>
            <a:xfrm>
              <a:off x="7211177" y="3108897"/>
              <a:ext cx="439130" cy="251952"/>
            </a:xfrm>
            <a:custGeom>
              <a:avLst/>
              <a:gdLst/>
              <a:ahLst/>
              <a:cxnLst/>
              <a:rect l="l" t="t" r="r" b="b"/>
              <a:pathLst>
                <a:path w="3383" h="1941" extrusionOk="0">
                  <a:moveTo>
                    <a:pt x="1682" y="0"/>
                  </a:moveTo>
                  <a:lnTo>
                    <a:pt x="1" y="980"/>
                  </a:lnTo>
                  <a:lnTo>
                    <a:pt x="1682" y="1941"/>
                  </a:lnTo>
                  <a:lnTo>
                    <a:pt x="3383" y="980"/>
                  </a:lnTo>
                  <a:lnTo>
                    <a:pt x="1682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24;p60">
              <a:extLst>
                <a:ext uri="{FF2B5EF4-FFF2-40B4-BE49-F238E27FC236}">
                  <a16:creationId xmlns:a16="http://schemas.microsoft.com/office/drawing/2014/main" id="{928F3976-D51D-46B1-101B-EC8B4A194216}"/>
                </a:ext>
              </a:extLst>
            </p:cNvPr>
            <p:cNvSpPr/>
            <p:nvPr/>
          </p:nvSpPr>
          <p:spPr>
            <a:xfrm>
              <a:off x="7429513" y="3236108"/>
              <a:ext cx="220798" cy="160958"/>
            </a:xfrm>
            <a:custGeom>
              <a:avLst/>
              <a:gdLst/>
              <a:ahLst/>
              <a:cxnLst/>
              <a:rect l="l" t="t" r="r" b="b"/>
              <a:pathLst>
                <a:path w="1701" h="1240" extrusionOk="0">
                  <a:moveTo>
                    <a:pt x="1701" y="0"/>
                  </a:moveTo>
                  <a:lnTo>
                    <a:pt x="0" y="961"/>
                  </a:lnTo>
                  <a:lnTo>
                    <a:pt x="0" y="1240"/>
                  </a:lnTo>
                  <a:lnTo>
                    <a:pt x="1701" y="279"/>
                  </a:lnTo>
                  <a:lnTo>
                    <a:pt x="170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125;p60">
              <a:extLst>
                <a:ext uri="{FF2B5EF4-FFF2-40B4-BE49-F238E27FC236}">
                  <a16:creationId xmlns:a16="http://schemas.microsoft.com/office/drawing/2014/main" id="{8F4BF108-71E5-E177-0FAC-333D8C11C4F7}"/>
                </a:ext>
              </a:extLst>
            </p:cNvPr>
            <p:cNvSpPr/>
            <p:nvPr/>
          </p:nvSpPr>
          <p:spPr>
            <a:xfrm>
              <a:off x="7211177" y="3236108"/>
              <a:ext cx="218462" cy="160958"/>
            </a:xfrm>
            <a:custGeom>
              <a:avLst/>
              <a:gdLst/>
              <a:ahLst/>
              <a:cxnLst/>
              <a:rect l="l" t="t" r="r" b="b"/>
              <a:pathLst>
                <a:path w="1683" h="1240" extrusionOk="0">
                  <a:moveTo>
                    <a:pt x="1" y="0"/>
                  </a:moveTo>
                  <a:lnTo>
                    <a:pt x="1" y="279"/>
                  </a:lnTo>
                  <a:lnTo>
                    <a:pt x="1682" y="1240"/>
                  </a:lnTo>
                  <a:lnTo>
                    <a:pt x="1682" y="96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126;p60">
              <a:extLst>
                <a:ext uri="{FF2B5EF4-FFF2-40B4-BE49-F238E27FC236}">
                  <a16:creationId xmlns:a16="http://schemas.microsoft.com/office/drawing/2014/main" id="{95F04861-7732-0B50-CCF7-4DBFB310E590}"/>
                </a:ext>
              </a:extLst>
            </p:cNvPr>
            <p:cNvSpPr/>
            <p:nvPr/>
          </p:nvSpPr>
          <p:spPr>
            <a:xfrm>
              <a:off x="7429513" y="3272195"/>
              <a:ext cx="439130" cy="252081"/>
            </a:xfrm>
            <a:custGeom>
              <a:avLst/>
              <a:gdLst/>
              <a:ahLst/>
              <a:cxnLst/>
              <a:rect l="l" t="t" r="r" b="b"/>
              <a:pathLst>
                <a:path w="3383" h="1942" extrusionOk="0">
                  <a:moveTo>
                    <a:pt x="1701" y="1"/>
                  </a:moveTo>
                  <a:lnTo>
                    <a:pt x="0" y="962"/>
                  </a:lnTo>
                  <a:lnTo>
                    <a:pt x="1701" y="1942"/>
                  </a:lnTo>
                  <a:lnTo>
                    <a:pt x="3382" y="962"/>
                  </a:lnTo>
                  <a:lnTo>
                    <a:pt x="1701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127;p60">
              <a:extLst>
                <a:ext uri="{FF2B5EF4-FFF2-40B4-BE49-F238E27FC236}">
                  <a16:creationId xmlns:a16="http://schemas.microsoft.com/office/drawing/2014/main" id="{51DA60F4-2C06-4469-087B-7E79861AFA8D}"/>
                </a:ext>
              </a:extLst>
            </p:cNvPr>
            <p:cNvSpPr/>
            <p:nvPr/>
          </p:nvSpPr>
          <p:spPr>
            <a:xfrm>
              <a:off x="7650186" y="3396939"/>
              <a:ext cx="218462" cy="164203"/>
            </a:xfrm>
            <a:custGeom>
              <a:avLst/>
              <a:gdLst/>
              <a:ahLst/>
              <a:cxnLst/>
              <a:rect l="l" t="t" r="r" b="b"/>
              <a:pathLst>
                <a:path w="1683" h="1265" extrusionOk="0">
                  <a:moveTo>
                    <a:pt x="1682" y="1"/>
                  </a:moveTo>
                  <a:lnTo>
                    <a:pt x="1" y="981"/>
                  </a:lnTo>
                  <a:lnTo>
                    <a:pt x="1" y="1264"/>
                  </a:lnTo>
                  <a:lnTo>
                    <a:pt x="1682" y="284"/>
                  </a:lnTo>
                  <a:lnTo>
                    <a:pt x="1682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128;p60">
              <a:extLst>
                <a:ext uri="{FF2B5EF4-FFF2-40B4-BE49-F238E27FC236}">
                  <a16:creationId xmlns:a16="http://schemas.microsoft.com/office/drawing/2014/main" id="{F1019BA8-D61B-AE85-E626-60F95516C079}"/>
                </a:ext>
              </a:extLst>
            </p:cNvPr>
            <p:cNvSpPr/>
            <p:nvPr/>
          </p:nvSpPr>
          <p:spPr>
            <a:xfrm>
              <a:off x="7429513" y="3396939"/>
              <a:ext cx="220798" cy="164203"/>
            </a:xfrm>
            <a:custGeom>
              <a:avLst/>
              <a:gdLst/>
              <a:ahLst/>
              <a:cxnLst/>
              <a:rect l="l" t="t" r="r" b="b"/>
              <a:pathLst>
                <a:path w="1701" h="1265" extrusionOk="0">
                  <a:moveTo>
                    <a:pt x="0" y="1"/>
                  </a:moveTo>
                  <a:lnTo>
                    <a:pt x="0" y="284"/>
                  </a:lnTo>
                  <a:lnTo>
                    <a:pt x="1701" y="1264"/>
                  </a:lnTo>
                  <a:lnTo>
                    <a:pt x="1701" y="98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129;p60">
              <a:extLst>
                <a:ext uri="{FF2B5EF4-FFF2-40B4-BE49-F238E27FC236}">
                  <a16:creationId xmlns:a16="http://schemas.microsoft.com/office/drawing/2014/main" id="{2CBD3642-176C-F3A6-A3E7-8CFAC4F1A154}"/>
                </a:ext>
              </a:extLst>
            </p:cNvPr>
            <p:cNvSpPr/>
            <p:nvPr/>
          </p:nvSpPr>
          <p:spPr>
            <a:xfrm>
              <a:off x="6568374" y="2065200"/>
              <a:ext cx="452241" cy="187309"/>
            </a:xfrm>
            <a:custGeom>
              <a:avLst/>
              <a:gdLst/>
              <a:ahLst/>
              <a:cxnLst/>
              <a:rect l="l" t="t" r="r" b="b"/>
              <a:pathLst>
                <a:path w="3484" h="1443" extrusionOk="0">
                  <a:moveTo>
                    <a:pt x="20" y="1"/>
                  </a:moveTo>
                  <a:lnTo>
                    <a:pt x="20" y="299"/>
                  </a:lnTo>
                  <a:cubicBezTo>
                    <a:pt x="0" y="923"/>
                    <a:pt x="798" y="1442"/>
                    <a:pt x="1759" y="1442"/>
                  </a:cubicBezTo>
                  <a:cubicBezTo>
                    <a:pt x="1777" y="1442"/>
                    <a:pt x="1794" y="1443"/>
                    <a:pt x="1812" y="1443"/>
                  </a:cubicBezTo>
                  <a:cubicBezTo>
                    <a:pt x="2748" y="1443"/>
                    <a:pt x="3483" y="950"/>
                    <a:pt x="3483" y="361"/>
                  </a:cubicBezTo>
                  <a:lnTo>
                    <a:pt x="3483" y="58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130;p60">
              <a:extLst>
                <a:ext uri="{FF2B5EF4-FFF2-40B4-BE49-F238E27FC236}">
                  <a16:creationId xmlns:a16="http://schemas.microsoft.com/office/drawing/2014/main" id="{719CA557-593E-80D9-5ED8-393E3A80E4B9}"/>
                </a:ext>
              </a:extLst>
            </p:cNvPr>
            <p:cNvSpPr/>
            <p:nvPr/>
          </p:nvSpPr>
          <p:spPr>
            <a:xfrm>
              <a:off x="6568374" y="1927345"/>
              <a:ext cx="454707" cy="288946"/>
            </a:xfrm>
            <a:custGeom>
              <a:avLst/>
              <a:gdLst/>
              <a:ahLst/>
              <a:cxnLst/>
              <a:rect l="l" t="t" r="r" b="b"/>
              <a:pathLst>
                <a:path w="3503" h="2226" extrusionOk="0">
                  <a:moveTo>
                    <a:pt x="1705" y="1"/>
                  </a:moveTo>
                  <a:cubicBezTo>
                    <a:pt x="769" y="1"/>
                    <a:pt x="20" y="493"/>
                    <a:pt x="20" y="1082"/>
                  </a:cubicBezTo>
                  <a:cubicBezTo>
                    <a:pt x="0" y="1702"/>
                    <a:pt x="779" y="2201"/>
                    <a:pt x="1739" y="2225"/>
                  </a:cubicBezTo>
                  <a:cubicBezTo>
                    <a:pt x="2700" y="2225"/>
                    <a:pt x="3483" y="1745"/>
                    <a:pt x="3483" y="1120"/>
                  </a:cubicBezTo>
                  <a:cubicBezTo>
                    <a:pt x="3502" y="520"/>
                    <a:pt x="2719" y="1"/>
                    <a:pt x="1759" y="1"/>
                  </a:cubicBezTo>
                  <a:cubicBezTo>
                    <a:pt x="1741" y="1"/>
                    <a:pt x="1723" y="1"/>
                    <a:pt x="1705" y="1"/>
                  </a:cubicBez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131;p60">
              <a:extLst>
                <a:ext uri="{FF2B5EF4-FFF2-40B4-BE49-F238E27FC236}">
                  <a16:creationId xmlns:a16="http://schemas.microsoft.com/office/drawing/2014/main" id="{D1101B54-10DA-4115-E703-E3EE3DF032B3}"/>
                </a:ext>
              </a:extLst>
            </p:cNvPr>
            <p:cNvSpPr/>
            <p:nvPr/>
          </p:nvSpPr>
          <p:spPr>
            <a:xfrm>
              <a:off x="6582392" y="836186"/>
              <a:ext cx="426669" cy="1361525"/>
            </a:xfrm>
            <a:custGeom>
              <a:avLst/>
              <a:gdLst/>
              <a:ahLst/>
              <a:cxnLst/>
              <a:rect l="l" t="t" r="r" b="b"/>
              <a:pathLst>
                <a:path w="3287" h="10489" extrusionOk="0">
                  <a:moveTo>
                    <a:pt x="1" y="0"/>
                  </a:moveTo>
                  <a:lnTo>
                    <a:pt x="1" y="9406"/>
                  </a:lnTo>
                  <a:cubicBezTo>
                    <a:pt x="1" y="9988"/>
                    <a:pt x="746" y="10487"/>
                    <a:pt x="1644" y="10487"/>
                  </a:cubicBezTo>
                  <a:cubicBezTo>
                    <a:pt x="1667" y="10488"/>
                    <a:pt x="1690" y="10488"/>
                    <a:pt x="1713" y="10488"/>
                  </a:cubicBezTo>
                  <a:cubicBezTo>
                    <a:pt x="2602" y="10488"/>
                    <a:pt x="3287" y="10036"/>
                    <a:pt x="3287" y="9469"/>
                  </a:cubicBezTo>
                  <a:lnTo>
                    <a:pt x="3287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75294"/>
                  </a:srgbClr>
                </a:gs>
                <a:gs pos="5000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132;p60">
              <a:extLst>
                <a:ext uri="{FF2B5EF4-FFF2-40B4-BE49-F238E27FC236}">
                  <a16:creationId xmlns:a16="http://schemas.microsoft.com/office/drawing/2014/main" id="{7E1C2069-0744-7148-8069-19B034977904}"/>
                </a:ext>
              </a:extLst>
            </p:cNvPr>
            <p:cNvSpPr/>
            <p:nvPr/>
          </p:nvSpPr>
          <p:spPr>
            <a:xfrm>
              <a:off x="6797484" y="1679413"/>
              <a:ext cx="37773" cy="31023"/>
            </a:xfrm>
            <a:custGeom>
              <a:avLst/>
              <a:gdLst/>
              <a:ahLst/>
              <a:cxnLst/>
              <a:rect l="l" t="t" r="r" b="b"/>
              <a:pathLst>
                <a:path w="291" h="239" extrusionOk="0">
                  <a:moveTo>
                    <a:pt x="151" y="0"/>
                  </a:moveTo>
                  <a:cubicBezTo>
                    <a:pt x="68" y="0"/>
                    <a:pt x="0" y="86"/>
                    <a:pt x="37" y="172"/>
                  </a:cubicBezTo>
                  <a:cubicBezTo>
                    <a:pt x="37" y="191"/>
                    <a:pt x="75" y="230"/>
                    <a:pt x="94" y="230"/>
                  </a:cubicBezTo>
                  <a:cubicBezTo>
                    <a:pt x="110" y="236"/>
                    <a:pt x="126" y="238"/>
                    <a:pt x="141" y="238"/>
                  </a:cubicBezTo>
                  <a:cubicBezTo>
                    <a:pt x="223" y="238"/>
                    <a:pt x="290" y="156"/>
                    <a:pt x="258" y="71"/>
                  </a:cubicBezTo>
                  <a:cubicBezTo>
                    <a:pt x="258" y="52"/>
                    <a:pt x="215" y="9"/>
                    <a:pt x="195" y="9"/>
                  </a:cubicBezTo>
                  <a:cubicBezTo>
                    <a:pt x="180" y="3"/>
                    <a:pt x="165" y="0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133;p60">
              <a:extLst>
                <a:ext uri="{FF2B5EF4-FFF2-40B4-BE49-F238E27FC236}">
                  <a16:creationId xmlns:a16="http://schemas.microsoft.com/office/drawing/2014/main" id="{FFCC468F-611F-C253-24A6-90D3B62D9E5E}"/>
                </a:ext>
              </a:extLst>
            </p:cNvPr>
            <p:cNvSpPr/>
            <p:nvPr/>
          </p:nvSpPr>
          <p:spPr>
            <a:xfrm>
              <a:off x="6847330" y="1780793"/>
              <a:ext cx="37254" cy="31283"/>
            </a:xfrm>
            <a:custGeom>
              <a:avLst/>
              <a:gdLst/>
              <a:ahLst/>
              <a:cxnLst/>
              <a:rect l="l" t="t" r="r" b="b"/>
              <a:pathLst>
                <a:path w="287" h="241" extrusionOk="0">
                  <a:moveTo>
                    <a:pt x="142" y="0"/>
                  </a:moveTo>
                  <a:cubicBezTo>
                    <a:pt x="62" y="0"/>
                    <a:pt x="0" y="85"/>
                    <a:pt x="32" y="169"/>
                  </a:cubicBezTo>
                  <a:cubicBezTo>
                    <a:pt x="32" y="188"/>
                    <a:pt x="52" y="232"/>
                    <a:pt x="90" y="232"/>
                  </a:cubicBezTo>
                  <a:cubicBezTo>
                    <a:pt x="105" y="237"/>
                    <a:pt x="120" y="240"/>
                    <a:pt x="135" y="240"/>
                  </a:cubicBezTo>
                  <a:cubicBezTo>
                    <a:pt x="218" y="240"/>
                    <a:pt x="286" y="154"/>
                    <a:pt x="253" y="68"/>
                  </a:cubicBezTo>
                  <a:cubicBezTo>
                    <a:pt x="234" y="49"/>
                    <a:pt x="210" y="11"/>
                    <a:pt x="191" y="11"/>
                  </a:cubicBezTo>
                  <a:cubicBezTo>
                    <a:pt x="174" y="4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134;p60">
              <a:extLst>
                <a:ext uri="{FF2B5EF4-FFF2-40B4-BE49-F238E27FC236}">
                  <a16:creationId xmlns:a16="http://schemas.microsoft.com/office/drawing/2014/main" id="{422DF2AD-FB49-0824-AB2F-484EDE9ED187}"/>
                </a:ext>
              </a:extLst>
            </p:cNvPr>
            <p:cNvSpPr/>
            <p:nvPr/>
          </p:nvSpPr>
          <p:spPr>
            <a:xfrm>
              <a:off x="6722585" y="1731466"/>
              <a:ext cx="37514" cy="33100"/>
            </a:xfrm>
            <a:custGeom>
              <a:avLst/>
              <a:gdLst/>
              <a:ahLst/>
              <a:cxnLst/>
              <a:rect l="l" t="t" r="r" b="b"/>
              <a:pathLst>
                <a:path w="289" h="255" extrusionOk="0">
                  <a:moveTo>
                    <a:pt x="143" y="1"/>
                  </a:moveTo>
                  <a:cubicBezTo>
                    <a:pt x="62" y="1"/>
                    <a:pt x="0" y="85"/>
                    <a:pt x="33" y="170"/>
                  </a:cubicBezTo>
                  <a:cubicBezTo>
                    <a:pt x="33" y="208"/>
                    <a:pt x="71" y="227"/>
                    <a:pt x="90" y="251"/>
                  </a:cubicBezTo>
                  <a:cubicBezTo>
                    <a:pt x="100" y="253"/>
                    <a:pt x="110" y="254"/>
                    <a:pt x="120" y="254"/>
                  </a:cubicBezTo>
                  <a:cubicBezTo>
                    <a:pt x="210" y="254"/>
                    <a:pt x="288" y="179"/>
                    <a:pt x="254" y="88"/>
                  </a:cubicBezTo>
                  <a:cubicBezTo>
                    <a:pt x="254" y="50"/>
                    <a:pt x="210" y="30"/>
                    <a:pt x="191" y="11"/>
                  </a:cubicBezTo>
                  <a:cubicBezTo>
                    <a:pt x="175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135;p60">
              <a:extLst>
                <a:ext uri="{FF2B5EF4-FFF2-40B4-BE49-F238E27FC236}">
                  <a16:creationId xmlns:a16="http://schemas.microsoft.com/office/drawing/2014/main" id="{EAEDD5C4-3ABE-D410-57AC-4195B1AB418B}"/>
                </a:ext>
              </a:extLst>
            </p:cNvPr>
            <p:cNvSpPr/>
            <p:nvPr/>
          </p:nvSpPr>
          <p:spPr>
            <a:xfrm>
              <a:off x="6779052" y="1817918"/>
              <a:ext cx="38033" cy="32841"/>
            </a:xfrm>
            <a:custGeom>
              <a:avLst/>
              <a:gdLst/>
              <a:ahLst/>
              <a:cxnLst/>
              <a:rect l="l" t="t" r="r" b="b"/>
              <a:pathLst>
                <a:path w="293" h="253" extrusionOk="0">
                  <a:moveTo>
                    <a:pt x="168" y="1"/>
                  </a:moveTo>
                  <a:cubicBezTo>
                    <a:pt x="79" y="1"/>
                    <a:pt x="1" y="75"/>
                    <a:pt x="40" y="162"/>
                  </a:cubicBezTo>
                  <a:cubicBezTo>
                    <a:pt x="40" y="205"/>
                    <a:pt x="78" y="224"/>
                    <a:pt x="97" y="244"/>
                  </a:cubicBezTo>
                  <a:cubicBezTo>
                    <a:pt x="113" y="250"/>
                    <a:pt x="128" y="252"/>
                    <a:pt x="143" y="252"/>
                  </a:cubicBezTo>
                  <a:cubicBezTo>
                    <a:pt x="226" y="252"/>
                    <a:pt x="292" y="170"/>
                    <a:pt x="256" y="85"/>
                  </a:cubicBezTo>
                  <a:cubicBezTo>
                    <a:pt x="256" y="42"/>
                    <a:pt x="217" y="23"/>
                    <a:pt x="198" y="3"/>
                  </a:cubicBezTo>
                  <a:cubicBezTo>
                    <a:pt x="188" y="1"/>
                    <a:pt x="178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136;p60">
              <a:extLst>
                <a:ext uri="{FF2B5EF4-FFF2-40B4-BE49-F238E27FC236}">
                  <a16:creationId xmlns:a16="http://schemas.microsoft.com/office/drawing/2014/main" id="{A4ECEA4E-2E6F-B6D0-CCC7-464107BC8526}"/>
                </a:ext>
              </a:extLst>
            </p:cNvPr>
            <p:cNvSpPr/>
            <p:nvPr/>
          </p:nvSpPr>
          <p:spPr>
            <a:xfrm>
              <a:off x="6797614" y="1892427"/>
              <a:ext cx="37643" cy="31283"/>
            </a:xfrm>
            <a:custGeom>
              <a:avLst/>
              <a:gdLst/>
              <a:ahLst/>
              <a:cxnLst/>
              <a:rect l="l" t="t" r="r" b="b"/>
              <a:pathLst>
                <a:path w="290" h="241" extrusionOk="0">
                  <a:moveTo>
                    <a:pt x="142" y="1"/>
                  </a:moveTo>
                  <a:cubicBezTo>
                    <a:pt x="62" y="1"/>
                    <a:pt x="0" y="70"/>
                    <a:pt x="36" y="169"/>
                  </a:cubicBezTo>
                  <a:cubicBezTo>
                    <a:pt x="36" y="188"/>
                    <a:pt x="74" y="212"/>
                    <a:pt x="93" y="232"/>
                  </a:cubicBezTo>
                  <a:cubicBezTo>
                    <a:pt x="109" y="237"/>
                    <a:pt x="124" y="240"/>
                    <a:pt x="138" y="240"/>
                  </a:cubicBezTo>
                  <a:cubicBezTo>
                    <a:pt x="221" y="240"/>
                    <a:pt x="290" y="154"/>
                    <a:pt x="257" y="68"/>
                  </a:cubicBezTo>
                  <a:cubicBezTo>
                    <a:pt x="257" y="30"/>
                    <a:pt x="214" y="11"/>
                    <a:pt x="194" y="11"/>
                  </a:cubicBezTo>
                  <a:cubicBezTo>
                    <a:pt x="177" y="4"/>
                    <a:pt x="159" y="1"/>
                    <a:pt x="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137;p60">
              <a:extLst>
                <a:ext uri="{FF2B5EF4-FFF2-40B4-BE49-F238E27FC236}">
                  <a16:creationId xmlns:a16="http://schemas.microsoft.com/office/drawing/2014/main" id="{756CE130-EDE1-B52C-6B94-E8CD7A8997CB}"/>
                </a:ext>
              </a:extLst>
            </p:cNvPr>
            <p:cNvSpPr/>
            <p:nvPr/>
          </p:nvSpPr>
          <p:spPr>
            <a:xfrm>
              <a:off x="6797484" y="1934225"/>
              <a:ext cx="37643" cy="31023"/>
            </a:xfrm>
            <a:custGeom>
              <a:avLst/>
              <a:gdLst/>
              <a:ahLst/>
              <a:cxnLst/>
              <a:rect l="l" t="t" r="r" b="b"/>
              <a:pathLst>
                <a:path w="290" h="239" extrusionOk="0">
                  <a:moveTo>
                    <a:pt x="147" y="0"/>
                  </a:moveTo>
                  <a:cubicBezTo>
                    <a:pt x="65" y="0"/>
                    <a:pt x="1" y="85"/>
                    <a:pt x="37" y="169"/>
                  </a:cubicBezTo>
                  <a:cubicBezTo>
                    <a:pt x="37" y="207"/>
                    <a:pt x="75" y="227"/>
                    <a:pt x="94" y="227"/>
                  </a:cubicBezTo>
                  <a:cubicBezTo>
                    <a:pt x="113" y="235"/>
                    <a:pt x="132" y="238"/>
                    <a:pt x="150" y="238"/>
                  </a:cubicBezTo>
                  <a:cubicBezTo>
                    <a:pt x="228" y="238"/>
                    <a:pt x="289" y="166"/>
                    <a:pt x="258" y="68"/>
                  </a:cubicBezTo>
                  <a:cubicBezTo>
                    <a:pt x="258" y="49"/>
                    <a:pt x="215" y="30"/>
                    <a:pt x="195" y="11"/>
                  </a:cubicBezTo>
                  <a:cubicBezTo>
                    <a:pt x="179" y="3"/>
                    <a:pt x="162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138;p60">
              <a:extLst>
                <a:ext uri="{FF2B5EF4-FFF2-40B4-BE49-F238E27FC236}">
                  <a16:creationId xmlns:a16="http://schemas.microsoft.com/office/drawing/2014/main" id="{A4C956BE-0F5E-2A0C-D79A-3E0CFA584A7B}"/>
                </a:ext>
              </a:extLst>
            </p:cNvPr>
            <p:cNvSpPr/>
            <p:nvPr/>
          </p:nvSpPr>
          <p:spPr>
            <a:xfrm>
              <a:off x="6738162" y="1908263"/>
              <a:ext cx="37254" cy="31023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45" y="0"/>
                  </a:moveTo>
                  <a:cubicBezTo>
                    <a:pt x="64" y="0"/>
                    <a:pt x="0" y="82"/>
                    <a:pt x="33" y="167"/>
                  </a:cubicBezTo>
                  <a:cubicBezTo>
                    <a:pt x="52" y="187"/>
                    <a:pt x="71" y="230"/>
                    <a:pt x="114" y="230"/>
                  </a:cubicBezTo>
                  <a:cubicBezTo>
                    <a:pt x="129" y="235"/>
                    <a:pt x="143" y="238"/>
                    <a:pt x="156" y="238"/>
                  </a:cubicBezTo>
                  <a:cubicBezTo>
                    <a:pt x="232" y="238"/>
                    <a:pt x="286" y="152"/>
                    <a:pt x="254" y="66"/>
                  </a:cubicBezTo>
                  <a:cubicBezTo>
                    <a:pt x="254" y="47"/>
                    <a:pt x="234" y="9"/>
                    <a:pt x="191" y="9"/>
                  </a:cubicBezTo>
                  <a:cubicBezTo>
                    <a:pt x="176" y="3"/>
                    <a:pt x="160" y="0"/>
                    <a:pt x="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139;p60">
              <a:extLst>
                <a:ext uri="{FF2B5EF4-FFF2-40B4-BE49-F238E27FC236}">
                  <a16:creationId xmlns:a16="http://schemas.microsoft.com/office/drawing/2014/main" id="{B1F0AE13-2E5E-39CC-51EB-0B91CDE27CC7}"/>
                </a:ext>
              </a:extLst>
            </p:cNvPr>
            <p:cNvSpPr/>
            <p:nvPr/>
          </p:nvSpPr>
          <p:spPr>
            <a:xfrm>
              <a:off x="6846941" y="1875292"/>
              <a:ext cx="37643" cy="32711"/>
            </a:xfrm>
            <a:custGeom>
              <a:avLst/>
              <a:gdLst/>
              <a:ahLst/>
              <a:cxnLst/>
              <a:rect l="l" t="t" r="r" b="b"/>
              <a:pathLst>
                <a:path w="290" h="252" extrusionOk="0">
                  <a:moveTo>
                    <a:pt x="163" y="0"/>
                  </a:moveTo>
                  <a:cubicBezTo>
                    <a:pt x="74" y="0"/>
                    <a:pt x="1" y="71"/>
                    <a:pt x="35" y="162"/>
                  </a:cubicBezTo>
                  <a:cubicBezTo>
                    <a:pt x="35" y="200"/>
                    <a:pt x="74" y="224"/>
                    <a:pt x="93" y="244"/>
                  </a:cubicBezTo>
                  <a:cubicBezTo>
                    <a:pt x="108" y="249"/>
                    <a:pt x="123" y="252"/>
                    <a:pt x="138" y="252"/>
                  </a:cubicBezTo>
                  <a:cubicBezTo>
                    <a:pt x="221" y="252"/>
                    <a:pt x="289" y="166"/>
                    <a:pt x="256" y="80"/>
                  </a:cubicBezTo>
                  <a:cubicBezTo>
                    <a:pt x="256" y="42"/>
                    <a:pt x="213" y="23"/>
                    <a:pt x="194" y="3"/>
                  </a:cubicBezTo>
                  <a:cubicBezTo>
                    <a:pt x="183" y="1"/>
                    <a:pt x="173" y="0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140;p60">
              <a:extLst>
                <a:ext uri="{FF2B5EF4-FFF2-40B4-BE49-F238E27FC236}">
                  <a16:creationId xmlns:a16="http://schemas.microsoft.com/office/drawing/2014/main" id="{48465A2E-5364-893F-188C-17536454AA46}"/>
                </a:ext>
              </a:extLst>
            </p:cNvPr>
            <p:cNvSpPr/>
            <p:nvPr/>
          </p:nvSpPr>
          <p:spPr>
            <a:xfrm>
              <a:off x="6831624" y="1986148"/>
              <a:ext cx="37254" cy="31023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28" y="1"/>
                  </a:moveTo>
                  <a:cubicBezTo>
                    <a:pt x="51" y="1"/>
                    <a:pt x="1" y="82"/>
                    <a:pt x="33" y="168"/>
                  </a:cubicBezTo>
                  <a:cubicBezTo>
                    <a:pt x="33" y="187"/>
                    <a:pt x="52" y="230"/>
                    <a:pt x="91" y="230"/>
                  </a:cubicBezTo>
                  <a:cubicBezTo>
                    <a:pt x="106" y="236"/>
                    <a:pt x="121" y="239"/>
                    <a:pt x="136" y="239"/>
                  </a:cubicBezTo>
                  <a:cubicBezTo>
                    <a:pt x="219" y="239"/>
                    <a:pt x="287" y="153"/>
                    <a:pt x="254" y="67"/>
                  </a:cubicBezTo>
                  <a:cubicBezTo>
                    <a:pt x="235" y="48"/>
                    <a:pt x="211" y="9"/>
                    <a:pt x="173" y="9"/>
                  </a:cubicBezTo>
                  <a:cubicBezTo>
                    <a:pt x="157" y="3"/>
                    <a:pt x="142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141;p60">
              <a:extLst>
                <a:ext uri="{FF2B5EF4-FFF2-40B4-BE49-F238E27FC236}">
                  <a16:creationId xmlns:a16="http://schemas.microsoft.com/office/drawing/2014/main" id="{E32061EF-57D9-CA46-2DAF-0D13A9E0CCBE}"/>
                </a:ext>
              </a:extLst>
            </p:cNvPr>
            <p:cNvSpPr/>
            <p:nvPr/>
          </p:nvSpPr>
          <p:spPr>
            <a:xfrm>
              <a:off x="6878484" y="1934225"/>
              <a:ext cx="36994" cy="31023"/>
            </a:xfrm>
            <a:custGeom>
              <a:avLst/>
              <a:gdLst/>
              <a:ahLst/>
              <a:cxnLst/>
              <a:rect l="l" t="t" r="r" b="b"/>
              <a:pathLst>
                <a:path w="285" h="239" extrusionOk="0">
                  <a:moveTo>
                    <a:pt x="143" y="0"/>
                  </a:moveTo>
                  <a:cubicBezTo>
                    <a:pt x="62" y="0"/>
                    <a:pt x="0" y="85"/>
                    <a:pt x="33" y="169"/>
                  </a:cubicBezTo>
                  <a:cubicBezTo>
                    <a:pt x="33" y="188"/>
                    <a:pt x="71" y="227"/>
                    <a:pt x="90" y="227"/>
                  </a:cubicBezTo>
                  <a:cubicBezTo>
                    <a:pt x="109" y="235"/>
                    <a:pt x="128" y="238"/>
                    <a:pt x="145" y="238"/>
                  </a:cubicBezTo>
                  <a:cubicBezTo>
                    <a:pt x="224" y="238"/>
                    <a:pt x="285" y="166"/>
                    <a:pt x="254" y="68"/>
                  </a:cubicBezTo>
                  <a:cubicBezTo>
                    <a:pt x="254" y="49"/>
                    <a:pt x="210" y="30"/>
                    <a:pt x="191" y="11"/>
                  </a:cubicBezTo>
                  <a:cubicBezTo>
                    <a:pt x="175" y="3"/>
                    <a:pt x="158" y="0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142;p60">
              <a:extLst>
                <a:ext uri="{FF2B5EF4-FFF2-40B4-BE49-F238E27FC236}">
                  <a16:creationId xmlns:a16="http://schemas.microsoft.com/office/drawing/2014/main" id="{DC21DBD6-81B7-6160-B848-94648FEC0030}"/>
                </a:ext>
              </a:extLst>
            </p:cNvPr>
            <p:cNvSpPr/>
            <p:nvPr/>
          </p:nvSpPr>
          <p:spPr>
            <a:xfrm>
              <a:off x="6878484" y="2017301"/>
              <a:ext cx="37254" cy="33619"/>
            </a:xfrm>
            <a:custGeom>
              <a:avLst/>
              <a:gdLst/>
              <a:ahLst/>
              <a:cxnLst/>
              <a:rect l="l" t="t" r="r" b="b"/>
              <a:pathLst>
                <a:path w="287" h="259" extrusionOk="0">
                  <a:moveTo>
                    <a:pt x="145" y="1"/>
                  </a:moveTo>
                  <a:cubicBezTo>
                    <a:pt x="64" y="1"/>
                    <a:pt x="0" y="83"/>
                    <a:pt x="33" y="168"/>
                  </a:cubicBezTo>
                  <a:cubicBezTo>
                    <a:pt x="33" y="211"/>
                    <a:pt x="71" y="230"/>
                    <a:pt x="90" y="250"/>
                  </a:cubicBezTo>
                  <a:cubicBezTo>
                    <a:pt x="105" y="255"/>
                    <a:pt x="120" y="258"/>
                    <a:pt x="135" y="258"/>
                  </a:cubicBezTo>
                  <a:cubicBezTo>
                    <a:pt x="218" y="258"/>
                    <a:pt x="286" y="173"/>
                    <a:pt x="254" y="91"/>
                  </a:cubicBezTo>
                  <a:cubicBezTo>
                    <a:pt x="254" y="48"/>
                    <a:pt x="210" y="29"/>
                    <a:pt x="191" y="9"/>
                  </a:cubicBezTo>
                  <a:cubicBezTo>
                    <a:pt x="176" y="4"/>
                    <a:pt x="160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143;p60">
              <a:extLst>
                <a:ext uri="{FF2B5EF4-FFF2-40B4-BE49-F238E27FC236}">
                  <a16:creationId xmlns:a16="http://schemas.microsoft.com/office/drawing/2014/main" id="{49B6E4A1-7977-D77B-6E31-0CAB8F5A6CE8}"/>
                </a:ext>
              </a:extLst>
            </p:cNvPr>
            <p:cNvSpPr/>
            <p:nvPr/>
          </p:nvSpPr>
          <p:spPr>
            <a:xfrm>
              <a:off x="6797095" y="1241054"/>
              <a:ext cx="38163" cy="32841"/>
            </a:xfrm>
            <a:custGeom>
              <a:avLst/>
              <a:gdLst/>
              <a:ahLst/>
              <a:cxnLst/>
              <a:rect l="l" t="t" r="r" b="b"/>
              <a:pathLst>
                <a:path w="294" h="253" extrusionOk="0">
                  <a:moveTo>
                    <a:pt x="168" y="1"/>
                  </a:moveTo>
                  <a:cubicBezTo>
                    <a:pt x="79" y="1"/>
                    <a:pt x="1" y="76"/>
                    <a:pt x="40" y="162"/>
                  </a:cubicBezTo>
                  <a:cubicBezTo>
                    <a:pt x="40" y="205"/>
                    <a:pt x="78" y="225"/>
                    <a:pt x="97" y="244"/>
                  </a:cubicBezTo>
                  <a:cubicBezTo>
                    <a:pt x="113" y="250"/>
                    <a:pt x="129" y="252"/>
                    <a:pt x="144" y="252"/>
                  </a:cubicBezTo>
                  <a:cubicBezTo>
                    <a:pt x="226" y="252"/>
                    <a:pt x="293" y="171"/>
                    <a:pt x="261" y="85"/>
                  </a:cubicBezTo>
                  <a:cubicBezTo>
                    <a:pt x="261" y="42"/>
                    <a:pt x="218" y="23"/>
                    <a:pt x="198" y="4"/>
                  </a:cubicBezTo>
                  <a:cubicBezTo>
                    <a:pt x="188" y="2"/>
                    <a:pt x="178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144;p60">
              <a:extLst>
                <a:ext uri="{FF2B5EF4-FFF2-40B4-BE49-F238E27FC236}">
                  <a16:creationId xmlns:a16="http://schemas.microsoft.com/office/drawing/2014/main" id="{CAF5D595-437B-D2DD-2F06-A63B58B46BC4}"/>
                </a:ext>
              </a:extLst>
            </p:cNvPr>
            <p:cNvSpPr/>
            <p:nvPr/>
          </p:nvSpPr>
          <p:spPr>
            <a:xfrm>
              <a:off x="6893801" y="1875292"/>
              <a:ext cx="37514" cy="32711"/>
            </a:xfrm>
            <a:custGeom>
              <a:avLst/>
              <a:gdLst/>
              <a:ahLst/>
              <a:cxnLst/>
              <a:rect l="l" t="t" r="r" b="b"/>
              <a:pathLst>
                <a:path w="289" h="252" extrusionOk="0">
                  <a:moveTo>
                    <a:pt x="162" y="0"/>
                  </a:moveTo>
                  <a:cubicBezTo>
                    <a:pt x="74" y="0"/>
                    <a:pt x="0" y="71"/>
                    <a:pt x="35" y="162"/>
                  </a:cubicBezTo>
                  <a:cubicBezTo>
                    <a:pt x="54" y="200"/>
                    <a:pt x="73" y="224"/>
                    <a:pt x="92" y="244"/>
                  </a:cubicBezTo>
                  <a:cubicBezTo>
                    <a:pt x="110" y="249"/>
                    <a:pt x="127" y="252"/>
                    <a:pt x="143" y="252"/>
                  </a:cubicBezTo>
                  <a:cubicBezTo>
                    <a:pt x="234" y="252"/>
                    <a:pt x="288" y="166"/>
                    <a:pt x="256" y="80"/>
                  </a:cubicBezTo>
                  <a:cubicBezTo>
                    <a:pt x="256" y="42"/>
                    <a:pt x="236" y="23"/>
                    <a:pt x="193" y="3"/>
                  </a:cubicBezTo>
                  <a:cubicBezTo>
                    <a:pt x="183" y="1"/>
                    <a:pt x="172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145;p60">
              <a:extLst>
                <a:ext uri="{FF2B5EF4-FFF2-40B4-BE49-F238E27FC236}">
                  <a16:creationId xmlns:a16="http://schemas.microsoft.com/office/drawing/2014/main" id="{F3FFC0AC-95D0-AE7A-EAC8-CE94FF16CA5D}"/>
                </a:ext>
              </a:extLst>
            </p:cNvPr>
            <p:cNvSpPr/>
            <p:nvPr/>
          </p:nvSpPr>
          <p:spPr>
            <a:xfrm>
              <a:off x="6894061" y="1827523"/>
              <a:ext cx="37254" cy="31283"/>
            </a:xfrm>
            <a:custGeom>
              <a:avLst/>
              <a:gdLst/>
              <a:ahLst/>
              <a:cxnLst/>
              <a:rect l="l" t="t" r="r" b="b"/>
              <a:pathLst>
                <a:path w="287" h="241" extrusionOk="0">
                  <a:moveTo>
                    <a:pt x="143" y="1"/>
                  </a:moveTo>
                  <a:cubicBezTo>
                    <a:pt x="63" y="1"/>
                    <a:pt x="0" y="85"/>
                    <a:pt x="33" y="170"/>
                  </a:cubicBezTo>
                  <a:cubicBezTo>
                    <a:pt x="52" y="189"/>
                    <a:pt x="71" y="232"/>
                    <a:pt x="90" y="232"/>
                  </a:cubicBezTo>
                  <a:cubicBezTo>
                    <a:pt x="108" y="238"/>
                    <a:pt x="125" y="240"/>
                    <a:pt x="141" y="240"/>
                  </a:cubicBezTo>
                  <a:cubicBezTo>
                    <a:pt x="232" y="240"/>
                    <a:pt x="286" y="155"/>
                    <a:pt x="254" y="69"/>
                  </a:cubicBezTo>
                  <a:cubicBezTo>
                    <a:pt x="254" y="49"/>
                    <a:pt x="210" y="11"/>
                    <a:pt x="191" y="11"/>
                  </a:cubicBezTo>
                  <a:cubicBezTo>
                    <a:pt x="175" y="4"/>
                    <a:pt x="158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146;p60">
              <a:extLst>
                <a:ext uri="{FF2B5EF4-FFF2-40B4-BE49-F238E27FC236}">
                  <a16:creationId xmlns:a16="http://schemas.microsoft.com/office/drawing/2014/main" id="{D0095783-48C6-E38D-9508-C93BB375971F}"/>
                </a:ext>
              </a:extLst>
            </p:cNvPr>
            <p:cNvSpPr/>
            <p:nvPr/>
          </p:nvSpPr>
          <p:spPr>
            <a:xfrm>
              <a:off x="6734268" y="1797668"/>
              <a:ext cx="31283" cy="31413"/>
            </a:xfrm>
            <a:custGeom>
              <a:avLst/>
              <a:gdLst/>
              <a:ahLst/>
              <a:cxnLst/>
              <a:rect l="l" t="t" r="r" b="b"/>
              <a:pathLst>
                <a:path w="241" h="242" extrusionOk="0">
                  <a:moveTo>
                    <a:pt x="120" y="1"/>
                  </a:moveTo>
                  <a:cubicBezTo>
                    <a:pt x="63" y="1"/>
                    <a:pt x="0" y="39"/>
                    <a:pt x="0" y="121"/>
                  </a:cubicBezTo>
                  <a:cubicBezTo>
                    <a:pt x="0" y="179"/>
                    <a:pt x="63" y="241"/>
                    <a:pt x="120" y="241"/>
                  </a:cubicBezTo>
                  <a:cubicBezTo>
                    <a:pt x="202" y="241"/>
                    <a:pt x="240" y="179"/>
                    <a:pt x="240" y="121"/>
                  </a:cubicBezTo>
                  <a:cubicBezTo>
                    <a:pt x="240" y="39"/>
                    <a:pt x="202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147;p60">
              <a:extLst>
                <a:ext uri="{FF2B5EF4-FFF2-40B4-BE49-F238E27FC236}">
                  <a16:creationId xmlns:a16="http://schemas.microsoft.com/office/drawing/2014/main" id="{D4BFCF02-DBD0-FD4A-E1E2-47E91C8326B4}"/>
                </a:ext>
              </a:extLst>
            </p:cNvPr>
            <p:cNvSpPr/>
            <p:nvPr/>
          </p:nvSpPr>
          <p:spPr>
            <a:xfrm>
              <a:off x="6707008" y="1663577"/>
              <a:ext cx="37124" cy="31283"/>
            </a:xfrm>
            <a:custGeom>
              <a:avLst/>
              <a:gdLst/>
              <a:ahLst/>
              <a:cxnLst/>
              <a:rect l="l" t="t" r="r" b="b"/>
              <a:pathLst>
                <a:path w="286" h="241" extrusionOk="0">
                  <a:moveTo>
                    <a:pt x="141" y="1"/>
                  </a:moveTo>
                  <a:cubicBezTo>
                    <a:pt x="61" y="1"/>
                    <a:pt x="1" y="74"/>
                    <a:pt x="32" y="174"/>
                  </a:cubicBezTo>
                  <a:cubicBezTo>
                    <a:pt x="32" y="193"/>
                    <a:pt x="71" y="212"/>
                    <a:pt x="90" y="232"/>
                  </a:cubicBezTo>
                  <a:cubicBezTo>
                    <a:pt x="106" y="237"/>
                    <a:pt x="121" y="240"/>
                    <a:pt x="136" y="240"/>
                  </a:cubicBezTo>
                  <a:cubicBezTo>
                    <a:pt x="219" y="240"/>
                    <a:pt x="286" y="158"/>
                    <a:pt x="253" y="73"/>
                  </a:cubicBezTo>
                  <a:cubicBezTo>
                    <a:pt x="253" y="30"/>
                    <a:pt x="210" y="11"/>
                    <a:pt x="191" y="11"/>
                  </a:cubicBezTo>
                  <a:cubicBezTo>
                    <a:pt x="174" y="4"/>
                    <a:pt x="157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148;p60">
              <a:extLst>
                <a:ext uri="{FF2B5EF4-FFF2-40B4-BE49-F238E27FC236}">
                  <a16:creationId xmlns:a16="http://schemas.microsoft.com/office/drawing/2014/main" id="{6CB96BA7-9F5C-FDCE-9CA8-C1E833B331F7}"/>
                </a:ext>
              </a:extLst>
            </p:cNvPr>
            <p:cNvSpPr/>
            <p:nvPr/>
          </p:nvSpPr>
          <p:spPr>
            <a:xfrm>
              <a:off x="6797484" y="1572712"/>
              <a:ext cx="37903" cy="32970"/>
            </a:xfrm>
            <a:custGeom>
              <a:avLst/>
              <a:gdLst/>
              <a:ahLst/>
              <a:cxnLst/>
              <a:rect l="l" t="t" r="r" b="b"/>
              <a:pathLst>
                <a:path w="292" h="254" extrusionOk="0">
                  <a:moveTo>
                    <a:pt x="151" y="1"/>
                  </a:moveTo>
                  <a:cubicBezTo>
                    <a:pt x="68" y="1"/>
                    <a:pt x="0" y="87"/>
                    <a:pt x="37" y="173"/>
                  </a:cubicBezTo>
                  <a:cubicBezTo>
                    <a:pt x="37" y="211"/>
                    <a:pt x="75" y="230"/>
                    <a:pt x="94" y="249"/>
                  </a:cubicBezTo>
                  <a:cubicBezTo>
                    <a:pt x="107" y="252"/>
                    <a:pt x="119" y="254"/>
                    <a:pt x="130" y="254"/>
                  </a:cubicBezTo>
                  <a:cubicBezTo>
                    <a:pt x="217" y="254"/>
                    <a:pt x="292" y="180"/>
                    <a:pt x="258" y="91"/>
                  </a:cubicBezTo>
                  <a:cubicBezTo>
                    <a:pt x="258" y="52"/>
                    <a:pt x="215" y="33"/>
                    <a:pt x="195" y="9"/>
                  </a:cubicBezTo>
                  <a:cubicBezTo>
                    <a:pt x="180" y="3"/>
                    <a:pt x="165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149;p60">
              <a:extLst>
                <a:ext uri="{FF2B5EF4-FFF2-40B4-BE49-F238E27FC236}">
                  <a16:creationId xmlns:a16="http://schemas.microsoft.com/office/drawing/2014/main" id="{C6EEF6B4-6F66-4147-F071-C5AFCADC6591}"/>
                </a:ext>
              </a:extLst>
            </p:cNvPr>
            <p:cNvSpPr/>
            <p:nvPr/>
          </p:nvSpPr>
          <p:spPr>
            <a:xfrm>
              <a:off x="6878354" y="1557135"/>
              <a:ext cx="37124" cy="31413"/>
            </a:xfrm>
            <a:custGeom>
              <a:avLst/>
              <a:gdLst/>
              <a:ahLst/>
              <a:cxnLst/>
              <a:rect l="l" t="t" r="r" b="b"/>
              <a:pathLst>
                <a:path w="286" h="242" extrusionOk="0">
                  <a:moveTo>
                    <a:pt x="148" y="1"/>
                  </a:moveTo>
                  <a:cubicBezTo>
                    <a:pt x="66" y="1"/>
                    <a:pt x="1" y="87"/>
                    <a:pt x="34" y="172"/>
                  </a:cubicBezTo>
                  <a:cubicBezTo>
                    <a:pt x="34" y="211"/>
                    <a:pt x="72" y="230"/>
                    <a:pt x="91" y="230"/>
                  </a:cubicBezTo>
                  <a:cubicBezTo>
                    <a:pt x="110" y="238"/>
                    <a:pt x="129" y="242"/>
                    <a:pt x="147" y="242"/>
                  </a:cubicBezTo>
                  <a:cubicBezTo>
                    <a:pt x="225" y="242"/>
                    <a:pt x="286" y="173"/>
                    <a:pt x="255" y="91"/>
                  </a:cubicBezTo>
                  <a:cubicBezTo>
                    <a:pt x="255" y="52"/>
                    <a:pt x="211" y="33"/>
                    <a:pt x="192" y="9"/>
                  </a:cubicBezTo>
                  <a:cubicBezTo>
                    <a:pt x="177" y="3"/>
                    <a:pt x="162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150;p60">
              <a:extLst>
                <a:ext uri="{FF2B5EF4-FFF2-40B4-BE49-F238E27FC236}">
                  <a16:creationId xmlns:a16="http://schemas.microsoft.com/office/drawing/2014/main" id="{99CF2184-F1F8-5D6A-513A-95B423EA29F3}"/>
                </a:ext>
              </a:extLst>
            </p:cNvPr>
            <p:cNvSpPr/>
            <p:nvPr/>
          </p:nvSpPr>
          <p:spPr>
            <a:xfrm>
              <a:off x="6893931" y="1445501"/>
              <a:ext cx="37254" cy="33749"/>
            </a:xfrm>
            <a:custGeom>
              <a:avLst/>
              <a:gdLst/>
              <a:ahLst/>
              <a:cxnLst/>
              <a:rect l="l" t="t" r="r" b="b"/>
              <a:pathLst>
                <a:path w="287" h="260" extrusionOk="0">
                  <a:moveTo>
                    <a:pt x="148" y="1"/>
                  </a:moveTo>
                  <a:cubicBezTo>
                    <a:pt x="66" y="1"/>
                    <a:pt x="1" y="87"/>
                    <a:pt x="34" y="172"/>
                  </a:cubicBezTo>
                  <a:cubicBezTo>
                    <a:pt x="53" y="211"/>
                    <a:pt x="72" y="230"/>
                    <a:pt x="91" y="249"/>
                  </a:cubicBezTo>
                  <a:cubicBezTo>
                    <a:pt x="111" y="256"/>
                    <a:pt x="130" y="260"/>
                    <a:pt x="147" y="260"/>
                  </a:cubicBezTo>
                  <a:cubicBezTo>
                    <a:pt x="235" y="260"/>
                    <a:pt x="287" y="175"/>
                    <a:pt x="255" y="91"/>
                  </a:cubicBezTo>
                  <a:cubicBezTo>
                    <a:pt x="255" y="52"/>
                    <a:pt x="235" y="28"/>
                    <a:pt x="192" y="9"/>
                  </a:cubicBezTo>
                  <a:cubicBezTo>
                    <a:pt x="177" y="3"/>
                    <a:pt x="162" y="1"/>
                    <a:pt x="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151;p60">
              <a:extLst>
                <a:ext uri="{FF2B5EF4-FFF2-40B4-BE49-F238E27FC236}">
                  <a16:creationId xmlns:a16="http://schemas.microsoft.com/office/drawing/2014/main" id="{C734EF0E-B795-F980-661E-373E101DB934}"/>
                </a:ext>
              </a:extLst>
            </p:cNvPr>
            <p:cNvSpPr/>
            <p:nvPr/>
          </p:nvSpPr>
          <p:spPr>
            <a:xfrm>
              <a:off x="6748157" y="1429924"/>
              <a:ext cx="38033" cy="32841"/>
            </a:xfrm>
            <a:custGeom>
              <a:avLst/>
              <a:gdLst/>
              <a:ahLst/>
              <a:cxnLst/>
              <a:rect l="l" t="t" r="r" b="b"/>
              <a:pathLst>
                <a:path w="293" h="253" extrusionOk="0">
                  <a:moveTo>
                    <a:pt x="151" y="1"/>
                  </a:moveTo>
                  <a:cubicBezTo>
                    <a:pt x="68" y="1"/>
                    <a:pt x="1" y="87"/>
                    <a:pt x="37" y="172"/>
                  </a:cubicBezTo>
                  <a:cubicBezTo>
                    <a:pt x="37" y="211"/>
                    <a:pt x="76" y="230"/>
                    <a:pt x="95" y="249"/>
                  </a:cubicBezTo>
                  <a:cubicBezTo>
                    <a:pt x="105" y="251"/>
                    <a:pt x="116" y="252"/>
                    <a:pt x="126" y="252"/>
                  </a:cubicBezTo>
                  <a:cubicBezTo>
                    <a:pt x="215" y="252"/>
                    <a:pt x="292" y="181"/>
                    <a:pt x="253" y="91"/>
                  </a:cubicBezTo>
                  <a:cubicBezTo>
                    <a:pt x="234" y="52"/>
                    <a:pt x="215" y="28"/>
                    <a:pt x="196" y="9"/>
                  </a:cubicBezTo>
                  <a:cubicBezTo>
                    <a:pt x="181" y="3"/>
                    <a:pt x="166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152;p60">
              <a:extLst>
                <a:ext uri="{FF2B5EF4-FFF2-40B4-BE49-F238E27FC236}">
                  <a16:creationId xmlns:a16="http://schemas.microsoft.com/office/drawing/2014/main" id="{8335BFA2-C17C-E22B-8672-00C4E92B4BF9}"/>
                </a:ext>
              </a:extLst>
            </p:cNvPr>
            <p:cNvSpPr/>
            <p:nvPr/>
          </p:nvSpPr>
          <p:spPr>
            <a:xfrm>
              <a:off x="6765941" y="1007272"/>
              <a:ext cx="38163" cy="32711"/>
            </a:xfrm>
            <a:custGeom>
              <a:avLst/>
              <a:gdLst/>
              <a:ahLst/>
              <a:cxnLst/>
              <a:rect l="l" t="t" r="r" b="b"/>
              <a:pathLst>
                <a:path w="294" h="252" extrusionOk="0">
                  <a:moveTo>
                    <a:pt x="164" y="0"/>
                  </a:moveTo>
                  <a:cubicBezTo>
                    <a:pt x="63" y="0"/>
                    <a:pt x="1" y="75"/>
                    <a:pt x="40" y="162"/>
                  </a:cubicBezTo>
                  <a:cubicBezTo>
                    <a:pt x="40" y="205"/>
                    <a:pt x="59" y="224"/>
                    <a:pt x="97" y="243"/>
                  </a:cubicBezTo>
                  <a:cubicBezTo>
                    <a:pt x="113" y="249"/>
                    <a:pt x="128" y="252"/>
                    <a:pt x="143" y="252"/>
                  </a:cubicBezTo>
                  <a:cubicBezTo>
                    <a:pt x="226" y="252"/>
                    <a:pt x="293" y="170"/>
                    <a:pt x="261" y="85"/>
                  </a:cubicBezTo>
                  <a:cubicBezTo>
                    <a:pt x="237" y="42"/>
                    <a:pt x="217" y="22"/>
                    <a:pt x="198" y="3"/>
                  </a:cubicBezTo>
                  <a:cubicBezTo>
                    <a:pt x="186" y="1"/>
                    <a:pt x="175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153;p60">
              <a:extLst>
                <a:ext uri="{FF2B5EF4-FFF2-40B4-BE49-F238E27FC236}">
                  <a16:creationId xmlns:a16="http://schemas.microsoft.com/office/drawing/2014/main" id="{714CBF62-5B8F-B1C6-1036-FE0BAB09A749}"/>
                </a:ext>
              </a:extLst>
            </p:cNvPr>
            <p:cNvSpPr/>
            <p:nvPr/>
          </p:nvSpPr>
          <p:spPr>
            <a:xfrm>
              <a:off x="6909638" y="1679413"/>
              <a:ext cx="37643" cy="31023"/>
            </a:xfrm>
            <a:custGeom>
              <a:avLst/>
              <a:gdLst/>
              <a:ahLst/>
              <a:cxnLst/>
              <a:rect l="l" t="t" r="r" b="b"/>
              <a:pathLst>
                <a:path w="290" h="239" extrusionOk="0">
                  <a:moveTo>
                    <a:pt x="147" y="0"/>
                  </a:moveTo>
                  <a:cubicBezTo>
                    <a:pt x="65" y="0"/>
                    <a:pt x="0" y="86"/>
                    <a:pt x="33" y="172"/>
                  </a:cubicBezTo>
                  <a:cubicBezTo>
                    <a:pt x="52" y="191"/>
                    <a:pt x="71" y="230"/>
                    <a:pt x="114" y="230"/>
                  </a:cubicBezTo>
                  <a:cubicBezTo>
                    <a:pt x="129" y="236"/>
                    <a:pt x="144" y="238"/>
                    <a:pt x="158" y="238"/>
                  </a:cubicBezTo>
                  <a:cubicBezTo>
                    <a:pt x="233" y="238"/>
                    <a:pt x="289" y="156"/>
                    <a:pt x="273" y="71"/>
                  </a:cubicBezTo>
                  <a:cubicBezTo>
                    <a:pt x="254" y="52"/>
                    <a:pt x="235" y="9"/>
                    <a:pt x="191" y="9"/>
                  </a:cubicBezTo>
                  <a:cubicBezTo>
                    <a:pt x="176" y="3"/>
                    <a:pt x="161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154;p60">
              <a:extLst>
                <a:ext uri="{FF2B5EF4-FFF2-40B4-BE49-F238E27FC236}">
                  <a16:creationId xmlns:a16="http://schemas.microsoft.com/office/drawing/2014/main" id="{61B85C33-F7F6-A3C3-2871-0E5510301EC6}"/>
                </a:ext>
              </a:extLst>
            </p:cNvPr>
            <p:cNvSpPr/>
            <p:nvPr/>
          </p:nvSpPr>
          <p:spPr>
            <a:xfrm>
              <a:off x="6898215" y="1797668"/>
              <a:ext cx="31283" cy="31413"/>
            </a:xfrm>
            <a:custGeom>
              <a:avLst/>
              <a:gdLst/>
              <a:ahLst/>
              <a:cxnLst/>
              <a:rect l="l" t="t" r="r" b="b"/>
              <a:pathLst>
                <a:path w="241" h="242" extrusionOk="0">
                  <a:moveTo>
                    <a:pt x="121" y="1"/>
                  </a:moveTo>
                  <a:cubicBezTo>
                    <a:pt x="39" y="1"/>
                    <a:pt x="1" y="39"/>
                    <a:pt x="1" y="121"/>
                  </a:cubicBezTo>
                  <a:cubicBezTo>
                    <a:pt x="1" y="179"/>
                    <a:pt x="39" y="241"/>
                    <a:pt x="121" y="241"/>
                  </a:cubicBezTo>
                  <a:cubicBezTo>
                    <a:pt x="178" y="241"/>
                    <a:pt x="241" y="179"/>
                    <a:pt x="241" y="121"/>
                  </a:cubicBezTo>
                  <a:cubicBezTo>
                    <a:pt x="241" y="39"/>
                    <a:pt x="178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155;p60">
              <a:extLst>
                <a:ext uri="{FF2B5EF4-FFF2-40B4-BE49-F238E27FC236}">
                  <a16:creationId xmlns:a16="http://schemas.microsoft.com/office/drawing/2014/main" id="{1349A159-8077-1773-BC3E-FB53CA5092CC}"/>
                </a:ext>
              </a:extLst>
            </p:cNvPr>
            <p:cNvSpPr/>
            <p:nvPr/>
          </p:nvSpPr>
          <p:spPr>
            <a:xfrm>
              <a:off x="6831753" y="1843100"/>
              <a:ext cx="37384" cy="33100"/>
            </a:xfrm>
            <a:custGeom>
              <a:avLst/>
              <a:gdLst/>
              <a:ahLst/>
              <a:cxnLst/>
              <a:rect l="l" t="t" r="r" b="b"/>
              <a:pathLst>
                <a:path w="288" h="255" extrusionOk="0">
                  <a:moveTo>
                    <a:pt x="136" y="1"/>
                  </a:moveTo>
                  <a:cubicBezTo>
                    <a:pt x="49" y="1"/>
                    <a:pt x="0" y="85"/>
                    <a:pt x="32" y="170"/>
                  </a:cubicBezTo>
                  <a:cubicBezTo>
                    <a:pt x="32" y="208"/>
                    <a:pt x="71" y="232"/>
                    <a:pt x="90" y="251"/>
                  </a:cubicBezTo>
                  <a:cubicBezTo>
                    <a:pt x="100" y="253"/>
                    <a:pt x="110" y="254"/>
                    <a:pt x="120" y="254"/>
                  </a:cubicBezTo>
                  <a:cubicBezTo>
                    <a:pt x="209" y="254"/>
                    <a:pt x="288" y="179"/>
                    <a:pt x="253" y="88"/>
                  </a:cubicBezTo>
                  <a:cubicBezTo>
                    <a:pt x="234" y="50"/>
                    <a:pt x="210" y="30"/>
                    <a:pt x="191" y="11"/>
                  </a:cubicBezTo>
                  <a:cubicBezTo>
                    <a:pt x="171" y="4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156;p60">
              <a:extLst>
                <a:ext uri="{FF2B5EF4-FFF2-40B4-BE49-F238E27FC236}">
                  <a16:creationId xmlns:a16="http://schemas.microsoft.com/office/drawing/2014/main" id="{DE9F17FF-3096-95A6-44B7-5599248A133B}"/>
                </a:ext>
              </a:extLst>
            </p:cNvPr>
            <p:cNvSpPr/>
            <p:nvPr/>
          </p:nvSpPr>
          <p:spPr>
            <a:xfrm>
              <a:off x="6763864" y="1970441"/>
              <a:ext cx="37643" cy="31153"/>
            </a:xfrm>
            <a:custGeom>
              <a:avLst/>
              <a:gdLst/>
              <a:ahLst/>
              <a:cxnLst/>
              <a:rect l="l" t="t" r="r" b="b"/>
              <a:pathLst>
                <a:path w="290" h="240" extrusionOk="0">
                  <a:moveTo>
                    <a:pt x="141" y="0"/>
                  </a:moveTo>
                  <a:cubicBezTo>
                    <a:pt x="62" y="0"/>
                    <a:pt x="1" y="67"/>
                    <a:pt x="36" y="149"/>
                  </a:cubicBezTo>
                  <a:cubicBezTo>
                    <a:pt x="36" y="188"/>
                    <a:pt x="75" y="212"/>
                    <a:pt x="94" y="231"/>
                  </a:cubicBezTo>
                  <a:cubicBezTo>
                    <a:pt x="109" y="237"/>
                    <a:pt x="124" y="240"/>
                    <a:pt x="139" y="240"/>
                  </a:cubicBezTo>
                  <a:cubicBezTo>
                    <a:pt x="222" y="240"/>
                    <a:pt x="289" y="154"/>
                    <a:pt x="253" y="68"/>
                  </a:cubicBezTo>
                  <a:cubicBezTo>
                    <a:pt x="253" y="29"/>
                    <a:pt x="214" y="10"/>
                    <a:pt x="195" y="10"/>
                  </a:cubicBezTo>
                  <a:cubicBezTo>
                    <a:pt x="177" y="3"/>
                    <a:pt x="159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157;p60">
              <a:extLst>
                <a:ext uri="{FF2B5EF4-FFF2-40B4-BE49-F238E27FC236}">
                  <a16:creationId xmlns:a16="http://schemas.microsoft.com/office/drawing/2014/main" id="{CA77FED0-4259-C06C-FD7F-BF2A514EC342}"/>
                </a:ext>
              </a:extLst>
            </p:cNvPr>
            <p:cNvSpPr/>
            <p:nvPr/>
          </p:nvSpPr>
          <p:spPr>
            <a:xfrm>
              <a:off x="6738162" y="2079739"/>
              <a:ext cx="37514" cy="32711"/>
            </a:xfrm>
            <a:custGeom>
              <a:avLst/>
              <a:gdLst/>
              <a:ahLst/>
              <a:cxnLst/>
              <a:rect l="l" t="t" r="r" b="b"/>
              <a:pathLst>
                <a:path w="289" h="252" extrusionOk="0">
                  <a:moveTo>
                    <a:pt x="145" y="0"/>
                  </a:moveTo>
                  <a:cubicBezTo>
                    <a:pt x="64" y="0"/>
                    <a:pt x="0" y="82"/>
                    <a:pt x="33" y="167"/>
                  </a:cubicBezTo>
                  <a:cubicBezTo>
                    <a:pt x="52" y="211"/>
                    <a:pt x="71" y="230"/>
                    <a:pt x="114" y="249"/>
                  </a:cubicBezTo>
                  <a:cubicBezTo>
                    <a:pt x="124" y="251"/>
                    <a:pt x="133" y="252"/>
                    <a:pt x="142" y="252"/>
                  </a:cubicBezTo>
                  <a:cubicBezTo>
                    <a:pt x="225" y="252"/>
                    <a:pt x="288" y="177"/>
                    <a:pt x="254" y="91"/>
                  </a:cubicBezTo>
                  <a:cubicBezTo>
                    <a:pt x="254" y="47"/>
                    <a:pt x="234" y="28"/>
                    <a:pt x="191" y="9"/>
                  </a:cubicBezTo>
                  <a:cubicBezTo>
                    <a:pt x="176" y="3"/>
                    <a:pt x="160" y="0"/>
                    <a:pt x="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158;p60">
              <a:extLst>
                <a:ext uri="{FF2B5EF4-FFF2-40B4-BE49-F238E27FC236}">
                  <a16:creationId xmlns:a16="http://schemas.microsoft.com/office/drawing/2014/main" id="{1F7E0B1F-0B77-33C6-7D3C-793074065EE3}"/>
                </a:ext>
              </a:extLst>
            </p:cNvPr>
            <p:cNvSpPr/>
            <p:nvPr/>
          </p:nvSpPr>
          <p:spPr>
            <a:xfrm>
              <a:off x="6691042" y="1955773"/>
              <a:ext cx="37514" cy="32711"/>
            </a:xfrm>
            <a:custGeom>
              <a:avLst/>
              <a:gdLst/>
              <a:ahLst/>
              <a:cxnLst/>
              <a:rect l="l" t="t" r="r" b="b"/>
              <a:pathLst>
                <a:path w="289" h="252" extrusionOk="0">
                  <a:moveTo>
                    <a:pt x="158" y="0"/>
                  </a:moveTo>
                  <a:cubicBezTo>
                    <a:pt x="59" y="0"/>
                    <a:pt x="1" y="71"/>
                    <a:pt x="35" y="162"/>
                  </a:cubicBezTo>
                  <a:cubicBezTo>
                    <a:pt x="35" y="205"/>
                    <a:pt x="55" y="224"/>
                    <a:pt x="93" y="243"/>
                  </a:cubicBezTo>
                  <a:cubicBezTo>
                    <a:pt x="108" y="249"/>
                    <a:pt x="123" y="252"/>
                    <a:pt x="138" y="252"/>
                  </a:cubicBezTo>
                  <a:cubicBezTo>
                    <a:pt x="221" y="252"/>
                    <a:pt x="289" y="166"/>
                    <a:pt x="256" y="85"/>
                  </a:cubicBezTo>
                  <a:cubicBezTo>
                    <a:pt x="237" y="41"/>
                    <a:pt x="213" y="22"/>
                    <a:pt x="194" y="3"/>
                  </a:cubicBezTo>
                  <a:cubicBezTo>
                    <a:pt x="181" y="1"/>
                    <a:pt x="169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159;p60">
              <a:extLst>
                <a:ext uri="{FF2B5EF4-FFF2-40B4-BE49-F238E27FC236}">
                  <a16:creationId xmlns:a16="http://schemas.microsoft.com/office/drawing/2014/main" id="{2C001FF6-63DF-DD1A-38FD-92C264A9D07D}"/>
                </a:ext>
              </a:extLst>
            </p:cNvPr>
            <p:cNvSpPr/>
            <p:nvPr/>
          </p:nvSpPr>
          <p:spPr>
            <a:xfrm>
              <a:off x="6659888" y="1811817"/>
              <a:ext cx="37514" cy="31413"/>
            </a:xfrm>
            <a:custGeom>
              <a:avLst/>
              <a:gdLst/>
              <a:ahLst/>
              <a:cxnLst/>
              <a:rect l="l" t="t" r="r" b="b"/>
              <a:pathLst>
                <a:path w="289" h="242" extrusionOk="0">
                  <a:moveTo>
                    <a:pt x="121" y="0"/>
                  </a:moveTo>
                  <a:cubicBezTo>
                    <a:pt x="48" y="0"/>
                    <a:pt x="0" y="73"/>
                    <a:pt x="16" y="170"/>
                  </a:cubicBezTo>
                  <a:cubicBezTo>
                    <a:pt x="35" y="190"/>
                    <a:pt x="54" y="209"/>
                    <a:pt x="93" y="233"/>
                  </a:cubicBezTo>
                  <a:cubicBezTo>
                    <a:pt x="108" y="239"/>
                    <a:pt x="123" y="241"/>
                    <a:pt x="137" y="241"/>
                  </a:cubicBezTo>
                  <a:cubicBezTo>
                    <a:pt x="221" y="241"/>
                    <a:pt x="289" y="155"/>
                    <a:pt x="256" y="70"/>
                  </a:cubicBezTo>
                  <a:cubicBezTo>
                    <a:pt x="237" y="31"/>
                    <a:pt x="213" y="12"/>
                    <a:pt x="174" y="12"/>
                  </a:cubicBezTo>
                  <a:cubicBezTo>
                    <a:pt x="156" y="4"/>
                    <a:pt x="138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160;p60">
              <a:extLst>
                <a:ext uri="{FF2B5EF4-FFF2-40B4-BE49-F238E27FC236}">
                  <a16:creationId xmlns:a16="http://schemas.microsoft.com/office/drawing/2014/main" id="{CA3B85BC-6B5F-D8B4-6E7D-1C5C0ADBE809}"/>
                </a:ext>
              </a:extLst>
            </p:cNvPr>
            <p:cNvSpPr/>
            <p:nvPr/>
          </p:nvSpPr>
          <p:spPr>
            <a:xfrm>
              <a:off x="6716614" y="1858677"/>
              <a:ext cx="38163" cy="33749"/>
            </a:xfrm>
            <a:custGeom>
              <a:avLst/>
              <a:gdLst/>
              <a:ahLst/>
              <a:cxnLst/>
              <a:rect l="l" t="t" r="r" b="b"/>
              <a:pathLst>
                <a:path w="294" h="260" extrusionOk="0">
                  <a:moveTo>
                    <a:pt x="132" y="1"/>
                  </a:moveTo>
                  <a:cubicBezTo>
                    <a:pt x="55" y="1"/>
                    <a:pt x="0" y="85"/>
                    <a:pt x="16" y="170"/>
                  </a:cubicBezTo>
                  <a:cubicBezTo>
                    <a:pt x="40" y="208"/>
                    <a:pt x="59" y="232"/>
                    <a:pt x="98" y="251"/>
                  </a:cubicBezTo>
                  <a:cubicBezTo>
                    <a:pt x="113" y="257"/>
                    <a:pt x="128" y="260"/>
                    <a:pt x="142" y="260"/>
                  </a:cubicBezTo>
                  <a:cubicBezTo>
                    <a:pt x="226" y="260"/>
                    <a:pt x="293" y="174"/>
                    <a:pt x="256" y="88"/>
                  </a:cubicBezTo>
                  <a:cubicBezTo>
                    <a:pt x="237" y="50"/>
                    <a:pt x="218" y="30"/>
                    <a:pt x="179" y="11"/>
                  </a:cubicBezTo>
                  <a:cubicBezTo>
                    <a:pt x="163" y="4"/>
                    <a:pt x="147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161;p60">
              <a:extLst>
                <a:ext uri="{FF2B5EF4-FFF2-40B4-BE49-F238E27FC236}">
                  <a16:creationId xmlns:a16="http://schemas.microsoft.com/office/drawing/2014/main" id="{27E7C97D-E07C-16C2-77C1-C4B64AB5E709}"/>
                </a:ext>
              </a:extLst>
            </p:cNvPr>
            <p:cNvSpPr/>
            <p:nvPr/>
          </p:nvSpPr>
          <p:spPr>
            <a:xfrm>
              <a:off x="6862907" y="1622428"/>
              <a:ext cx="37514" cy="32970"/>
            </a:xfrm>
            <a:custGeom>
              <a:avLst/>
              <a:gdLst/>
              <a:ahLst/>
              <a:cxnLst/>
              <a:rect l="l" t="t" r="r" b="b"/>
              <a:pathLst>
                <a:path w="289" h="254" extrusionOk="0">
                  <a:moveTo>
                    <a:pt x="142" y="0"/>
                  </a:moveTo>
                  <a:cubicBezTo>
                    <a:pt x="62" y="0"/>
                    <a:pt x="0" y="85"/>
                    <a:pt x="32" y="169"/>
                  </a:cubicBezTo>
                  <a:cubicBezTo>
                    <a:pt x="32" y="207"/>
                    <a:pt x="71" y="227"/>
                    <a:pt x="90" y="251"/>
                  </a:cubicBezTo>
                  <a:cubicBezTo>
                    <a:pt x="100" y="253"/>
                    <a:pt x="110" y="254"/>
                    <a:pt x="120" y="254"/>
                  </a:cubicBezTo>
                  <a:cubicBezTo>
                    <a:pt x="210" y="254"/>
                    <a:pt x="288" y="178"/>
                    <a:pt x="253" y="87"/>
                  </a:cubicBezTo>
                  <a:cubicBezTo>
                    <a:pt x="253" y="49"/>
                    <a:pt x="210" y="30"/>
                    <a:pt x="191" y="11"/>
                  </a:cubicBezTo>
                  <a:cubicBezTo>
                    <a:pt x="175" y="3"/>
                    <a:pt x="158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162;p60">
              <a:extLst>
                <a:ext uri="{FF2B5EF4-FFF2-40B4-BE49-F238E27FC236}">
                  <a16:creationId xmlns:a16="http://schemas.microsoft.com/office/drawing/2014/main" id="{AE6B9F96-BD7F-50D0-6685-619F42087FAE}"/>
                </a:ext>
              </a:extLst>
            </p:cNvPr>
            <p:cNvSpPr/>
            <p:nvPr/>
          </p:nvSpPr>
          <p:spPr>
            <a:xfrm>
              <a:off x="6659759" y="1414347"/>
              <a:ext cx="37903" cy="32841"/>
            </a:xfrm>
            <a:custGeom>
              <a:avLst/>
              <a:gdLst/>
              <a:ahLst/>
              <a:cxnLst/>
              <a:rect l="l" t="t" r="r" b="b"/>
              <a:pathLst>
                <a:path w="292" h="253" extrusionOk="0">
                  <a:moveTo>
                    <a:pt x="132" y="1"/>
                  </a:moveTo>
                  <a:cubicBezTo>
                    <a:pt x="54" y="1"/>
                    <a:pt x="1" y="86"/>
                    <a:pt x="17" y="172"/>
                  </a:cubicBezTo>
                  <a:cubicBezTo>
                    <a:pt x="36" y="211"/>
                    <a:pt x="55" y="230"/>
                    <a:pt x="94" y="249"/>
                  </a:cubicBezTo>
                  <a:cubicBezTo>
                    <a:pt x="104" y="251"/>
                    <a:pt x="115" y="252"/>
                    <a:pt x="125" y="252"/>
                  </a:cubicBezTo>
                  <a:cubicBezTo>
                    <a:pt x="214" y="252"/>
                    <a:pt x="292" y="181"/>
                    <a:pt x="257" y="91"/>
                  </a:cubicBezTo>
                  <a:cubicBezTo>
                    <a:pt x="238" y="52"/>
                    <a:pt x="214" y="28"/>
                    <a:pt x="175" y="9"/>
                  </a:cubicBezTo>
                  <a:cubicBezTo>
                    <a:pt x="160" y="3"/>
                    <a:pt x="146" y="1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163;p60">
              <a:extLst>
                <a:ext uri="{FF2B5EF4-FFF2-40B4-BE49-F238E27FC236}">
                  <a16:creationId xmlns:a16="http://schemas.microsoft.com/office/drawing/2014/main" id="{C86EB1B9-497C-240C-9EC6-1CA149F3A788}"/>
                </a:ext>
              </a:extLst>
            </p:cNvPr>
            <p:cNvSpPr/>
            <p:nvPr/>
          </p:nvSpPr>
          <p:spPr>
            <a:xfrm>
              <a:off x="6675335" y="1066334"/>
              <a:ext cx="37643" cy="31023"/>
            </a:xfrm>
            <a:custGeom>
              <a:avLst/>
              <a:gdLst/>
              <a:ahLst/>
              <a:cxnLst/>
              <a:rect l="l" t="t" r="r" b="b"/>
              <a:pathLst>
                <a:path w="290" h="239" extrusionOk="0">
                  <a:moveTo>
                    <a:pt x="131" y="1"/>
                  </a:moveTo>
                  <a:cubicBezTo>
                    <a:pt x="53" y="1"/>
                    <a:pt x="1" y="83"/>
                    <a:pt x="17" y="168"/>
                  </a:cubicBezTo>
                  <a:cubicBezTo>
                    <a:pt x="36" y="187"/>
                    <a:pt x="55" y="230"/>
                    <a:pt x="94" y="230"/>
                  </a:cubicBezTo>
                  <a:cubicBezTo>
                    <a:pt x="109" y="236"/>
                    <a:pt x="124" y="239"/>
                    <a:pt x="139" y="239"/>
                  </a:cubicBezTo>
                  <a:cubicBezTo>
                    <a:pt x="222" y="239"/>
                    <a:pt x="290" y="153"/>
                    <a:pt x="257" y="67"/>
                  </a:cubicBezTo>
                  <a:cubicBezTo>
                    <a:pt x="238" y="48"/>
                    <a:pt x="214" y="9"/>
                    <a:pt x="176" y="9"/>
                  </a:cubicBezTo>
                  <a:cubicBezTo>
                    <a:pt x="160" y="3"/>
                    <a:pt x="145" y="1"/>
                    <a:pt x="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164;p60">
              <a:extLst>
                <a:ext uri="{FF2B5EF4-FFF2-40B4-BE49-F238E27FC236}">
                  <a16:creationId xmlns:a16="http://schemas.microsoft.com/office/drawing/2014/main" id="{AB947ABB-8C87-527A-37D1-E6340294BCA5}"/>
                </a:ext>
              </a:extLst>
            </p:cNvPr>
            <p:cNvSpPr/>
            <p:nvPr/>
          </p:nvSpPr>
          <p:spPr>
            <a:xfrm>
              <a:off x="6675335" y="1170310"/>
              <a:ext cx="37643" cy="30894"/>
            </a:xfrm>
            <a:custGeom>
              <a:avLst/>
              <a:gdLst/>
              <a:ahLst/>
              <a:cxnLst/>
              <a:rect l="l" t="t" r="r" b="b"/>
              <a:pathLst>
                <a:path w="290" h="238" extrusionOk="0">
                  <a:moveTo>
                    <a:pt x="128" y="0"/>
                  </a:moveTo>
                  <a:cubicBezTo>
                    <a:pt x="52" y="0"/>
                    <a:pt x="1" y="85"/>
                    <a:pt x="17" y="169"/>
                  </a:cubicBezTo>
                  <a:cubicBezTo>
                    <a:pt x="36" y="188"/>
                    <a:pt x="55" y="208"/>
                    <a:pt x="94" y="227"/>
                  </a:cubicBezTo>
                  <a:cubicBezTo>
                    <a:pt x="110" y="234"/>
                    <a:pt x="127" y="237"/>
                    <a:pt x="143" y="237"/>
                  </a:cubicBezTo>
                  <a:cubicBezTo>
                    <a:pt x="224" y="237"/>
                    <a:pt x="289" y="153"/>
                    <a:pt x="257" y="68"/>
                  </a:cubicBezTo>
                  <a:cubicBezTo>
                    <a:pt x="238" y="49"/>
                    <a:pt x="214" y="11"/>
                    <a:pt x="176" y="11"/>
                  </a:cubicBezTo>
                  <a:cubicBezTo>
                    <a:pt x="159" y="4"/>
                    <a:pt x="143" y="0"/>
                    <a:pt x="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165;p60">
              <a:extLst>
                <a:ext uri="{FF2B5EF4-FFF2-40B4-BE49-F238E27FC236}">
                  <a16:creationId xmlns:a16="http://schemas.microsoft.com/office/drawing/2014/main" id="{83DC2B99-37A7-F4D9-16AD-0B7B3A2F3F24}"/>
                </a:ext>
              </a:extLst>
            </p:cNvPr>
            <p:cNvSpPr/>
            <p:nvPr/>
          </p:nvSpPr>
          <p:spPr>
            <a:xfrm>
              <a:off x="6781777" y="1429924"/>
              <a:ext cx="38163" cy="32841"/>
            </a:xfrm>
            <a:custGeom>
              <a:avLst/>
              <a:gdLst/>
              <a:ahLst/>
              <a:cxnLst/>
              <a:rect l="l" t="t" r="r" b="b"/>
              <a:pathLst>
                <a:path w="294" h="253" extrusionOk="0">
                  <a:moveTo>
                    <a:pt x="152" y="1"/>
                  </a:moveTo>
                  <a:cubicBezTo>
                    <a:pt x="69" y="1"/>
                    <a:pt x="1" y="87"/>
                    <a:pt x="38" y="172"/>
                  </a:cubicBezTo>
                  <a:cubicBezTo>
                    <a:pt x="38" y="211"/>
                    <a:pt x="76" y="230"/>
                    <a:pt x="95" y="249"/>
                  </a:cubicBezTo>
                  <a:cubicBezTo>
                    <a:pt x="106" y="251"/>
                    <a:pt x="116" y="252"/>
                    <a:pt x="127" y="252"/>
                  </a:cubicBezTo>
                  <a:cubicBezTo>
                    <a:pt x="216" y="252"/>
                    <a:pt x="293" y="181"/>
                    <a:pt x="259" y="91"/>
                  </a:cubicBezTo>
                  <a:cubicBezTo>
                    <a:pt x="259" y="52"/>
                    <a:pt x="215" y="28"/>
                    <a:pt x="196" y="9"/>
                  </a:cubicBezTo>
                  <a:cubicBezTo>
                    <a:pt x="181" y="3"/>
                    <a:pt x="166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166;p60">
              <a:extLst>
                <a:ext uri="{FF2B5EF4-FFF2-40B4-BE49-F238E27FC236}">
                  <a16:creationId xmlns:a16="http://schemas.microsoft.com/office/drawing/2014/main" id="{2D50DC91-EB74-248C-0007-5B0670409BFB}"/>
                </a:ext>
              </a:extLst>
            </p:cNvPr>
            <p:cNvSpPr/>
            <p:nvPr/>
          </p:nvSpPr>
          <p:spPr>
            <a:xfrm>
              <a:off x="6831364" y="1287915"/>
              <a:ext cx="37514" cy="32711"/>
            </a:xfrm>
            <a:custGeom>
              <a:avLst/>
              <a:gdLst/>
              <a:ahLst/>
              <a:cxnLst/>
              <a:rect l="l" t="t" r="r" b="b"/>
              <a:pathLst>
                <a:path w="289" h="252" extrusionOk="0">
                  <a:moveTo>
                    <a:pt x="145" y="0"/>
                  </a:moveTo>
                  <a:cubicBezTo>
                    <a:pt x="60" y="0"/>
                    <a:pt x="1" y="75"/>
                    <a:pt x="35" y="161"/>
                  </a:cubicBezTo>
                  <a:cubicBezTo>
                    <a:pt x="35" y="205"/>
                    <a:pt x="54" y="224"/>
                    <a:pt x="93" y="243"/>
                  </a:cubicBezTo>
                  <a:cubicBezTo>
                    <a:pt x="108" y="249"/>
                    <a:pt x="124" y="252"/>
                    <a:pt x="139" y="252"/>
                  </a:cubicBezTo>
                  <a:cubicBezTo>
                    <a:pt x="222" y="252"/>
                    <a:pt x="289" y="170"/>
                    <a:pt x="256" y="85"/>
                  </a:cubicBezTo>
                  <a:cubicBezTo>
                    <a:pt x="237" y="41"/>
                    <a:pt x="213" y="22"/>
                    <a:pt x="175" y="3"/>
                  </a:cubicBezTo>
                  <a:cubicBezTo>
                    <a:pt x="165" y="1"/>
                    <a:pt x="155" y="0"/>
                    <a:pt x="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167;p60">
              <a:extLst>
                <a:ext uri="{FF2B5EF4-FFF2-40B4-BE49-F238E27FC236}">
                  <a16:creationId xmlns:a16="http://schemas.microsoft.com/office/drawing/2014/main" id="{B796F792-9464-74A0-66EE-E1CE81DD96A3}"/>
                </a:ext>
              </a:extLst>
            </p:cNvPr>
            <p:cNvSpPr/>
            <p:nvPr/>
          </p:nvSpPr>
          <p:spPr>
            <a:xfrm>
              <a:off x="6812672" y="1321535"/>
              <a:ext cx="38163" cy="32970"/>
            </a:xfrm>
            <a:custGeom>
              <a:avLst/>
              <a:gdLst/>
              <a:ahLst/>
              <a:cxnLst/>
              <a:rect l="l" t="t" r="r" b="b"/>
              <a:pathLst>
                <a:path w="294" h="254" extrusionOk="0">
                  <a:moveTo>
                    <a:pt x="169" y="1"/>
                  </a:moveTo>
                  <a:cubicBezTo>
                    <a:pt x="79" y="1"/>
                    <a:pt x="1" y="76"/>
                    <a:pt x="40" y="167"/>
                  </a:cubicBezTo>
                  <a:cubicBezTo>
                    <a:pt x="40" y="205"/>
                    <a:pt x="78" y="224"/>
                    <a:pt x="98" y="244"/>
                  </a:cubicBezTo>
                  <a:cubicBezTo>
                    <a:pt x="114" y="251"/>
                    <a:pt x="131" y="254"/>
                    <a:pt x="146" y="254"/>
                  </a:cubicBezTo>
                  <a:cubicBezTo>
                    <a:pt x="228" y="254"/>
                    <a:pt x="293" y="169"/>
                    <a:pt x="261" y="85"/>
                  </a:cubicBezTo>
                  <a:cubicBezTo>
                    <a:pt x="261" y="47"/>
                    <a:pt x="218" y="23"/>
                    <a:pt x="198" y="3"/>
                  </a:cubicBezTo>
                  <a:cubicBezTo>
                    <a:pt x="188" y="1"/>
                    <a:pt x="178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168;p60">
              <a:extLst>
                <a:ext uri="{FF2B5EF4-FFF2-40B4-BE49-F238E27FC236}">
                  <a16:creationId xmlns:a16="http://schemas.microsoft.com/office/drawing/2014/main" id="{776901E7-BE1B-4AD6-CD55-19A1E384FA0D}"/>
                </a:ext>
              </a:extLst>
            </p:cNvPr>
            <p:cNvSpPr/>
            <p:nvPr/>
          </p:nvSpPr>
          <p:spPr>
            <a:xfrm>
              <a:off x="6878484" y="1066334"/>
              <a:ext cx="37254" cy="31023"/>
            </a:xfrm>
            <a:custGeom>
              <a:avLst/>
              <a:gdLst/>
              <a:ahLst/>
              <a:cxnLst/>
              <a:rect l="l" t="t" r="r" b="b"/>
              <a:pathLst>
                <a:path w="287" h="239" extrusionOk="0">
                  <a:moveTo>
                    <a:pt x="145" y="1"/>
                  </a:moveTo>
                  <a:cubicBezTo>
                    <a:pt x="64" y="1"/>
                    <a:pt x="0" y="83"/>
                    <a:pt x="33" y="168"/>
                  </a:cubicBezTo>
                  <a:cubicBezTo>
                    <a:pt x="33" y="187"/>
                    <a:pt x="71" y="230"/>
                    <a:pt x="90" y="230"/>
                  </a:cubicBezTo>
                  <a:cubicBezTo>
                    <a:pt x="105" y="236"/>
                    <a:pt x="120" y="239"/>
                    <a:pt x="135" y="239"/>
                  </a:cubicBezTo>
                  <a:cubicBezTo>
                    <a:pt x="218" y="239"/>
                    <a:pt x="286" y="153"/>
                    <a:pt x="254" y="67"/>
                  </a:cubicBezTo>
                  <a:cubicBezTo>
                    <a:pt x="254" y="48"/>
                    <a:pt x="210" y="9"/>
                    <a:pt x="191" y="9"/>
                  </a:cubicBezTo>
                  <a:cubicBezTo>
                    <a:pt x="176" y="3"/>
                    <a:pt x="160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169;p60">
              <a:extLst>
                <a:ext uri="{FF2B5EF4-FFF2-40B4-BE49-F238E27FC236}">
                  <a16:creationId xmlns:a16="http://schemas.microsoft.com/office/drawing/2014/main" id="{AE9BD468-5DC9-CDA6-A5F1-CA43D6798DB6}"/>
                </a:ext>
              </a:extLst>
            </p:cNvPr>
            <p:cNvSpPr/>
            <p:nvPr/>
          </p:nvSpPr>
          <p:spPr>
            <a:xfrm>
              <a:off x="6815268" y="900960"/>
              <a:ext cx="31283" cy="31283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121" y="1"/>
                  </a:moveTo>
                  <a:cubicBezTo>
                    <a:pt x="39" y="1"/>
                    <a:pt x="1" y="63"/>
                    <a:pt x="1" y="121"/>
                  </a:cubicBezTo>
                  <a:cubicBezTo>
                    <a:pt x="1" y="183"/>
                    <a:pt x="39" y="241"/>
                    <a:pt x="121" y="241"/>
                  </a:cubicBezTo>
                  <a:cubicBezTo>
                    <a:pt x="178" y="241"/>
                    <a:pt x="241" y="183"/>
                    <a:pt x="241" y="121"/>
                  </a:cubicBezTo>
                  <a:cubicBezTo>
                    <a:pt x="241" y="63"/>
                    <a:pt x="178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170;p60">
              <a:extLst>
                <a:ext uri="{FF2B5EF4-FFF2-40B4-BE49-F238E27FC236}">
                  <a16:creationId xmlns:a16="http://schemas.microsoft.com/office/drawing/2014/main" id="{7DDE52B6-4559-70CB-E6AA-5DAC20961752}"/>
                </a:ext>
              </a:extLst>
            </p:cNvPr>
            <p:cNvSpPr/>
            <p:nvPr/>
          </p:nvSpPr>
          <p:spPr>
            <a:xfrm>
              <a:off x="6779571" y="1170050"/>
              <a:ext cx="37384" cy="31153"/>
            </a:xfrm>
            <a:custGeom>
              <a:avLst/>
              <a:gdLst/>
              <a:ahLst/>
              <a:cxnLst/>
              <a:rect l="l" t="t" r="r" b="b"/>
              <a:pathLst>
                <a:path w="288" h="240" extrusionOk="0">
                  <a:moveTo>
                    <a:pt x="138" y="1"/>
                  </a:moveTo>
                  <a:cubicBezTo>
                    <a:pt x="60" y="1"/>
                    <a:pt x="0" y="70"/>
                    <a:pt x="36" y="152"/>
                  </a:cubicBezTo>
                  <a:cubicBezTo>
                    <a:pt x="36" y="190"/>
                    <a:pt x="74" y="210"/>
                    <a:pt x="93" y="229"/>
                  </a:cubicBezTo>
                  <a:cubicBezTo>
                    <a:pt x="110" y="236"/>
                    <a:pt x="126" y="239"/>
                    <a:pt x="142" y="239"/>
                  </a:cubicBezTo>
                  <a:cubicBezTo>
                    <a:pt x="223" y="239"/>
                    <a:pt x="288" y="155"/>
                    <a:pt x="252" y="70"/>
                  </a:cubicBezTo>
                  <a:cubicBezTo>
                    <a:pt x="252" y="32"/>
                    <a:pt x="213" y="13"/>
                    <a:pt x="194" y="13"/>
                  </a:cubicBezTo>
                  <a:cubicBezTo>
                    <a:pt x="175" y="4"/>
                    <a:pt x="156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171;p60">
              <a:extLst>
                <a:ext uri="{FF2B5EF4-FFF2-40B4-BE49-F238E27FC236}">
                  <a16:creationId xmlns:a16="http://schemas.microsoft.com/office/drawing/2014/main" id="{B1788959-405D-B35D-9E28-12169F3A8BEC}"/>
                </a:ext>
              </a:extLst>
            </p:cNvPr>
            <p:cNvSpPr/>
            <p:nvPr/>
          </p:nvSpPr>
          <p:spPr>
            <a:xfrm>
              <a:off x="6862518" y="1152526"/>
              <a:ext cx="37514" cy="32970"/>
            </a:xfrm>
            <a:custGeom>
              <a:avLst/>
              <a:gdLst/>
              <a:ahLst/>
              <a:cxnLst/>
              <a:rect l="l" t="t" r="r" b="b"/>
              <a:pathLst>
                <a:path w="289" h="254" extrusionOk="0">
                  <a:moveTo>
                    <a:pt x="164" y="1"/>
                  </a:moveTo>
                  <a:cubicBezTo>
                    <a:pt x="75" y="1"/>
                    <a:pt x="1" y="76"/>
                    <a:pt x="35" y="167"/>
                  </a:cubicBezTo>
                  <a:cubicBezTo>
                    <a:pt x="35" y="205"/>
                    <a:pt x="74" y="224"/>
                    <a:pt x="93" y="244"/>
                  </a:cubicBezTo>
                  <a:cubicBezTo>
                    <a:pt x="110" y="251"/>
                    <a:pt x="126" y="254"/>
                    <a:pt x="142" y="254"/>
                  </a:cubicBezTo>
                  <a:cubicBezTo>
                    <a:pt x="223" y="254"/>
                    <a:pt x="289" y="170"/>
                    <a:pt x="256" y="85"/>
                  </a:cubicBezTo>
                  <a:cubicBezTo>
                    <a:pt x="256" y="47"/>
                    <a:pt x="213" y="27"/>
                    <a:pt x="194" y="3"/>
                  </a:cubicBezTo>
                  <a:cubicBezTo>
                    <a:pt x="184" y="2"/>
                    <a:pt x="174" y="1"/>
                    <a:pt x="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172;p60">
              <a:extLst>
                <a:ext uri="{FF2B5EF4-FFF2-40B4-BE49-F238E27FC236}">
                  <a16:creationId xmlns:a16="http://schemas.microsoft.com/office/drawing/2014/main" id="{A3B0ECDD-DAE7-4512-31EB-BAB975946D00}"/>
                </a:ext>
              </a:extLst>
            </p:cNvPr>
            <p:cNvSpPr/>
            <p:nvPr/>
          </p:nvSpPr>
          <p:spPr>
            <a:xfrm>
              <a:off x="6641585" y="1320626"/>
              <a:ext cx="40240" cy="31153"/>
            </a:xfrm>
            <a:custGeom>
              <a:avLst/>
              <a:gdLst/>
              <a:ahLst/>
              <a:cxnLst/>
              <a:rect l="l" t="t" r="r" b="b"/>
              <a:pathLst>
                <a:path w="310" h="240" extrusionOk="0">
                  <a:moveTo>
                    <a:pt x="145" y="1"/>
                  </a:moveTo>
                  <a:cubicBezTo>
                    <a:pt x="64" y="1"/>
                    <a:pt x="1" y="74"/>
                    <a:pt x="37" y="174"/>
                  </a:cubicBezTo>
                  <a:cubicBezTo>
                    <a:pt x="56" y="193"/>
                    <a:pt x="75" y="212"/>
                    <a:pt x="114" y="231"/>
                  </a:cubicBezTo>
                  <a:cubicBezTo>
                    <a:pt x="129" y="237"/>
                    <a:pt x="145" y="240"/>
                    <a:pt x="160" y="240"/>
                  </a:cubicBezTo>
                  <a:cubicBezTo>
                    <a:pt x="242" y="240"/>
                    <a:pt x="310" y="158"/>
                    <a:pt x="277" y="73"/>
                  </a:cubicBezTo>
                  <a:cubicBezTo>
                    <a:pt x="258" y="30"/>
                    <a:pt x="234" y="10"/>
                    <a:pt x="195" y="10"/>
                  </a:cubicBezTo>
                  <a:cubicBezTo>
                    <a:pt x="178" y="4"/>
                    <a:pt x="161" y="1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173;p60">
              <a:extLst>
                <a:ext uri="{FF2B5EF4-FFF2-40B4-BE49-F238E27FC236}">
                  <a16:creationId xmlns:a16="http://schemas.microsoft.com/office/drawing/2014/main" id="{BCB64595-355A-F3F1-B44C-22EE969EBBC5}"/>
                </a:ext>
              </a:extLst>
            </p:cNvPr>
            <p:cNvSpPr/>
            <p:nvPr/>
          </p:nvSpPr>
          <p:spPr>
            <a:xfrm>
              <a:off x="6763734" y="1510404"/>
              <a:ext cx="37903" cy="32970"/>
            </a:xfrm>
            <a:custGeom>
              <a:avLst/>
              <a:gdLst/>
              <a:ahLst/>
              <a:cxnLst/>
              <a:rect l="l" t="t" r="r" b="b"/>
              <a:pathLst>
                <a:path w="292" h="254" extrusionOk="0">
                  <a:moveTo>
                    <a:pt x="151" y="0"/>
                  </a:moveTo>
                  <a:cubicBezTo>
                    <a:pt x="68" y="0"/>
                    <a:pt x="1" y="86"/>
                    <a:pt x="37" y="172"/>
                  </a:cubicBezTo>
                  <a:cubicBezTo>
                    <a:pt x="37" y="211"/>
                    <a:pt x="76" y="230"/>
                    <a:pt x="95" y="249"/>
                  </a:cubicBezTo>
                  <a:cubicBezTo>
                    <a:pt x="107" y="252"/>
                    <a:pt x="119" y="253"/>
                    <a:pt x="131" y="253"/>
                  </a:cubicBezTo>
                  <a:cubicBezTo>
                    <a:pt x="218" y="253"/>
                    <a:pt x="292" y="179"/>
                    <a:pt x="254" y="90"/>
                  </a:cubicBezTo>
                  <a:cubicBezTo>
                    <a:pt x="254" y="52"/>
                    <a:pt x="215" y="33"/>
                    <a:pt x="196" y="9"/>
                  </a:cubicBezTo>
                  <a:cubicBezTo>
                    <a:pt x="181" y="3"/>
                    <a:pt x="166" y="0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174;p60">
              <a:extLst>
                <a:ext uri="{FF2B5EF4-FFF2-40B4-BE49-F238E27FC236}">
                  <a16:creationId xmlns:a16="http://schemas.microsoft.com/office/drawing/2014/main" id="{074CAF99-E43A-4BB3-7D8B-0EBD0ADEFBA1}"/>
                </a:ext>
              </a:extLst>
            </p:cNvPr>
            <p:cNvSpPr/>
            <p:nvPr/>
          </p:nvSpPr>
          <p:spPr>
            <a:xfrm>
              <a:off x="6675335" y="1591274"/>
              <a:ext cx="37903" cy="32970"/>
            </a:xfrm>
            <a:custGeom>
              <a:avLst/>
              <a:gdLst/>
              <a:ahLst/>
              <a:cxnLst/>
              <a:rect l="l" t="t" r="r" b="b"/>
              <a:pathLst>
                <a:path w="292" h="254" extrusionOk="0">
                  <a:moveTo>
                    <a:pt x="128" y="0"/>
                  </a:moveTo>
                  <a:cubicBezTo>
                    <a:pt x="52" y="0"/>
                    <a:pt x="1" y="84"/>
                    <a:pt x="17" y="169"/>
                  </a:cubicBezTo>
                  <a:cubicBezTo>
                    <a:pt x="36" y="207"/>
                    <a:pt x="55" y="226"/>
                    <a:pt x="94" y="251"/>
                  </a:cubicBezTo>
                  <a:cubicBezTo>
                    <a:pt x="104" y="252"/>
                    <a:pt x="114" y="253"/>
                    <a:pt x="124" y="253"/>
                  </a:cubicBezTo>
                  <a:cubicBezTo>
                    <a:pt x="213" y="253"/>
                    <a:pt x="292" y="178"/>
                    <a:pt x="257" y="87"/>
                  </a:cubicBezTo>
                  <a:cubicBezTo>
                    <a:pt x="238" y="49"/>
                    <a:pt x="214" y="30"/>
                    <a:pt x="176" y="10"/>
                  </a:cubicBezTo>
                  <a:cubicBezTo>
                    <a:pt x="159" y="3"/>
                    <a:pt x="143" y="0"/>
                    <a:pt x="1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175;p60">
              <a:extLst>
                <a:ext uri="{FF2B5EF4-FFF2-40B4-BE49-F238E27FC236}">
                  <a16:creationId xmlns:a16="http://schemas.microsoft.com/office/drawing/2014/main" id="{25C4B2EE-38C3-648C-5B1A-9BE8A4D077B1}"/>
                </a:ext>
              </a:extLst>
            </p:cNvPr>
            <p:cNvSpPr/>
            <p:nvPr/>
          </p:nvSpPr>
          <p:spPr>
            <a:xfrm>
              <a:off x="6207250" y="2101416"/>
              <a:ext cx="65032" cy="39461"/>
            </a:xfrm>
            <a:custGeom>
              <a:avLst/>
              <a:gdLst/>
              <a:ahLst/>
              <a:cxnLst/>
              <a:rect l="l" t="t" r="r" b="b"/>
              <a:pathLst>
                <a:path w="501" h="304" extrusionOk="0">
                  <a:moveTo>
                    <a:pt x="260" y="0"/>
                  </a:moveTo>
                  <a:lnTo>
                    <a:pt x="1" y="140"/>
                  </a:lnTo>
                  <a:lnTo>
                    <a:pt x="260" y="303"/>
                  </a:lnTo>
                  <a:lnTo>
                    <a:pt x="500" y="140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176;p60">
              <a:extLst>
                <a:ext uri="{FF2B5EF4-FFF2-40B4-BE49-F238E27FC236}">
                  <a16:creationId xmlns:a16="http://schemas.microsoft.com/office/drawing/2014/main" id="{A61188A0-92D6-7139-2C8A-4DE37D5BD882}"/>
                </a:ext>
              </a:extLst>
            </p:cNvPr>
            <p:cNvSpPr/>
            <p:nvPr/>
          </p:nvSpPr>
          <p:spPr>
            <a:xfrm>
              <a:off x="6207250" y="2119460"/>
              <a:ext cx="33879" cy="65681"/>
            </a:xfrm>
            <a:custGeom>
              <a:avLst/>
              <a:gdLst/>
              <a:ahLst/>
              <a:cxnLst/>
              <a:rect l="l" t="t" r="r" b="b"/>
              <a:pathLst>
                <a:path w="261" h="506" extrusionOk="0">
                  <a:moveTo>
                    <a:pt x="1" y="1"/>
                  </a:moveTo>
                  <a:lnTo>
                    <a:pt x="1" y="361"/>
                  </a:lnTo>
                  <a:lnTo>
                    <a:pt x="260" y="505"/>
                  </a:lnTo>
                  <a:lnTo>
                    <a:pt x="260" y="16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177;p60">
              <a:extLst>
                <a:ext uri="{FF2B5EF4-FFF2-40B4-BE49-F238E27FC236}">
                  <a16:creationId xmlns:a16="http://schemas.microsoft.com/office/drawing/2014/main" id="{98EB6B84-822D-F07E-FCEF-23162E3EAEB1}"/>
                </a:ext>
              </a:extLst>
            </p:cNvPr>
            <p:cNvSpPr/>
            <p:nvPr/>
          </p:nvSpPr>
          <p:spPr>
            <a:xfrm>
              <a:off x="6241000" y="2119460"/>
              <a:ext cx="31283" cy="65681"/>
            </a:xfrm>
            <a:custGeom>
              <a:avLst/>
              <a:gdLst/>
              <a:ahLst/>
              <a:cxnLst/>
              <a:rect l="l" t="t" r="r" b="b"/>
              <a:pathLst>
                <a:path w="241" h="506" extrusionOk="0">
                  <a:moveTo>
                    <a:pt x="240" y="1"/>
                  </a:moveTo>
                  <a:lnTo>
                    <a:pt x="0" y="164"/>
                  </a:lnTo>
                  <a:lnTo>
                    <a:pt x="0" y="505"/>
                  </a:lnTo>
                  <a:lnTo>
                    <a:pt x="240" y="361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2178;p60">
              <a:extLst>
                <a:ext uri="{FF2B5EF4-FFF2-40B4-BE49-F238E27FC236}">
                  <a16:creationId xmlns:a16="http://schemas.microsoft.com/office/drawing/2014/main" id="{286F4823-EFC1-5370-A038-DEA8AC2FE484}"/>
                </a:ext>
              </a:extLst>
            </p:cNvPr>
            <p:cNvSpPr/>
            <p:nvPr/>
          </p:nvSpPr>
          <p:spPr>
            <a:xfrm>
              <a:off x="6537220" y="2125041"/>
              <a:ext cx="64903" cy="36345"/>
            </a:xfrm>
            <a:custGeom>
              <a:avLst/>
              <a:gdLst/>
              <a:ahLst/>
              <a:cxnLst/>
              <a:rect l="l" t="t" r="r" b="b"/>
              <a:pathLst>
                <a:path w="500" h="280" extrusionOk="0">
                  <a:moveTo>
                    <a:pt x="260" y="1"/>
                  </a:moveTo>
                  <a:lnTo>
                    <a:pt x="0" y="140"/>
                  </a:lnTo>
                  <a:lnTo>
                    <a:pt x="260" y="280"/>
                  </a:lnTo>
                  <a:lnTo>
                    <a:pt x="500" y="140"/>
                  </a:lnTo>
                  <a:lnTo>
                    <a:pt x="26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2179;p60">
              <a:extLst>
                <a:ext uri="{FF2B5EF4-FFF2-40B4-BE49-F238E27FC236}">
                  <a16:creationId xmlns:a16="http://schemas.microsoft.com/office/drawing/2014/main" id="{C92720ED-EF29-09BA-E334-4229B4542725}"/>
                </a:ext>
              </a:extLst>
            </p:cNvPr>
            <p:cNvSpPr/>
            <p:nvPr/>
          </p:nvSpPr>
          <p:spPr>
            <a:xfrm>
              <a:off x="6537220" y="2143214"/>
              <a:ext cx="33749" cy="64903"/>
            </a:xfrm>
            <a:custGeom>
              <a:avLst/>
              <a:gdLst/>
              <a:ahLst/>
              <a:cxnLst/>
              <a:rect l="l" t="t" r="r" b="b"/>
              <a:pathLst>
                <a:path w="260" h="500" extrusionOk="0">
                  <a:moveTo>
                    <a:pt x="0" y="0"/>
                  </a:moveTo>
                  <a:lnTo>
                    <a:pt x="0" y="361"/>
                  </a:lnTo>
                  <a:lnTo>
                    <a:pt x="260" y="500"/>
                  </a:lnTo>
                  <a:lnTo>
                    <a:pt x="260" y="1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2180;p60">
              <a:extLst>
                <a:ext uri="{FF2B5EF4-FFF2-40B4-BE49-F238E27FC236}">
                  <a16:creationId xmlns:a16="http://schemas.microsoft.com/office/drawing/2014/main" id="{7E376119-1325-33DC-D3FF-5C9527B308DB}"/>
                </a:ext>
              </a:extLst>
            </p:cNvPr>
            <p:cNvSpPr/>
            <p:nvPr/>
          </p:nvSpPr>
          <p:spPr>
            <a:xfrm>
              <a:off x="6570840" y="2143214"/>
              <a:ext cx="31283" cy="64903"/>
            </a:xfrm>
            <a:custGeom>
              <a:avLst/>
              <a:gdLst/>
              <a:ahLst/>
              <a:cxnLst/>
              <a:rect l="l" t="t" r="r" b="b"/>
              <a:pathLst>
                <a:path w="241" h="500" extrusionOk="0">
                  <a:moveTo>
                    <a:pt x="241" y="0"/>
                  </a:moveTo>
                  <a:lnTo>
                    <a:pt x="1" y="140"/>
                  </a:lnTo>
                  <a:lnTo>
                    <a:pt x="1" y="500"/>
                  </a:lnTo>
                  <a:lnTo>
                    <a:pt x="241" y="361"/>
                  </a:lnTo>
                  <a:lnTo>
                    <a:pt x="24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2181;p60">
              <a:extLst>
                <a:ext uri="{FF2B5EF4-FFF2-40B4-BE49-F238E27FC236}">
                  <a16:creationId xmlns:a16="http://schemas.microsoft.com/office/drawing/2014/main" id="{F0E98E53-D096-C75D-99C3-5A2EEFD1D21F}"/>
                </a:ext>
              </a:extLst>
            </p:cNvPr>
            <p:cNvSpPr/>
            <p:nvPr/>
          </p:nvSpPr>
          <p:spPr>
            <a:xfrm>
              <a:off x="6370677" y="1576995"/>
              <a:ext cx="65032" cy="38812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260" y="0"/>
                  </a:moveTo>
                  <a:lnTo>
                    <a:pt x="0" y="140"/>
                  </a:lnTo>
                  <a:lnTo>
                    <a:pt x="260" y="298"/>
                  </a:lnTo>
                  <a:lnTo>
                    <a:pt x="500" y="140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2182;p60">
              <a:extLst>
                <a:ext uri="{FF2B5EF4-FFF2-40B4-BE49-F238E27FC236}">
                  <a16:creationId xmlns:a16="http://schemas.microsoft.com/office/drawing/2014/main" id="{A2382EB7-9F05-1921-CF99-F0EE804ED551}"/>
                </a:ext>
              </a:extLst>
            </p:cNvPr>
            <p:cNvSpPr/>
            <p:nvPr/>
          </p:nvSpPr>
          <p:spPr>
            <a:xfrm>
              <a:off x="6370677" y="1595039"/>
              <a:ext cx="33749" cy="67499"/>
            </a:xfrm>
            <a:custGeom>
              <a:avLst/>
              <a:gdLst/>
              <a:ahLst/>
              <a:cxnLst/>
              <a:rect l="l" t="t" r="r" b="b"/>
              <a:pathLst>
                <a:path w="260" h="520" extrusionOk="0">
                  <a:moveTo>
                    <a:pt x="0" y="1"/>
                  </a:moveTo>
                  <a:lnTo>
                    <a:pt x="0" y="361"/>
                  </a:lnTo>
                  <a:lnTo>
                    <a:pt x="260" y="519"/>
                  </a:lnTo>
                  <a:lnTo>
                    <a:pt x="260" y="15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2183;p60">
              <a:extLst>
                <a:ext uri="{FF2B5EF4-FFF2-40B4-BE49-F238E27FC236}">
                  <a16:creationId xmlns:a16="http://schemas.microsoft.com/office/drawing/2014/main" id="{0BC415B8-50AD-7A7C-6B7A-0112B1AC036B}"/>
                </a:ext>
              </a:extLst>
            </p:cNvPr>
            <p:cNvSpPr/>
            <p:nvPr/>
          </p:nvSpPr>
          <p:spPr>
            <a:xfrm>
              <a:off x="6404298" y="1595039"/>
              <a:ext cx="31413" cy="67499"/>
            </a:xfrm>
            <a:custGeom>
              <a:avLst/>
              <a:gdLst/>
              <a:ahLst/>
              <a:cxnLst/>
              <a:rect l="l" t="t" r="r" b="b"/>
              <a:pathLst>
                <a:path w="242" h="520" extrusionOk="0">
                  <a:moveTo>
                    <a:pt x="241" y="1"/>
                  </a:moveTo>
                  <a:lnTo>
                    <a:pt x="1" y="159"/>
                  </a:lnTo>
                  <a:lnTo>
                    <a:pt x="1" y="519"/>
                  </a:lnTo>
                  <a:lnTo>
                    <a:pt x="241" y="361"/>
                  </a:lnTo>
                  <a:lnTo>
                    <a:pt x="24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2184;p60">
              <a:extLst>
                <a:ext uri="{FF2B5EF4-FFF2-40B4-BE49-F238E27FC236}">
                  <a16:creationId xmlns:a16="http://schemas.microsoft.com/office/drawing/2014/main" id="{82B9B67C-2440-DBB3-5EFC-E0CD96C78B13}"/>
                </a:ext>
              </a:extLst>
            </p:cNvPr>
            <p:cNvSpPr/>
            <p:nvPr/>
          </p:nvSpPr>
          <p:spPr>
            <a:xfrm>
              <a:off x="5944779" y="2007826"/>
              <a:ext cx="62436" cy="36994"/>
            </a:xfrm>
            <a:custGeom>
              <a:avLst/>
              <a:gdLst/>
              <a:ahLst/>
              <a:cxnLst/>
              <a:rect l="l" t="t" r="r" b="b"/>
              <a:pathLst>
                <a:path w="481" h="285" extrusionOk="0">
                  <a:moveTo>
                    <a:pt x="240" y="1"/>
                  </a:moveTo>
                  <a:lnTo>
                    <a:pt x="0" y="140"/>
                  </a:lnTo>
                  <a:lnTo>
                    <a:pt x="240" y="284"/>
                  </a:lnTo>
                  <a:lnTo>
                    <a:pt x="481" y="140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2185;p60">
              <a:extLst>
                <a:ext uri="{FF2B5EF4-FFF2-40B4-BE49-F238E27FC236}">
                  <a16:creationId xmlns:a16="http://schemas.microsoft.com/office/drawing/2014/main" id="{7405430E-3116-090C-2D69-B6E68DB63EE5}"/>
                </a:ext>
              </a:extLst>
            </p:cNvPr>
            <p:cNvSpPr/>
            <p:nvPr/>
          </p:nvSpPr>
          <p:spPr>
            <a:xfrm>
              <a:off x="5944779" y="2025999"/>
              <a:ext cx="31283" cy="65552"/>
            </a:xfrm>
            <a:custGeom>
              <a:avLst/>
              <a:gdLst/>
              <a:ahLst/>
              <a:cxnLst/>
              <a:rect l="l" t="t" r="r" b="b"/>
              <a:pathLst>
                <a:path w="241" h="505" extrusionOk="0">
                  <a:moveTo>
                    <a:pt x="0" y="0"/>
                  </a:moveTo>
                  <a:lnTo>
                    <a:pt x="0" y="360"/>
                  </a:lnTo>
                  <a:lnTo>
                    <a:pt x="240" y="505"/>
                  </a:lnTo>
                  <a:lnTo>
                    <a:pt x="240" y="14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2186;p60">
              <a:extLst>
                <a:ext uri="{FF2B5EF4-FFF2-40B4-BE49-F238E27FC236}">
                  <a16:creationId xmlns:a16="http://schemas.microsoft.com/office/drawing/2014/main" id="{79BABEBC-B6ED-B20F-7F81-696A642425DA}"/>
                </a:ext>
              </a:extLst>
            </p:cNvPr>
            <p:cNvSpPr/>
            <p:nvPr/>
          </p:nvSpPr>
          <p:spPr>
            <a:xfrm>
              <a:off x="5975933" y="2025999"/>
              <a:ext cx="31283" cy="65552"/>
            </a:xfrm>
            <a:custGeom>
              <a:avLst/>
              <a:gdLst/>
              <a:ahLst/>
              <a:cxnLst/>
              <a:rect l="l" t="t" r="r" b="b"/>
              <a:pathLst>
                <a:path w="241" h="505" extrusionOk="0">
                  <a:moveTo>
                    <a:pt x="241" y="0"/>
                  </a:moveTo>
                  <a:lnTo>
                    <a:pt x="0" y="144"/>
                  </a:lnTo>
                  <a:lnTo>
                    <a:pt x="0" y="505"/>
                  </a:lnTo>
                  <a:lnTo>
                    <a:pt x="241" y="360"/>
                  </a:lnTo>
                  <a:lnTo>
                    <a:pt x="24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2187;p60">
              <a:extLst>
                <a:ext uri="{FF2B5EF4-FFF2-40B4-BE49-F238E27FC236}">
                  <a16:creationId xmlns:a16="http://schemas.microsoft.com/office/drawing/2014/main" id="{0B4DF877-8C9E-3E91-9B2A-8BBA873A4AA8}"/>
                </a:ext>
              </a:extLst>
            </p:cNvPr>
            <p:cNvSpPr/>
            <p:nvPr/>
          </p:nvSpPr>
          <p:spPr>
            <a:xfrm>
              <a:off x="7168214" y="2174368"/>
              <a:ext cx="65032" cy="36345"/>
            </a:xfrm>
            <a:custGeom>
              <a:avLst/>
              <a:gdLst/>
              <a:ahLst/>
              <a:cxnLst/>
              <a:rect l="l" t="t" r="r" b="b"/>
              <a:pathLst>
                <a:path w="501" h="280" extrusionOk="0">
                  <a:moveTo>
                    <a:pt x="260" y="0"/>
                  </a:moveTo>
                  <a:lnTo>
                    <a:pt x="1" y="140"/>
                  </a:lnTo>
                  <a:lnTo>
                    <a:pt x="260" y="279"/>
                  </a:lnTo>
                  <a:lnTo>
                    <a:pt x="500" y="140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2188;p60">
              <a:extLst>
                <a:ext uri="{FF2B5EF4-FFF2-40B4-BE49-F238E27FC236}">
                  <a16:creationId xmlns:a16="http://schemas.microsoft.com/office/drawing/2014/main" id="{BBC9C50E-3E5E-C320-0617-768D0238431E}"/>
                </a:ext>
              </a:extLst>
            </p:cNvPr>
            <p:cNvSpPr/>
            <p:nvPr/>
          </p:nvSpPr>
          <p:spPr>
            <a:xfrm>
              <a:off x="7168214" y="2192411"/>
              <a:ext cx="33879" cy="65032"/>
            </a:xfrm>
            <a:custGeom>
              <a:avLst/>
              <a:gdLst/>
              <a:ahLst/>
              <a:cxnLst/>
              <a:rect l="l" t="t" r="r" b="b"/>
              <a:pathLst>
                <a:path w="261" h="501" extrusionOk="0">
                  <a:moveTo>
                    <a:pt x="1" y="1"/>
                  </a:moveTo>
                  <a:lnTo>
                    <a:pt x="1" y="361"/>
                  </a:lnTo>
                  <a:lnTo>
                    <a:pt x="260" y="500"/>
                  </a:lnTo>
                  <a:lnTo>
                    <a:pt x="260" y="14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2189;p60">
              <a:extLst>
                <a:ext uri="{FF2B5EF4-FFF2-40B4-BE49-F238E27FC236}">
                  <a16:creationId xmlns:a16="http://schemas.microsoft.com/office/drawing/2014/main" id="{A71993DB-855A-09F6-D140-119D75AB61C6}"/>
                </a:ext>
              </a:extLst>
            </p:cNvPr>
            <p:cNvSpPr/>
            <p:nvPr/>
          </p:nvSpPr>
          <p:spPr>
            <a:xfrm>
              <a:off x="7201964" y="2192411"/>
              <a:ext cx="31283" cy="65032"/>
            </a:xfrm>
            <a:custGeom>
              <a:avLst/>
              <a:gdLst/>
              <a:ahLst/>
              <a:cxnLst/>
              <a:rect l="l" t="t" r="r" b="b"/>
              <a:pathLst>
                <a:path w="241" h="501" extrusionOk="0">
                  <a:moveTo>
                    <a:pt x="240" y="1"/>
                  </a:moveTo>
                  <a:lnTo>
                    <a:pt x="0" y="140"/>
                  </a:lnTo>
                  <a:lnTo>
                    <a:pt x="0" y="500"/>
                  </a:lnTo>
                  <a:lnTo>
                    <a:pt x="240" y="361"/>
                  </a:lnTo>
                  <a:lnTo>
                    <a:pt x="24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2190;p60">
              <a:extLst>
                <a:ext uri="{FF2B5EF4-FFF2-40B4-BE49-F238E27FC236}">
                  <a16:creationId xmlns:a16="http://schemas.microsoft.com/office/drawing/2014/main" id="{BB851FAB-13CB-B921-AFCF-D67EDE98CD8A}"/>
                </a:ext>
              </a:extLst>
            </p:cNvPr>
            <p:cNvSpPr/>
            <p:nvPr/>
          </p:nvSpPr>
          <p:spPr>
            <a:xfrm>
              <a:off x="7407709" y="2085840"/>
              <a:ext cx="65032" cy="39331"/>
            </a:xfrm>
            <a:custGeom>
              <a:avLst/>
              <a:gdLst/>
              <a:ahLst/>
              <a:cxnLst/>
              <a:rect l="l" t="t" r="r" b="b"/>
              <a:pathLst>
                <a:path w="501" h="303" extrusionOk="0">
                  <a:moveTo>
                    <a:pt x="241" y="0"/>
                  </a:moveTo>
                  <a:lnTo>
                    <a:pt x="1" y="140"/>
                  </a:lnTo>
                  <a:lnTo>
                    <a:pt x="241" y="303"/>
                  </a:lnTo>
                  <a:lnTo>
                    <a:pt x="500" y="140"/>
                  </a:lnTo>
                  <a:lnTo>
                    <a:pt x="24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2191;p60">
              <a:extLst>
                <a:ext uri="{FF2B5EF4-FFF2-40B4-BE49-F238E27FC236}">
                  <a16:creationId xmlns:a16="http://schemas.microsoft.com/office/drawing/2014/main" id="{CCC3ADAC-C9DA-F40D-C012-173508895B6F}"/>
                </a:ext>
              </a:extLst>
            </p:cNvPr>
            <p:cNvSpPr/>
            <p:nvPr/>
          </p:nvSpPr>
          <p:spPr>
            <a:xfrm>
              <a:off x="7407709" y="2103883"/>
              <a:ext cx="31283" cy="65681"/>
            </a:xfrm>
            <a:custGeom>
              <a:avLst/>
              <a:gdLst/>
              <a:ahLst/>
              <a:cxnLst/>
              <a:rect l="l" t="t" r="r" b="b"/>
              <a:pathLst>
                <a:path w="241" h="506" extrusionOk="0">
                  <a:moveTo>
                    <a:pt x="1" y="1"/>
                  </a:moveTo>
                  <a:lnTo>
                    <a:pt x="1" y="361"/>
                  </a:lnTo>
                  <a:lnTo>
                    <a:pt x="241" y="505"/>
                  </a:lnTo>
                  <a:lnTo>
                    <a:pt x="241" y="16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2192;p60">
              <a:extLst>
                <a:ext uri="{FF2B5EF4-FFF2-40B4-BE49-F238E27FC236}">
                  <a16:creationId xmlns:a16="http://schemas.microsoft.com/office/drawing/2014/main" id="{61585F32-DFAB-7356-EE03-B1194ADEFB73}"/>
                </a:ext>
              </a:extLst>
            </p:cNvPr>
            <p:cNvSpPr/>
            <p:nvPr/>
          </p:nvSpPr>
          <p:spPr>
            <a:xfrm>
              <a:off x="7438863" y="2103883"/>
              <a:ext cx="33879" cy="65681"/>
            </a:xfrm>
            <a:custGeom>
              <a:avLst/>
              <a:gdLst/>
              <a:ahLst/>
              <a:cxnLst/>
              <a:rect l="l" t="t" r="r" b="b"/>
              <a:pathLst>
                <a:path w="261" h="506" extrusionOk="0">
                  <a:moveTo>
                    <a:pt x="260" y="1"/>
                  </a:moveTo>
                  <a:lnTo>
                    <a:pt x="1" y="164"/>
                  </a:lnTo>
                  <a:lnTo>
                    <a:pt x="1" y="505"/>
                  </a:lnTo>
                  <a:lnTo>
                    <a:pt x="260" y="361"/>
                  </a:lnTo>
                  <a:lnTo>
                    <a:pt x="26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2193;p60">
              <a:extLst>
                <a:ext uri="{FF2B5EF4-FFF2-40B4-BE49-F238E27FC236}">
                  <a16:creationId xmlns:a16="http://schemas.microsoft.com/office/drawing/2014/main" id="{B40DA92B-9928-9C8E-26BC-0D27D7385654}"/>
                </a:ext>
              </a:extLst>
            </p:cNvPr>
            <p:cNvSpPr/>
            <p:nvPr/>
          </p:nvSpPr>
          <p:spPr>
            <a:xfrm>
              <a:off x="7306070" y="1924879"/>
              <a:ext cx="62436" cy="36345"/>
            </a:xfrm>
            <a:custGeom>
              <a:avLst/>
              <a:gdLst/>
              <a:ahLst/>
              <a:cxnLst/>
              <a:rect l="l" t="t" r="r" b="b"/>
              <a:pathLst>
                <a:path w="481" h="280" extrusionOk="0">
                  <a:moveTo>
                    <a:pt x="241" y="1"/>
                  </a:moveTo>
                  <a:lnTo>
                    <a:pt x="1" y="140"/>
                  </a:lnTo>
                  <a:lnTo>
                    <a:pt x="241" y="279"/>
                  </a:lnTo>
                  <a:lnTo>
                    <a:pt x="481" y="140"/>
                  </a:lnTo>
                  <a:lnTo>
                    <a:pt x="24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2194;p60">
              <a:extLst>
                <a:ext uri="{FF2B5EF4-FFF2-40B4-BE49-F238E27FC236}">
                  <a16:creationId xmlns:a16="http://schemas.microsoft.com/office/drawing/2014/main" id="{F1897E5A-CDE8-7C57-D486-B524CD3D8D87}"/>
                </a:ext>
              </a:extLst>
            </p:cNvPr>
            <p:cNvSpPr/>
            <p:nvPr/>
          </p:nvSpPr>
          <p:spPr>
            <a:xfrm>
              <a:off x="7306070" y="1943052"/>
              <a:ext cx="31283" cy="64903"/>
            </a:xfrm>
            <a:custGeom>
              <a:avLst/>
              <a:gdLst/>
              <a:ahLst/>
              <a:cxnLst/>
              <a:rect l="l" t="t" r="r" b="b"/>
              <a:pathLst>
                <a:path w="241" h="500" extrusionOk="0">
                  <a:moveTo>
                    <a:pt x="1" y="0"/>
                  </a:moveTo>
                  <a:lnTo>
                    <a:pt x="1" y="360"/>
                  </a:lnTo>
                  <a:lnTo>
                    <a:pt x="241" y="500"/>
                  </a:lnTo>
                  <a:lnTo>
                    <a:pt x="241" y="13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2195;p60">
              <a:extLst>
                <a:ext uri="{FF2B5EF4-FFF2-40B4-BE49-F238E27FC236}">
                  <a16:creationId xmlns:a16="http://schemas.microsoft.com/office/drawing/2014/main" id="{2B7C6531-35A2-33D2-256C-089FD2ADDEE9}"/>
                </a:ext>
              </a:extLst>
            </p:cNvPr>
            <p:cNvSpPr/>
            <p:nvPr/>
          </p:nvSpPr>
          <p:spPr>
            <a:xfrm>
              <a:off x="7337223" y="1943052"/>
              <a:ext cx="31283" cy="64903"/>
            </a:xfrm>
            <a:custGeom>
              <a:avLst/>
              <a:gdLst/>
              <a:ahLst/>
              <a:cxnLst/>
              <a:rect l="l" t="t" r="r" b="b"/>
              <a:pathLst>
                <a:path w="241" h="500" extrusionOk="0">
                  <a:moveTo>
                    <a:pt x="241" y="0"/>
                  </a:moveTo>
                  <a:lnTo>
                    <a:pt x="1" y="139"/>
                  </a:lnTo>
                  <a:lnTo>
                    <a:pt x="1" y="500"/>
                  </a:lnTo>
                  <a:lnTo>
                    <a:pt x="241" y="360"/>
                  </a:lnTo>
                  <a:lnTo>
                    <a:pt x="24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2196;p60">
              <a:extLst>
                <a:ext uri="{FF2B5EF4-FFF2-40B4-BE49-F238E27FC236}">
                  <a16:creationId xmlns:a16="http://schemas.microsoft.com/office/drawing/2014/main" id="{996BAE44-71ED-7A0C-EFE0-43BB12266324}"/>
                </a:ext>
              </a:extLst>
            </p:cNvPr>
            <p:cNvSpPr/>
            <p:nvPr/>
          </p:nvSpPr>
          <p:spPr>
            <a:xfrm>
              <a:off x="7186387" y="1265199"/>
              <a:ext cx="65552" cy="38812"/>
            </a:xfrm>
            <a:custGeom>
              <a:avLst/>
              <a:gdLst/>
              <a:ahLst/>
              <a:cxnLst/>
              <a:rect l="l" t="t" r="r" b="b"/>
              <a:pathLst>
                <a:path w="505" h="299" extrusionOk="0">
                  <a:moveTo>
                    <a:pt x="264" y="0"/>
                  </a:moveTo>
                  <a:lnTo>
                    <a:pt x="0" y="159"/>
                  </a:lnTo>
                  <a:lnTo>
                    <a:pt x="264" y="298"/>
                  </a:lnTo>
                  <a:lnTo>
                    <a:pt x="505" y="159"/>
                  </a:lnTo>
                  <a:lnTo>
                    <a:pt x="264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2197;p60">
              <a:extLst>
                <a:ext uri="{FF2B5EF4-FFF2-40B4-BE49-F238E27FC236}">
                  <a16:creationId xmlns:a16="http://schemas.microsoft.com/office/drawing/2014/main" id="{C9163C02-FA28-1647-1862-F9F4177546A0}"/>
                </a:ext>
              </a:extLst>
            </p:cNvPr>
            <p:cNvSpPr/>
            <p:nvPr/>
          </p:nvSpPr>
          <p:spPr>
            <a:xfrm>
              <a:off x="7186387" y="1285708"/>
              <a:ext cx="34398" cy="65032"/>
            </a:xfrm>
            <a:custGeom>
              <a:avLst/>
              <a:gdLst/>
              <a:ahLst/>
              <a:cxnLst/>
              <a:rect l="l" t="t" r="r" b="b"/>
              <a:pathLst>
                <a:path w="265" h="501" extrusionOk="0">
                  <a:moveTo>
                    <a:pt x="0" y="1"/>
                  </a:moveTo>
                  <a:lnTo>
                    <a:pt x="0" y="361"/>
                  </a:lnTo>
                  <a:lnTo>
                    <a:pt x="264" y="500"/>
                  </a:lnTo>
                  <a:lnTo>
                    <a:pt x="264" y="14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2198;p60">
              <a:extLst>
                <a:ext uri="{FF2B5EF4-FFF2-40B4-BE49-F238E27FC236}">
                  <a16:creationId xmlns:a16="http://schemas.microsoft.com/office/drawing/2014/main" id="{23A8F04C-8ABC-CEB1-2202-D3638E66A61C}"/>
                </a:ext>
              </a:extLst>
            </p:cNvPr>
            <p:cNvSpPr/>
            <p:nvPr/>
          </p:nvSpPr>
          <p:spPr>
            <a:xfrm>
              <a:off x="7220656" y="1285708"/>
              <a:ext cx="31283" cy="65032"/>
            </a:xfrm>
            <a:custGeom>
              <a:avLst/>
              <a:gdLst/>
              <a:ahLst/>
              <a:cxnLst/>
              <a:rect l="l" t="t" r="r" b="b"/>
              <a:pathLst>
                <a:path w="241" h="501" extrusionOk="0">
                  <a:moveTo>
                    <a:pt x="241" y="1"/>
                  </a:moveTo>
                  <a:lnTo>
                    <a:pt x="0" y="140"/>
                  </a:lnTo>
                  <a:lnTo>
                    <a:pt x="0" y="500"/>
                  </a:lnTo>
                  <a:lnTo>
                    <a:pt x="241" y="361"/>
                  </a:lnTo>
                  <a:lnTo>
                    <a:pt x="24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2199;p60">
              <a:extLst>
                <a:ext uri="{FF2B5EF4-FFF2-40B4-BE49-F238E27FC236}">
                  <a16:creationId xmlns:a16="http://schemas.microsoft.com/office/drawing/2014/main" id="{7F0CB1D4-3AC8-E04D-BA31-3D62C0ABD863}"/>
                </a:ext>
              </a:extLst>
            </p:cNvPr>
            <p:cNvSpPr/>
            <p:nvPr/>
          </p:nvSpPr>
          <p:spPr>
            <a:xfrm>
              <a:off x="6581485" y="3015422"/>
              <a:ext cx="64902" cy="36865"/>
            </a:xfrm>
            <a:custGeom>
              <a:avLst/>
              <a:gdLst/>
              <a:ahLst/>
              <a:cxnLst/>
              <a:rect l="l" t="t" r="r" b="b"/>
              <a:pathLst>
                <a:path w="500" h="284" extrusionOk="0">
                  <a:moveTo>
                    <a:pt x="260" y="0"/>
                  </a:moveTo>
                  <a:lnTo>
                    <a:pt x="0" y="139"/>
                  </a:lnTo>
                  <a:lnTo>
                    <a:pt x="260" y="284"/>
                  </a:lnTo>
                  <a:lnTo>
                    <a:pt x="500" y="139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2200;p60">
              <a:extLst>
                <a:ext uri="{FF2B5EF4-FFF2-40B4-BE49-F238E27FC236}">
                  <a16:creationId xmlns:a16="http://schemas.microsoft.com/office/drawing/2014/main" id="{AEE9C48F-EF3E-2924-3526-883684C105E7}"/>
                </a:ext>
              </a:extLst>
            </p:cNvPr>
            <p:cNvSpPr/>
            <p:nvPr/>
          </p:nvSpPr>
          <p:spPr>
            <a:xfrm>
              <a:off x="6581485" y="3033466"/>
              <a:ext cx="33749" cy="65552"/>
            </a:xfrm>
            <a:custGeom>
              <a:avLst/>
              <a:gdLst/>
              <a:ahLst/>
              <a:cxnLst/>
              <a:rect l="l" t="t" r="r" b="b"/>
              <a:pathLst>
                <a:path w="260" h="505" extrusionOk="0">
                  <a:moveTo>
                    <a:pt x="0" y="0"/>
                  </a:moveTo>
                  <a:lnTo>
                    <a:pt x="0" y="361"/>
                  </a:lnTo>
                  <a:lnTo>
                    <a:pt x="260" y="505"/>
                  </a:lnTo>
                  <a:lnTo>
                    <a:pt x="260" y="14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201;p60">
              <a:extLst>
                <a:ext uri="{FF2B5EF4-FFF2-40B4-BE49-F238E27FC236}">
                  <a16:creationId xmlns:a16="http://schemas.microsoft.com/office/drawing/2014/main" id="{28B0EC8F-DB68-F0F0-60C7-2A1224DBB708}"/>
                </a:ext>
              </a:extLst>
            </p:cNvPr>
            <p:cNvSpPr/>
            <p:nvPr/>
          </p:nvSpPr>
          <p:spPr>
            <a:xfrm>
              <a:off x="6615105" y="3033466"/>
              <a:ext cx="31283" cy="65552"/>
            </a:xfrm>
            <a:custGeom>
              <a:avLst/>
              <a:gdLst/>
              <a:ahLst/>
              <a:cxnLst/>
              <a:rect l="l" t="t" r="r" b="b"/>
              <a:pathLst>
                <a:path w="241" h="505" extrusionOk="0">
                  <a:moveTo>
                    <a:pt x="241" y="0"/>
                  </a:moveTo>
                  <a:lnTo>
                    <a:pt x="1" y="145"/>
                  </a:lnTo>
                  <a:lnTo>
                    <a:pt x="1" y="505"/>
                  </a:lnTo>
                  <a:lnTo>
                    <a:pt x="241" y="361"/>
                  </a:lnTo>
                  <a:lnTo>
                    <a:pt x="24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202;p60">
              <a:extLst>
                <a:ext uri="{FF2B5EF4-FFF2-40B4-BE49-F238E27FC236}">
                  <a16:creationId xmlns:a16="http://schemas.microsoft.com/office/drawing/2014/main" id="{1B06E192-C76E-D5D3-9367-B239E9628362}"/>
                </a:ext>
              </a:extLst>
            </p:cNvPr>
            <p:cNvSpPr/>
            <p:nvPr/>
          </p:nvSpPr>
          <p:spPr>
            <a:xfrm>
              <a:off x="6880171" y="3046576"/>
              <a:ext cx="64902" cy="36865"/>
            </a:xfrm>
            <a:custGeom>
              <a:avLst/>
              <a:gdLst/>
              <a:ahLst/>
              <a:cxnLst/>
              <a:rect l="l" t="t" r="r" b="b"/>
              <a:pathLst>
                <a:path w="500" h="284" extrusionOk="0">
                  <a:moveTo>
                    <a:pt x="260" y="0"/>
                  </a:moveTo>
                  <a:lnTo>
                    <a:pt x="0" y="140"/>
                  </a:lnTo>
                  <a:lnTo>
                    <a:pt x="260" y="284"/>
                  </a:lnTo>
                  <a:lnTo>
                    <a:pt x="500" y="140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203;p60">
              <a:extLst>
                <a:ext uri="{FF2B5EF4-FFF2-40B4-BE49-F238E27FC236}">
                  <a16:creationId xmlns:a16="http://schemas.microsoft.com/office/drawing/2014/main" id="{49CD34D7-AA7B-0E88-49D6-3E601170A53D}"/>
                </a:ext>
              </a:extLst>
            </p:cNvPr>
            <p:cNvSpPr/>
            <p:nvPr/>
          </p:nvSpPr>
          <p:spPr>
            <a:xfrm>
              <a:off x="6880171" y="3064619"/>
              <a:ext cx="33749" cy="65681"/>
            </a:xfrm>
            <a:custGeom>
              <a:avLst/>
              <a:gdLst/>
              <a:ahLst/>
              <a:cxnLst/>
              <a:rect l="l" t="t" r="r" b="b"/>
              <a:pathLst>
                <a:path w="260" h="506" extrusionOk="0">
                  <a:moveTo>
                    <a:pt x="0" y="1"/>
                  </a:moveTo>
                  <a:lnTo>
                    <a:pt x="0" y="361"/>
                  </a:lnTo>
                  <a:lnTo>
                    <a:pt x="260" y="505"/>
                  </a:lnTo>
                  <a:lnTo>
                    <a:pt x="260" y="14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204;p60">
              <a:extLst>
                <a:ext uri="{FF2B5EF4-FFF2-40B4-BE49-F238E27FC236}">
                  <a16:creationId xmlns:a16="http://schemas.microsoft.com/office/drawing/2014/main" id="{FB509BB2-C149-3D62-6050-3D65E6E73042}"/>
                </a:ext>
              </a:extLst>
            </p:cNvPr>
            <p:cNvSpPr/>
            <p:nvPr/>
          </p:nvSpPr>
          <p:spPr>
            <a:xfrm>
              <a:off x="6913792" y="3064619"/>
              <a:ext cx="31283" cy="65681"/>
            </a:xfrm>
            <a:custGeom>
              <a:avLst/>
              <a:gdLst/>
              <a:ahLst/>
              <a:cxnLst/>
              <a:rect l="l" t="t" r="r" b="b"/>
              <a:pathLst>
                <a:path w="241" h="506" extrusionOk="0">
                  <a:moveTo>
                    <a:pt x="241" y="1"/>
                  </a:moveTo>
                  <a:lnTo>
                    <a:pt x="1" y="145"/>
                  </a:lnTo>
                  <a:lnTo>
                    <a:pt x="1" y="505"/>
                  </a:lnTo>
                  <a:lnTo>
                    <a:pt x="241" y="361"/>
                  </a:lnTo>
                  <a:lnTo>
                    <a:pt x="24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205;p60">
              <a:extLst>
                <a:ext uri="{FF2B5EF4-FFF2-40B4-BE49-F238E27FC236}">
                  <a16:creationId xmlns:a16="http://schemas.microsoft.com/office/drawing/2014/main" id="{0BFEBBEB-372D-82C7-E279-C7849919BFBF}"/>
                </a:ext>
              </a:extLst>
            </p:cNvPr>
            <p:cNvSpPr/>
            <p:nvPr/>
          </p:nvSpPr>
          <p:spPr>
            <a:xfrm>
              <a:off x="6357567" y="2771515"/>
              <a:ext cx="62436" cy="36345"/>
            </a:xfrm>
            <a:custGeom>
              <a:avLst/>
              <a:gdLst/>
              <a:ahLst/>
              <a:cxnLst/>
              <a:rect l="l" t="t" r="r" b="b"/>
              <a:pathLst>
                <a:path w="481" h="280" extrusionOk="0">
                  <a:moveTo>
                    <a:pt x="241" y="1"/>
                  </a:moveTo>
                  <a:lnTo>
                    <a:pt x="1" y="140"/>
                  </a:lnTo>
                  <a:lnTo>
                    <a:pt x="241" y="279"/>
                  </a:lnTo>
                  <a:lnTo>
                    <a:pt x="481" y="140"/>
                  </a:lnTo>
                  <a:lnTo>
                    <a:pt x="24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206;p60">
              <a:extLst>
                <a:ext uri="{FF2B5EF4-FFF2-40B4-BE49-F238E27FC236}">
                  <a16:creationId xmlns:a16="http://schemas.microsoft.com/office/drawing/2014/main" id="{3DFAB4FD-344A-B5F7-1D34-F1AF2C0F4DC7}"/>
                </a:ext>
              </a:extLst>
            </p:cNvPr>
            <p:cNvSpPr/>
            <p:nvPr/>
          </p:nvSpPr>
          <p:spPr>
            <a:xfrm>
              <a:off x="6357567" y="2789688"/>
              <a:ext cx="31283" cy="64903"/>
            </a:xfrm>
            <a:custGeom>
              <a:avLst/>
              <a:gdLst/>
              <a:ahLst/>
              <a:cxnLst/>
              <a:rect l="l" t="t" r="r" b="b"/>
              <a:pathLst>
                <a:path w="241" h="500" extrusionOk="0">
                  <a:moveTo>
                    <a:pt x="1" y="0"/>
                  </a:moveTo>
                  <a:lnTo>
                    <a:pt x="1" y="360"/>
                  </a:lnTo>
                  <a:lnTo>
                    <a:pt x="241" y="500"/>
                  </a:lnTo>
                  <a:lnTo>
                    <a:pt x="241" y="13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207;p60">
              <a:extLst>
                <a:ext uri="{FF2B5EF4-FFF2-40B4-BE49-F238E27FC236}">
                  <a16:creationId xmlns:a16="http://schemas.microsoft.com/office/drawing/2014/main" id="{7B00636B-F804-0E71-289E-B92671B23340}"/>
                </a:ext>
              </a:extLst>
            </p:cNvPr>
            <p:cNvSpPr/>
            <p:nvPr/>
          </p:nvSpPr>
          <p:spPr>
            <a:xfrm>
              <a:off x="6388721" y="2789688"/>
              <a:ext cx="31283" cy="64903"/>
            </a:xfrm>
            <a:custGeom>
              <a:avLst/>
              <a:gdLst/>
              <a:ahLst/>
              <a:cxnLst/>
              <a:rect l="l" t="t" r="r" b="b"/>
              <a:pathLst>
                <a:path w="241" h="500" extrusionOk="0">
                  <a:moveTo>
                    <a:pt x="241" y="0"/>
                  </a:moveTo>
                  <a:lnTo>
                    <a:pt x="1" y="139"/>
                  </a:lnTo>
                  <a:lnTo>
                    <a:pt x="1" y="500"/>
                  </a:lnTo>
                  <a:lnTo>
                    <a:pt x="241" y="360"/>
                  </a:lnTo>
                  <a:lnTo>
                    <a:pt x="241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208;p60">
              <a:extLst>
                <a:ext uri="{FF2B5EF4-FFF2-40B4-BE49-F238E27FC236}">
                  <a16:creationId xmlns:a16="http://schemas.microsoft.com/office/drawing/2014/main" id="{E7860707-3413-21BF-AD9A-499BE1E7BE82}"/>
                </a:ext>
              </a:extLst>
            </p:cNvPr>
            <p:cNvSpPr/>
            <p:nvPr/>
          </p:nvSpPr>
          <p:spPr>
            <a:xfrm>
              <a:off x="7020493" y="2807731"/>
              <a:ext cx="64902" cy="36345"/>
            </a:xfrm>
            <a:custGeom>
              <a:avLst/>
              <a:gdLst/>
              <a:ahLst/>
              <a:cxnLst/>
              <a:rect l="l" t="t" r="r" b="b"/>
              <a:pathLst>
                <a:path w="500" h="280" extrusionOk="0">
                  <a:moveTo>
                    <a:pt x="260" y="0"/>
                  </a:moveTo>
                  <a:lnTo>
                    <a:pt x="0" y="140"/>
                  </a:lnTo>
                  <a:lnTo>
                    <a:pt x="260" y="279"/>
                  </a:lnTo>
                  <a:lnTo>
                    <a:pt x="500" y="140"/>
                  </a:lnTo>
                  <a:lnTo>
                    <a:pt x="260" y="0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209;p60">
              <a:extLst>
                <a:ext uri="{FF2B5EF4-FFF2-40B4-BE49-F238E27FC236}">
                  <a16:creationId xmlns:a16="http://schemas.microsoft.com/office/drawing/2014/main" id="{2411808C-03B7-B1DB-EDE8-5811FDE52EE2}"/>
                </a:ext>
              </a:extLst>
            </p:cNvPr>
            <p:cNvSpPr/>
            <p:nvPr/>
          </p:nvSpPr>
          <p:spPr>
            <a:xfrm>
              <a:off x="7020493" y="2825774"/>
              <a:ext cx="33749" cy="65032"/>
            </a:xfrm>
            <a:custGeom>
              <a:avLst/>
              <a:gdLst/>
              <a:ahLst/>
              <a:cxnLst/>
              <a:rect l="l" t="t" r="r" b="b"/>
              <a:pathLst>
                <a:path w="260" h="501" extrusionOk="0">
                  <a:moveTo>
                    <a:pt x="0" y="1"/>
                  </a:moveTo>
                  <a:lnTo>
                    <a:pt x="0" y="361"/>
                  </a:lnTo>
                  <a:lnTo>
                    <a:pt x="260" y="500"/>
                  </a:lnTo>
                  <a:lnTo>
                    <a:pt x="260" y="14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210;p60">
              <a:extLst>
                <a:ext uri="{FF2B5EF4-FFF2-40B4-BE49-F238E27FC236}">
                  <a16:creationId xmlns:a16="http://schemas.microsoft.com/office/drawing/2014/main" id="{06D27EEF-8CCD-5360-1602-21EFB05942D1}"/>
                </a:ext>
              </a:extLst>
            </p:cNvPr>
            <p:cNvSpPr/>
            <p:nvPr/>
          </p:nvSpPr>
          <p:spPr>
            <a:xfrm>
              <a:off x="7054113" y="2825774"/>
              <a:ext cx="31283" cy="65032"/>
            </a:xfrm>
            <a:custGeom>
              <a:avLst/>
              <a:gdLst/>
              <a:ahLst/>
              <a:cxnLst/>
              <a:rect l="l" t="t" r="r" b="b"/>
              <a:pathLst>
                <a:path w="241" h="501" extrusionOk="0">
                  <a:moveTo>
                    <a:pt x="241" y="1"/>
                  </a:moveTo>
                  <a:lnTo>
                    <a:pt x="1" y="140"/>
                  </a:lnTo>
                  <a:lnTo>
                    <a:pt x="1" y="500"/>
                  </a:lnTo>
                  <a:lnTo>
                    <a:pt x="241" y="361"/>
                  </a:lnTo>
                  <a:lnTo>
                    <a:pt x="241" y="1"/>
                  </a:lnTo>
                  <a:close/>
                </a:path>
              </a:pathLst>
            </a:custGeom>
            <a:gradFill>
              <a:gsLst>
                <a:gs pos="0">
                  <a:srgbClr val="00B5E8"/>
                </a:gs>
                <a:gs pos="100000">
                  <a:srgbClr val="951B8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211;p60">
              <a:extLst>
                <a:ext uri="{FF2B5EF4-FFF2-40B4-BE49-F238E27FC236}">
                  <a16:creationId xmlns:a16="http://schemas.microsoft.com/office/drawing/2014/main" id="{DA82BE98-E29F-871B-F639-E6EB479D8765}"/>
                </a:ext>
              </a:extLst>
            </p:cNvPr>
            <p:cNvSpPr/>
            <p:nvPr/>
          </p:nvSpPr>
          <p:spPr>
            <a:xfrm>
              <a:off x="6687407" y="3470007"/>
              <a:ext cx="215996" cy="91123"/>
            </a:xfrm>
            <a:custGeom>
              <a:avLst/>
              <a:gdLst/>
              <a:ahLst/>
              <a:cxnLst/>
              <a:rect l="l" t="t" r="r" b="b"/>
              <a:pathLst>
                <a:path w="1664" h="702" extrusionOk="0">
                  <a:moveTo>
                    <a:pt x="1" y="0"/>
                  </a:moveTo>
                  <a:lnTo>
                    <a:pt x="1" y="144"/>
                  </a:lnTo>
                  <a:cubicBezTo>
                    <a:pt x="1" y="442"/>
                    <a:pt x="385" y="682"/>
                    <a:pt x="842" y="702"/>
                  </a:cubicBezTo>
                  <a:cubicBezTo>
                    <a:pt x="1303" y="702"/>
                    <a:pt x="1663" y="461"/>
                    <a:pt x="1663" y="183"/>
                  </a:cubicBezTo>
                  <a:lnTo>
                    <a:pt x="1663" y="4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212;p60">
              <a:extLst>
                <a:ext uri="{FF2B5EF4-FFF2-40B4-BE49-F238E27FC236}">
                  <a16:creationId xmlns:a16="http://schemas.microsoft.com/office/drawing/2014/main" id="{9396197E-5705-6A1F-BE12-F3F4E33A3FEE}"/>
                </a:ext>
              </a:extLst>
            </p:cNvPr>
            <p:cNvSpPr/>
            <p:nvPr/>
          </p:nvSpPr>
          <p:spPr>
            <a:xfrm>
              <a:off x="6687407" y="3404974"/>
              <a:ext cx="215996" cy="138113"/>
            </a:xfrm>
            <a:custGeom>
              <a:avLst/>
              <a:gdLst/>
              <a:ahLst/>
              <a:cxnLst/>
              <a:rect l="l" t="t" r="r" b="b"/>
              <a:pathLst>
                <a:path w="1664" h="1064" extrusionOk="0">
                  <a:moveTo>
                    <a:pt x="790" y="1"/>
                  </a:moveTo>
                  <a:cubicBezTo>
                    <a:pt x="357" y="1"/>
                    <a:pt x="1" y="234"/>
                    <a:pt x="1" y="525"/>
                  </a:cubicBezTo>
                  <a:cubicBezTo>
                    <a:pt x="1" y="804"/>
                    <a:pt x="361" y="1044"/>
                    <a:pt x="822" y="1063"/>
                  </a:cubicBezTo>
                  <a:cubicBezTo>
                    <a:pt x="1284" y="1063"/>
                    <a:pt x="1663" y="823"/>
                    <a:pt x="1663" y="545"/>
                  </a:cubicBezTo>
                  <a:cubicBezTo>
                    <a:pt x="1663" y="242"/>
                    <a:pt x="1303" y="2"/>
                    <a:pt x="842" y="2"/>
                  </a:cubicBezTo>
                  <a:cubicBezTo>
                    <a:pt x="824" y="1"/>
                    <a:pt x="807" y="1"/>
                    <a:pt x="790" y="1"/>
                  </a:cubicBez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2213;p60">
              <a:extLst>
                <a:ext uri="{FF2B5EF4-FFF2-40B4-BE49-F238E27FC236}">
                  <a16:creationId xmlns:a16="http://schemas.microsoft.com/office/drawing/2014/main" id="{A69D1739-F634-1D40-252C-E5E93C335B5A}"/>
                </a:ext>
              </a:extLst>
            </p:cNvPr>
            <p:cNvSpPr/>
            <p:nvPr/>
          </p:nvSpPr>
          <p:spPr>
            <a:xfrm>
              <a:off x="6694675" y="2880683"/>
              <a:ext cx="205352" cy="654866"/>
            </a:xfrm>
            <a:custGeom>
              <a:avLst/>
              <a:gdLst/>
              <a:ahLst/>
              <a:cxnLst/>
              <a:rect l="l" t="t" r="r" b="b"/>
              <a:pathLst>
                <a:path w="1582" h="5045" extrusionOk="0">
                  <a:moveTo>
                    <a:pt x="1" y="0"/>
                  </a:moveTo>
                  <a:lnTo>
                    <a:pt x="1" y="4521"/>
                  </a:lnTo>
                  <a:cubicBezTo>
                    <a:pt x="1" y="4805"/>
                    <a:pt x="361" y="5021"/>
                    <a:pt x="798" y="5045"/>
                  </a:cubicBezTo>
                  <a:cubicBezTo>
                    <a:pt x="1221" y="5045"/>
                    <a:pt x="1581" y="4824"/>
                    <a:pt x="1581" y="4540"/>
                  </a:cubicBezTo>
                  <a:lnTo>
                    <a:pt x="1581" y="3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75294"/>
                  </a:srgbClr>
                </a:gs>
                <a:gs pos="50000">
                  <a:srgbClr val="FFFFFF">
                    <a:alpha val="2901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2214;p60">
              <a:extLst>
                <a:ext uri="{FF2B5EF4-FFF2-40B4-BE49-F238E27FC236}">
                  <a16:creationId xmlns:a16="http://schemas.microsoft.com/office/drawing/2014/main" id="{336E61B7-D53A-7123-E847-AB3B755EFA23}"/>
                </a:ext>
              </a:extLst>
            </p:cNvPr>
            <p:cNvSpPr/>
            <p:nvPr/>
          </p:nvSpPr>
          <p:spPr>
            <a:xfrm>
              <a:off x="6796576" y="3286070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44" y="0"/>
                    <a:pt x="1" y="19"/>
                    <a:pt x="1" y="58"/>
                  </a:cubicBezTo>
                  <a:cubicBezTo>
                    <a:pt x="1" y="77"/>
                    <a:pt x="44" y="120"/>
                    <a:pt x="63" y="120"/>
                  </a:cubicBezTo>
                  <a:cubicBezTo>
                    <a:pt x="101" y="120"/>
                    <a:pt x="121" y="77"/>
                    <a:pt x="121" y="58"/>
                  </a:cubicBezTo>
                  <a:cubicBezTo>
                    <a:pt x="121" y="19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2215;p60">
              <a:extLst>
                <a:ext uri="{FF2B5EF4-FFF2-40B4-BE49-F238E27FC236}">
                  <a16:creationId xmlns:a16="http://schemas.microsoft.com/office/drawing/2014/main" id="{0AA6272A-5528-5758-4585-E886C98EF6B3}"/>
                </a:ext>
              </a:extLst>
            </p:cNvPr>
            <p:cNvSpPr/>
            <p:nvPr/>
          </p:nvSpPr>
          <p:spPr>
            <a:xfrm>
              <a:off x="6820330" y="3335267"/>
              <a:ext cx="15706" cy="13240"/>
            </a:xfrm>
            <a:custGeom>
              <a:avLst/>
              <a:gdLst/>
              <a:ahLst/>
              <a:cxnLst/>
              <a:rect l="l" t="t" r="r" b="b"/>
              <a:pathLst>
                <a:path w="121" h="102" extrusionOk="0">
                  <a:moveTo>
                    <a:pt x="58" y="1"/>
                  </a:moveTo>
                  <a:cubicBezTo>
                    <a:pt x="39" y="1"/>
                    <a:pt x="0" y="20"/>
                    <a:pt x="0" y="58"/>
                  </a:cubicBezTo>
                  <a:cubicBezTo>
                    <a:pt x="0" y="77"/>
                    <a:pt x="39" y="102"/>
                    <a:pt x="58" y="102"/>
                  </a:cubicBezTo>
                  <a:cubicBezTo>
                    <a:pt x="101" y="102"/>
                    <a:pt x="120" y="77"/>
                    <a:pt x="120" y="58"/>
                  </a:cubicBezTo>
                  <a:cubicBezTo>
                    <a:pt x="120" y="20"/>
                    <a:pt x="101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2216;p60">
              <a:extLst>
                <a:ext uri="{FF2B5EF4-FFF2-40B4-BE49-F238E27FC236}">
                  <a16:creationId xmlns:a16="http://schemas.microsoft.com/office/drawing/2014/main" id="{504E2E9E-48D0-2BD4-DB0C-125EA9D49D97}"/>
                </a:ext>
              </a:extLst>
            </p:cNvPr>
            <p:cNvSpPr/>
            <p:nvPr/>
          </p:nvSpPr>
          <p:spPr>
            <a:xfrm>
              <a:off x="6760359" y="3311642"/>
              <a:ext cx="15836" cy="15706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63" y="0"/>
                  </a:moveTo>
                  <a:cubicBezTo>
                    <a:pt x="39" y="0"/>
                    <a:pt x="1" y="19"/>
                    <a:pt x="1" y="63"/>
                  </a:cubicBezTo>
                  <a:cubicBezTo>
                    <a:pt x="1" y="82"/>
                    <a:pt x="39" y="120"/>
                    <a:pt x="63" y="120"/>
                  </a:cubicBezTo>
                  <a:cubicBezTo>
                    <a:pt x="102" y="120"/>
                    <a:pt x="121" y="82"/>
                    <a:pt x="121" y="63"/>
                  </a:cubicBezTo>
                  <a:cubicBezTo>
                    <a:pt x="121" y="19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2217;p60">
              <a:extLst>
                <a:ext uri="{FF2B5EF4-FFF2-40B4-BE49-F238E27FC236}">
                  <a16:creationId xmlns:a16="http://schemas.microsoft.com/office/drawing/2014/main" id="{F6985549-FDDE-4D0F-49BE-2F895FD6D7C1}"/>
                </a:ext>
              </a:extLst>
            </p:cNvPr>
            <p:cNvSpPr/>
            <p:nvPr/>
          </p:nvSpPr>
          <p:spPr>
            <a:xfrm>
              <a:off x="6789047" y="3353311"/>
              <a:ext cx="15836" cy="13240"/>
            </a:xfrm>
            <a:custGeom>
              <a:avLst/>
              <a:gdLst/>
              <a:ahLst/>
              <a:cxnLst/>
              <a:rect l="l" t="t" r="r" b="b"/>
              <a:pathLst>
                <a:path w="122" h="102" extrusionOk="0">
                  <a:moveTo>
                    <a:pt x="59" y="1"/>
                  </a:moveTo>
                  <a:cubicBezTo>
                    <a:pt x="20" y="1"/>
                    <a:pt x="1" y="20"/>
                    <a:pt x="1" y="39"/>
                  </a:cubicBezTo>
                  <a:cubicBezTo>
                    <a:pt x="1" y="83"/>
                    <a:pt x="20" y="102"/>
                    <a:pt x="59" y="102"/>
                  </a:cubicBezTo>
                  <a:cubicBezTo>
                    <a:pt x="102" y="102"/>
                    <a:pt x="121" y="83"/>
                    <a:pt x="121" y="39"/>
                  </a:cubicBezTo>
                  <a:cubicBezTo>
                    <a:pt x="121" y="20"/>
                    <a:pt x="102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2218;p60">
              <a:extLst>
                <a:ext uri="{FF2B5EF4-FFF2-40B4-BE49-F238E27FC236}">
                  <a16:creationId xmlns:a16="http://schemas.microsoft.com/office/drawing/2014/main" id="{26277F08-6734-8B84-2013-8E937D11DDBB}"/>
                </a:ext>
              </a:extLst>
            </p:cNvPr>
            <p:cNvSpPr/>
            <p:nvPr/>
          </p:nvSpPr>
          <p:spPr>
            <a:xfrm>
              <a:off x="6796576" y="3387060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44" y="0"/>
                    <a:pt x="1" y="20"/>
                    <a:pt x="1" y="63"/>
                  </a:cubicBezTo>
                  <a:cubicBezTo>
                    <a:pt x="1" y="101"/>
                    <a:pt x="44" y="120"/>
                    <a:pt x="63" y="120"/>
                  </a:cubicBezTo>
                  <a:cubicBezTo>
                    <a:pt x="101" y="120"/>
                    <a:pt x="121" y="101"/>
                    <a:pt x="121" y="63"/>
                  </a:cubicBezTo>
                  <a:cubicBezTo>
                    <a:pt x="121" y="20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2219;p60">
              <a:extLst>
                <a:ext uri="{FF2B5EF4-FFF2-40B4-BE49-F238E27FC236}">
                  <a16:creationId xmlns:a16="http://schemas.microsoft.com/office/drawing/2014/main" id="{CC23E320-789A-BA98-B097-0CEF33478EFB}"/>
                </a:ext>
              </a:extLst>
            </p:cNvPr>
            <p:cNvSpPr/>
            <p:nvPr/>
          </p:nvSpPr>
          <p:spPr>
            <a:xfrm>
              <a:off x="6796576" y="3407570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1"/>
                  </a:moveTo>
                  <a:cubicBezTo>
                    <a:pt x="44" y="1"/>
                    <a:pt x="1" y="25"/>
                    <a:pt x="1" y="63"/>
                  </a:cubicBezTo>
                  <a:cubicBezTo>
                    <a:pt x="1" y="83"/>
                    <a:pt x="44" y="121"/>
                    <a:pt x="63" y="121"/>
                  </a:cubicBezTo>
                  <a:cubicBezTo>
                    <a:pt x="101" y="121"/>
                    <a:pt x="121" y="83"/>
                    <a:pt x="121" y="63"/>
                  </a:cubicBezTo>
                  <a:cubicBezTo>
                    <a:pt x="121" y="25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2220;p60">
              <a:extLst>
                <a:ext uri="{FF2B5EF4-FFF2-40B4-BE49-F238E27FC236}">
                  <a16:creationId xmlns:a16="http://schemas.microsoft.com/office/drawing/2014/main" id="{74F487A3-BAB9-9F1E-60E3-0616B4A58E94}"/>
                </a:ext>
              </a:extLst>
            </p:cNvPr>
            <p:cNvSpPr/>
            <p:nvPr/>
          </p:nvSpPr>
          <p:spPr>
            <a:xfrm>
              <a:off x="6768537" y="3395109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1"/>
                  </a:moveTo>
                  <a:cubicBezTo>
                    <a:pt x="39" y="1"/>
                    <a:pt x="0" y="20"/>
                    <a:pt x="0" y="58"/>
                  </a:cubicBezTo>
                  <a:cubicBezTo>
                    <a:pt x="0" y="97"/>
                    <a:pt x="39" y="121"/>
                    <a:pt x="58" y="121"/>
                  </a:cubicBezTo>
                  <a:cubicBezTo>
                    <a:pt x="96" y="121"/>
                    <a:pt x="121" y="97"/>
                    <a:pt x="121" y="58"/>
                  </a:cubicBezTo>
                  <a:cubicBezTo>
                    <a:pt x="121" y="20"/>
                    <a:pt x="96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2221;p60">
              <a:extLst>
                <a:ext uri="{FF2B5EF4-FFF2-40B4-BE49-F238E27FC236}">
                  <a16:creationId xmlns:a16="http://schemas.microsoft.com/office/drawing/2014/main" id="{4BA3CF1A-EE4E-EF09-31AA-3BE7891A839D}"/>
                </a:ext>
              </a:extLst>
            </p:cNvPr>
            <p:cNvSpPr/>
            <p:nvPr/>
          </p:nvSpPr>
          <p:spPr>
            <a:xfrm>
              <a:off x="6820330" y="3379532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1"/>
                  </a:moveTo>
                  <a:cubicBezTo>
                    <a:pt x="39" y="1"/>
                    <a:pt x="0" y="20"/>
                    <a:pt x="0" y="58"/>
                  </a:cubicBezTo>
                  <a:cubicBezTo>
                    <a:pt x="0" y="97"/>
                    <a:pt x="39" y="121"/>
                    <a:pt x="58" y="121"/>
                  </a:cubicBezTo>
                  <a:cubicBezTo>
                    <a:pt x="101" y="121"/>
                    <a:pt x="120" y="97"/>
                    <a:pt x="120" y="58"/>
                  </a:cubicBezTo>
                  <a:cubicBezTo>
                    <a:pt x="120" y="20"/>
                    <a:pt x="101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2222;p60">
              <a:extLst>
                <a:ext uri="{FF2B5EF4-FFF2-40B4-BE49-F238E27FC236}">
                  <a16:creationId xmlns:a16="http://schemas.microsoft.com/office/drawing/2014/main" id="{619B05BC-D819-8999-350C-1C5AA4794EC3}"/>
                </a:ext>
              </a:extLst>
            </p:cNvPr>
            <p:cNvSpPr/>
            <p:nvPr/>
          </p:nvSpPr>
          <p:spPr>
            <a:xfrm>
              <a:off x="6812152" y="3431325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44" y="0"/>
                    <a:pt x="1" y="39"/>
                    <a:pt x="1" y="58"/>
                  </a:cubicBezTo>
                  <a:cubicBezTo>
                    <a:pt x="1" y="101"/>
                    <a:pt x="44" y="121"/>
                    <a:pt x="63" y="121"/>
                  </a:cubicBezTo>
                  <a:cubicBezTo>
                    <a:pt x="102" y="121"/>
                    <a:pt x="121" y="101"/>
                    <a:pt x="121" y="58"/>
                  </a:cubicBezTo>
                  <a:cubicBezTo>
                    <a:pt x="121" y="39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2223;p60">
              <a:extLst>
                <a:ext uri="{FF2B5EF4-FFF2-40B4-BE49-F238E27FC236}">
                  <a16:creationId xmlns:a16="http://schemas.microsoft.com/office/drawing/2014/main" id="{6D988E5C-2365-9D59-BB01-37FF03C2E046}"/>
                </a:ext>
              </a:extLst>
            </p:cNvPr>
            <p:cNvSpPr/>
            <p:nvPr/>
          </p:nvSpPr>
          <p:spPr>
            <a:xfrm>
              <a:off x="6835907" y="3407570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1"/>
                  </a:moveTo>
                  <a:cubicBezTo>
                    <a:pt x="39" y="1"/>
                    <a:pt x="0" y="25"/>
                    <a:pt x="0" y="63"/>
                  </a:cubicBezTo>
                  <a:cubicBezTo>
                    <a:pt x="0" y="83"/>
                    <a:pt x="39" y="121"/>
                    <a:pt x="58" y="121"/>
                  </a:cubicBezTo>
                  <a:cubicBezTo>
                    <a:pt x="101" y="121"/>
                    <a:pt x="120" y="83"/>
                    <a:pt x="120" y="63"/>
                  </a:cubicBezTo>
                  <a:cubicBezTo>
                    <a:pt x="120" y="25"/>
                    <a:pt x="101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2224;p60">
              <a:extLst>
                <a:ext uri="{FF2B5EF4-FFF2-40B4-BE49-F238E27FC236}">
                  <a16:creationId xmlns:a16="http://schemas.microsoft.com/office/drawing/2014/main" id="{F7272B9F-0624-6910-8330-94C92019ECF2}"/>
                </a:ext>
              </a:extLst>
            </p:cNvPr>
            <p:cNvSpPr/>
            <p:nvPr/>
          </p:nvSpPr>
          <p:spPr>
            <a:xfrm>
              <a:off x="6835907" y="3446902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1"/>
                  </a:moveTo>
                  <a:cubicBezTo>
                    <a:pt x="39" y="1"/>
                    <a:pt x="0" y="39"/>
                    <a:pt x="0" y="58"/>
                  </a:cubicBezTo>
                  <a:cubicBezTo>
                    <a:pt x="0" y="101"/>
                    <a:pt x="39" y="121"/>
                    <a:pt x="58" y="121"/>
                  </a:cubicBezTo>
                  <a:cubicBezTo>
                    <a:pt x="101" y="121"/>
                    <a:pt x="120" y="101"/>
                    <a:pt x="120" y="58"/>
                  </a:cubicBezTo>
                  <a:cubicBezTo>
                    <a:pt x="120" y="39"/>
                    <a:pt x="101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2225;p60">
              <a:extLst>
                <a:ext uri="{FF2B5EF4-FFF2-40B4-BE49-F238E27FC236}">
                  <a16:creationId xmlns:a16="http://schemas.microsoft.com/office/drawing/2014/main" id="{3C683D88-05DD-349B-514D-064D621EB72E}"/>
                </a:ext>
              </a:extLst>
            </p:cNvPr>
            <p:cNvSpPr/>
            <p:nvPr/>
          </p:nvSpPr>
          <p:spPr>
            <a:xfrm>
              <a:off x="6796576" y="3075264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44" y="0"/>
                    <a:pt x="1" y="39"/>
                    <a:pt x="1" y="63"/>
                  </a:cubicBezTo>
                  <a:cubicBezTo>
                    <a:pt x="1" y="101"/>
                    <a:pt x="44" y="120"/>
                    <a:pt x="63" y="120"/>
                  </a:cubicBezTo>
                  <a:cubicBezTo>
                    <a:pt x="101" y="120"/>
                    <a:pt x="121" y="101"/>
                    <a:pt x="121" y="63"/>
                  </a:cubicBezTo>
                  <a:cubicBezTo>
                    <a:pt x="121" y="39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2226;p60">
              <a:extLst>
                <a:ext uri="{FF2B5EF4-FFF2-40B4-BE49-F238E27FC236}">
                  <a16:creationId xmlns:a16="http://schemas.microsoft.com/office/drawing/2014/main" id="{935A3AFD-1E76-EEBE-15AB-680F8EC736FC}"/>
                </a:ext>
              </a:extLst>
            </p:cNvPr>
            <p:cNvSpPr/>
            <p:nvPr/>
          </p:nvSpPr>
          <p:spPr>
            <a:xfrm>
              <a:off x="6843306" y="3379532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1"/>
                  </a:moveTo>
                  <a:cubicBezTo>
                    <a:pt x="25" y="1"/>
                    <a:pt x="1" y="20"/>
                    <a:pt x="1" y="58"/>
                  </a:cubicBezTo>
                  <a:cubicBezTo>
                    <a:pt x="1" y="97"/>
                    <a:pt x="25" y="121"/>
                    <a:pt x="63" y="121"/>
                  </a:cubicBezTo>
                  <a:cubicBezTo>
                    <a:pt x="102" y="121"/>
                    <a:pt x="121" y="97"/>
                    <a:pt x="121" y="58"/>
                  </a:cubicBezTo>
                  <a:cubicBezTo>
                    <a:pt x="121" y="20"/>
                    <a:pt x="102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2227;p60">
              <a:extLst>
                <a:ext uri="{FF2B5EF4-FFF2-40B4-BE49-F238E27FC236}">
                  <a16:creationId xmlns:a16="http://schemas.microsoft.com/office/drawing/2014/main" id="{D5FF477B-8106-4780-67EA-B850256CD999}"/>
                </a:ext>
              </a:extLst>
            </p:cNvPr>
            <p:cNvSpPr/>
            <p:nvPr/>
          </p:nvSpPr>
          <p:spPr>
            <a:xfrm>
              <a:off x="6843306" y="3355907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25" y="0"/>
                    <a:pt x="1" y="19"/>
                    <a:pt x="1" y="63"/>
                  </a:cubicBezTo>
                  <a:cubicBezTo>
                    <a:pt x="1" y="101"/>
                    <a:pt x="25" y="120"/>
                    <a:pt x="63" y="120"/>
                  </a:cubicBezTo>
                  <a:cubicBezTo>
                    <a:pt x="102" y="120"/>
                    <a:pt x="121" y="101"/>
                    <a:pt x="121" y="63"/>
                  </a:cubicBezTo>
                  <a:cubicBezTo>
                    <a:pt x="121" y="19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2228;p60">
              <a:extLst>
                <a:ext uri="{FF2B5EF4-FFF2-40B4-BE49-F238E27FC236}">
                  <a16:creationId xmlns:a16="http://schemas.microsoft.com/office/drawing/2014/main" id="{BC49DAD4-40B1-6B60-05E4-7CC2ECB58ADB}"/>
                </a:ext>
              </a:extLst>
            </p:cNvPr>
            <p:cNvSpPr/>
            <p:nvPr/>
          </p:nvSpPr>
          <p:spPr>
            <a:xfrm>
              <a:off x="6765422" y="3342796"/>
              <a:ext cx="15706" cy="13240"/>
            </a:xfrm>
            <a:custGeom>
              <a:avLst/>
              <a:gdLst/>
              <a:ahLst/>
              <a:cxnLst/>
              <a:rect l="l" t="t" r="r" b="b"/>
              <a:pathLst>
                <a:path w="121" h="102" extrusionOk="0">
                  <a:moveTo>
                    <a:pt x="63" y="0"/>
                  </a:moveTo>
                  <a:cubicBezTo>
                    <a:pt x="44" y="0"/>
                    <a:pt x="0" y="19"/>
                    <a:pt x="0" y="44"/>
                  </a:cubicBezTo>
                  <a:cubicBezTo>
                    <a:pt x="0" y="82"/>
                    <a:pt x="44" y="101"/>
                    <a:pt x="63" y="101"/>
                  </a:cubicBezTo>
                  <a:cubicBezTo>
                    <a:pt x="101" y="101"/>
                    <a:pt x="120" y="82"/>
                    <a:pt x="120" y="44"/>
                  </a:cubicBezTo>
                  <a:cubicBezTo>
                    <a:pt x="120" y="19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2229;p60">
              <a:extLst>
                <a:ext uri="{FF2B5EF4-FFF2-40B4-BE49-F238E27FC236}">
                  <a16:creationId xmlns:a16="http://schemas.microsoft.com/office/drawing/2014/main" id="{1CB1320D-5582-D998-CAC3-14F3E1A28973}"/>
                </a:ext>
              </a:extLst>
            </p:cNvPr>
            <p:cNvSpPr/>
            <p:nvPr/>
          </p:nvSpPr>
          <p:spPr>
            <a:xfrm>
              <a:off x="6755427" y="3277893"/>
              <a:ext cx="13240" cy="15706"/>
            </a:xfrm>
            <a:custGeom>
              <a:avLst/>
              <a:gdLst/>
              <a:ahLst/>
              <a:cxnLst/>
              <a:rect l="l" t="t" r="r" b="b"/>
              <a:pathLst>
                <a:path w="102" h="121" extrusionOk="0">
                  <a:moveTo>
                    <a:pt x="39" y="1"/>
                  </a:moveTo>
                  <a:cubicBezTo>
                    <a:pt x="20" y="1"/>
                    <a:pt x="1" y="20"/>
                    <a:pt x="1" y="63"/>
                  </a:cubicBezTo>
                  <a:cubicBezTo>
                    <a:pt x="1" y="82"/>
                    <a:pt x="20" y="121"/>
                    <a:pt x="39" y="121"/>
                  </a:cubicBezTo>
                  <a:cubicBezTo>
                    <a:pt x="77" y="121"/>
                    <a:pt x="101" y="82"/>
                    <a:pt x="101" y="63"/>
                  </a:cubicBezTo>
                  <a:cubicBezTo>
                    <a:pt x="101" y="20"/>
                    <a:pt x="77" y="1"/>
                    <a:pt x="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2230;p60">
              <a:extLst>
                <a:ext uri="{FF2B5EF4-FFF2-40B4-BE49-F238E27FC236}">
                  <a16:creationId xmlns:a16="http://schemas.microsoft.com/office/drawing/2014/main" id="{F3F790C9-52E5-BD08-21C6-CCB7DC77B038}"/>
                </a:ext>
              </a:extLst>
            </p:cNvPr>
            <p:cNvSpPr/>
            <p:nvPr/>
          </p:nvSpPr>
          <p:spPr>
            <a:xfrm>
              <a:off x="6796576" y="3233628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1"/>
                  </a:moveTo>
                  <a:cubicBezTo>
                    <a:pt x="44" y="1"/>
                    <a:pt x="1" y="44"/>
                    <a:pt x="1" y="63"/>
                  </a:cubicBezTo>
                  <a:cubicBezTo>
                    <a:pt x="1" y="101"/>
                    <a:pt x="44" y="121"/>
                    <a:pt x="63" y="121"/>
                  </a:cubicBezTo>
                  <a:cubicBezTo>
                    <a:pt x="101" y="121"/>
                    <a:pt x="121" y="101"/>
                    <a:pt x="121" y="63"/>
                  </a:cubicBezTo>
                  <a:cubicBezTo>
                    <a:pt x="121" y="44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2231;p60">
              <a:extLst>
                <a:ext uri="{FF2B5EF4-FFF2-40B4-BE49-F238E27FC236}">
                  <a16:creationId xmlns:a16="http://schemas.microsoft.com/office/drawing/2014/main" id="{4D9552F9-0223-0412-4283-8D3972A794E8}"/>
                </a:ext>
              </a:extLst>
            </p:cNvPr>
            <p:cNvSpPr/>
            <p:nvPr/>
          </p:nvSpPr>
          <p:spPr>
            <a:xfrm>
              <a:off x="6835907" y="3226100"/>
              <a:ext cx="15706" cy="15836"/>
            </a:xfrm>
            <a:custGeom>
              <a:avLst/>
              <a:gdLst/>
              <a:ahLst/>
              <a:cxnLst/>
              <a:rect l="l" t="t" r="r" b="b"/>
              <a:pathLst>
                <a:path w="121" h="122" extrusionOk="0">
                  <a:moveTo>
                    <a:pt x="58" y="1"/>
                  </a:moveTo>
                  <a:cubicBezTo>
                    <a:pt x="39" y="1"/>
                    <a:pt x="0" y="39"/>
                    <a:pt x="0" y="59"/>
                  </a:cubicBezTo>
                  <a:cubicBezTo>
                    <a:pt x="0" y="102"/>
                    <a:pt x="39" y="121"/>
                    <a:pt x="58" y="121"/>
                  </a:cubicBezTo>
                  <a:cubicBezTo>
                    <a:pt x="101" y="121"/>
                    <a:pt x="120" y="102"/>
                    <a:pt x="120" y="59"/>
                  </a:cubicBezTo>
                  <a:cubicBezTo>
                    <a:pt x="120" y="39"/>
                    <a:pt x="101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2232;p60">
              <a:extLst>
                <a:ext uri="{FF2B5EF4-FFF2-40B4-BE49-F238E27FC236}">
                  <a16:creationId xmlns:a16="http://schemas.microsoft.com/office/drawing/2014/main" id="{F32B9F38-D77F-9BE6-728C-755306C9DB9F}"/>
                </a:ext>
              </a:extLst>
            </p:cNvPr>
            <p:cNvSpPr/>
            <p:nvPr/>
          </p:nvSpPr>
          <p:spPr>
            <a:xfrm>
              <a:off x="6843306" y="3173787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25" y="0"/>
                    <a:pt x="1" y="24"/>
                    <a:pt x="1" y="63"/>
                  </a:cubicBezTo>
                  <a:cubicBezTo>
                    <a:pt x="1" y="101"/>
                    <a:pt x="25" y="120"/>
                    <a:pt x="63" y="120"/>
                  </a:cubicBezTo>
                  <a:cubicBezTo>
                    <a:pt x="102" y="120"/>
                    <a:pt x="121" y="101"/>
                    <a:pt x="121" y="63"/>
                  </a:cubicBezTo>
                  <a:cubicBezTo>
                    <a:pt x="121" y="24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2233;p60">
              <a:extLst>
                <a:ext uri="{FF2B5EF4-FFF2-40B4-BE49-F238E27FC236}">
                  <a16:creationId xmlns:a16="http://schemas.microsoft.com/office/drawing/2014/main" id="{C80A8F0B-02C2-0343-2804-C34F911E301A}"/>
                </a:ext>
              </a:extLst>
            </p:cNvPr>
            <p:cNvSpPr/>
            <p:nvPr/>
          </p:nvSpPr>
          <p:spPr>
            <a:xfrm>
              <a:off x="6773470" y="3166258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1"/>
                  </a:moveTo>
                  <a:cubicBezTo>
                    <a:pt x="20" y="1"/>
                    <a:pt x="1" y="20"/>
                    <a:pt x="1" y="58"/>
                  </a:cubicBezTo>
                  <a:cubicBezTo>
                    <a:pt x="1" y="102"/>
                    <a:pt x="20" y="121"/>
                    <a:pt x="58" y="121"/>
                  </a:cubicBezTo>
                  <a:cubicBezTo>
                    <a:pt x="102" y="121"/>
                    <a:pt x="121" y="102"/>
                    <a:pt x="121" y="58"/>
                  </a:cubicBezTo>
                  <a:cubicBezTo>
                    <a:pt x="121" y="20"/>
                    <a:pt x="102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2234;p60">
              <a:extLst>
                <a:ext uri="{FF2B5EF4-FFF2-40B4-BE49-F238E27FC236}">
                  <a16:creationId xmlns:a16="http://schemas.microsoft.com/office/drawing/2014/main" id="{FBA5A19F-E372-6E11-9ACE-5D7975E971C8}"/>
                </a:ext>
              </a:extLst>
            </p:cNvPr>
            <p:cNvSpPr/>
            <p:nvPr/>
          </p:nvSpPr>
          <p:spPr>
            <a:xfrm>
              <a:off x="6755427" y="2942990"/>
              <a:ext cx="13240" cy="15706"/>
            </a:xfrm>
            <a:custGeom>
              <a:avLst/>
              <a:gdLst/>
              <a:ahLst/>
              <a:cxnLst/>
              <a:rect l="l" t="t" r="r" b="b"/>
              <a:pathLst>
                <a:path w="102" h="121" extrusionOk="0">
                  <a:moveTo>
                    <a:pt x="39" y="1"/>
                  </a:moveTo>
                  <a:cubicBezTo>
                    <a:pt x="20" y="1"/>
                    <a:pt x="1" y="20"/>
                    <a:pt x="1" y="59"/>
                  </a:cubicBezTo>
                  <a:cubicBezTo>
                    <a:pt x="1" y="78"/>
                    <a:pt x="20" y="121"/>
                    <a:pt x="39" y="121"/>
                  </a:cubicBezTo>
                  <a:cubicBezTo>
                    <a:pt x="77" y="121"/>
                    <a:pt x="101" y="78"/>
                    <a:pt x="101" y="59"/>
                  </a:cubicBezTo>
                  <a:cubicBezTo>
                    <a:pt x="101" y="20"/>
                    <a:pt x="77" y="1"/>
                    <a:pt x="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2235;p60">
              <a:extLst>
                <a:ext uri="{FF2B5EF4-FFF2-40B4-BE49-F238E27FC236}">
                  <a16:creationId xmlns:a16="http://schemas.microsoft.com/office/drawing/2014/main" id="{9129F66D-22B2-424F-FD24-07A9EBCB5620}"/>
                </a:ext>
              </a:extLst>
            </p:cNvPr>
            <p:cNvSpPr/>
            <p:nvPr/>
          </p:nvSpPr>
          <p:spPr>
            <a:xfrm>
              <a:off x="6849407" y="3285162"/>
              <a:ext cx="19730" cy="15317"/>
            </a:xfrm>
            <a:custGeom>
              <a:avLst/>
              <a:gdLst/>
              <a:ahLst/>
              <a:cxnLst/>
              <a:rect l="l" t="t" r="r" b="b"/>
              <a:pathLst>
                <a:path w="152" h="118" extrusionOk="0">
                  <a:moveTo>
                    <a:pt x="72" y="0"/>
                  </a:moveTo>
                  <a:cubicBezTo>
                    <a:pt x="35" y="0"/>
                    <a:pt x="1" y="37"/>
                    <a:pt x="16" y="84"/>
                  </a:cubicBezTo>
                  <a:cubicBezTo>
                    <a:pt x="36" y="103"/>
                    <a:pt x="36" y="103"/>
                    <a:pt x="55" y="103"/>
                  </a:cubicBezTo>
                  <a:cubicBezTo>
                    <a:pt x="65" y="113"/>
                    <a:pt x="76" y="118"/>
                    <a:pt x="86" y="118"/>
                  </a:cubicBezTo>
                  <a:cubicBezTo>
                    <a:pt x="121" y="118"/>
                    <a:pt x="151" y="71"/>
                    <a:pt x="136" y="26"/>
                  </a:cubicBezTo>
                  <a:cubicBezTo>
                    <a:pt x="117" y="26"/>
                    <a:pt x="117" y="7"/>
                    <a:pt x="98" y="7"/>
                  </a:cubicBezTo>
                  <a:cubicBezTo>
                    <a:pt x="90" y="2"/>
                    <a:pt x="81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2236;p60">
              <a:extLst>
                <a:ext uri="{FF2B5EF4-FFF2-40B4-BE49-F238E27FC236}">
                  <a16:creationId xmlns:a16="http://schemas.microsoft.com/office/drawing/2014/main" id="{9AF959FB-1C36-B2BB-D043-512BD836C174}"/>
                </a:ext>
              </a:extLst>
            </p:cNvPr>
            <p:cNvSpPr/>
            <p:nvPr/>
          </p:nvSpPr>
          <p:spPr>
            <a:xfrm>
              <a:off x="6843306" y="3342796"/>
              <a:ext cx="15706" cy="13240"/>
            </a:xfrm>
            <a:custGeom>
              <a:avLst/>
              <a:gdLst/>
              <a:ahLst/>
              <a:cxnLst/>
              <a:rect l="l" t="t" r="r" b="b"/>
              <a:pathLst>
                <a:path w="121" h="102" extrusionOk="0">
                  <a:moveTo>
                    <a:pt x="63" y="0"/>
                  </a:moveTo>
                  <a:cubicBezTo>
                    <a:pt x="25" y="0"/>
                    <a:pt x="1" y="19"/>
                    <a:pt x="1" y="44"/>
                  </a:cubicBezTo>
                  <a:cubicBezTo>
                    <a:pt x="1" y="82"/>
                    <a:pt x="25" y="101"/>
                    <a:pt x="63" y="101"/>
                  </a:cubicBezTo>
                  <a:cubicBezTo>
                    <a:pt x="102" y="101"/>
                    <a:pt x="121" y="82"/>
                    <a:pt x="121" y="44"/>
                  </a:cubicBezTo>
                  <a:cubicBezTo>
                    <a:pt x="121" y="19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2237;p60">
              <a:extLst>
                <a:ext uri="{FF2B5EF4-FFF2-40B4-BE49-F238E27FC236}">
                  <a16:creationId xmlns:a16="http://schemas.microsoft.com/office/drawing/2014/main" id="{B1C2279C-457E-CF4A-FFEC-EBE4363E788A}"/>
                </a:ext>
              </a:extLst>
            </p:cNvPr>
            <p:cNvSpPr/>
            <p:nvPr/>
          </p:nvSpPr>
          <p:spPr>
            <a:xfrm>
              <a:off x="6812152" y="3363955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1"/>
                  </a:moveTo>
                  <a:cubicBezTo>
                    <a:pt x="44" y="1"/>
                    <a:pt x="1" y="39"/>
                    <a:pt x="1" y="58"/>
                  </a:cubicBezTo>
                  <a:cubicBezTo>
                    <a:pt x="1" y="97"/>
                    <a:pt x="44" y="121"/>
                    <a:pt x="63" y="121"/>
                  </a:cubicBezTo>
                  <a:cubicBezTo>
                    <a:pt x="102" y="121"/>
                    <a:pt x="121" y="97"/>
                    <a:pt x="121" y="58"/>
                  </a:cubicBezTo>
                  <a:cubicBezTo>
                    <a:pt x="121" y="39"/>
                    <a:pt x="102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2238;p60">
              <a:extLst>
                <a:ext uri="{FF2B5EF4-FFF2-40B4-BE49-F238E27FC236}">
                  <a16:creationId xmlns:a16="http://schemas.microsoft.com/office/drawing/2014/main" id="{49A336E1-72A2-5A97-C000-052577AA126D}"/>
                </a:ext>
              </a:extLst>
            </p:cNvPr>
            <p:cNvSpPr/>
            <p:nvPr/>
          </p:nvSpPr>
          <p:spPr>
            <a:xfrm>
              <a:off x="6778922" y="3425483"/>
              <a:ext cx="20250" cy="14279"/>
            </a:xfrm>
            <a:custGeom>
              <a:avLst/>
              <a:gdLst/>
              <a:ahLst/>
              <a:cxnLst/>
              <a:rect l="l" t="t" r="r" b="b"/>
              <a:pathLst>
                <a:path w="156" h="110" extrusionOk="0">
                  <a:moveTo>
                    <a:pt x="74" y="0"/>
                  </a:moveTo>
                  <a:cubicBezTo>
                    <a:pt x="39" y="0"/>
                    <a:pt x="1" y="37"/>
                    <a:pt x="16" y="84"/>
                  </a:cubicBezTo>
                  <a:cubicBezTo>
                    <a:pt x="41" y="84"/>
                    <a:pt x="41" y="103"/>
                    <a:pt x="60" y="103"/>
                  </a:cubicBezTo>
                  <a:cubicBezTo>
                    <a:pt x="67" y="108"/>
                    <a:pt x="75" y="110"/>
                    <a:pt x="84" y="110"/>
                  </a:cubicBezTo>
                  <a:cubicBezTo>
                    <a:pt x="119" y="110"/>
                    <a:pt x="156" y="73"/>
                    <a:pt x="137" y="26"/>
                  </a:cubicBezTo>
                  <a:cubicBezTo>
                    <a:pt x="117" y="7"/>
                    <a:pt x="117" y="7"/>
                    <a:pt x="98" y="7"/>
                  </a:cubicBezTo>
                  <a:cubicBezTo>
                    <a:pt x="91" y="2"/>
                    <a:pt x="82" y="0"/>
                    <a:pt x="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2239;p60">
              <a:extLst>
                <a:ext uri="{FF2B5EF4-FFF2-40B4-BE49-F238E27FC236}">
                  <a16:creationId xmlns:a16="http://schemas.microsoft.com/office/drawing/2014/main" id="{0AACAFE3-AC0C-8129-66FF-A069616E169D}"/>
                </a:ext>
              </a:extLst>
            </p:cNvPr>
            <p:cNvSpPr/>
            <p:nvPr/>
          </p:nvSpPr>
          <p:spPr>
            <a:xfrm>
              <a:off x="6768537" y="3478055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1"/>
                  </a:moveTo>
                  <a:cubicBezTo>
                    <a:pt x="39" y="1"/>
                    <a:pt x="0" y="20"/>
                    <a:pt x="0" y="58"/>
                  </a:cubicBezTo>
                  <a:cubicBezTo>
                    <a:pt x="0" y="82"/>
                    <a:pt x="39" y="121"/>
                    <a:pt x="58" y="121"/>
                  </a:cubicBezTo>
                  <a:cubicBezTo>
                    <a:pt x="96" y="121"/>
                    <a:pt x="121" y="82"/>
                    <a:pt x="121" y="58"/>
                  </a:cubicBezTo>
                  <a:cubicBezTo>
                    <a:pt x="121" y="20"/>
                    <a:pt x="96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2240;p60">
              <a:extLst>
                <a:ext uri="{FF2B5EF4-FFF2-40B4-BE49-F238E27FC236}">
                  <a16:creationId xmlns:a16="http://schemas.microsoft.com/office/drawing/2014/main" id="{A3B12AF6-D8E8-3F70-71AD-8A77B6D6A5C7}"/>
                </a:ext>
              </a:extLst>
            </p:cNvPr>
            <p:cNvSpPr/>
            <p:nvPr/>
          </p:nvSpPr>
          <p:spPr>
            <a:xfrm>
              <a:off x="6747378" y="3418214"/>
              <a:ext cx="13110" cy="15706"/>
            </a:xfrm>
            <a:custGeom>
              <a:avLst/>
              <a:gdLst/>
              <a:ahLst/>
              <a:cxnLst/>
              <a:rect l="l" t="t" r="r" b="b"/>
              <a:pathLst>
                <a:path w="101" h="121" extrusionOk="0">
                  <a:moveTo>
                    <a:pt x="63" y="1"/>
                  </a:moveTo>
                  <a:cubicBezTo>
                    <a:pt x="19" y="1"/>
                    <a:pt x="0" y="20"/>
                    <a:pt x="0" y="63"/>
                  </a:cubicBezTo>
                  <a:cubicBezTo>
                    <a:pt x="0" y="82"/>
                    <a:pt x="19" y="121"/>
                    <a:pt x="63" y="121"/>
                  </a:cubicBezTo>
                  <a:cubicBezTo>
                    <a:pt x="82" y="121"/>
                    <a:pt x="101" y="82"/>
                    <a:pt x="101" y="63"/>
                  </a:cubicBezTo>
                  <a:cubicBezTo>
                    <a:pt x="101" y="20"/>
                    <a:pt x="82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241;p60">
              <a:extLst>
                <a:ext uri="{FF2B5EF4-FFF2-40B4-BE49-F238E27FC236}">
                  <a16:creationId xmlns:a16="http://schemas.microsoft.com/office/drawing/2014/main" id="{28964B92-F9C5-7C72-3DF0-E551DFE7196C}"/>
                </a:ext>
              </a:extLst>
            </p:cNvPr>
            <p:cNvSpPr/>
            <p:nvPr/>
          </p:nvSpPr>
          <p:spPr>
            <a:xfrm>
              <a:off x="6731672" y="3348378"/>
              <a:ext cx="15836" cy="15706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63" y="1"/>
                  </a:moveTo>
                  <a:cubicBezTo>
                    <a:pt x="20" y="1"/>
                    <a:pt x="1" y="39"/>
                    <a:pt x="1" y="58"/>
                  </a:cubicBezTo>
                  <a:cubicBezTo>
                    <a:pt x="1" y="97"/>
                    <a:pt x="20" y="121"/>
                    <a:pt x="63" y="121"/>
                  </a:cubicBezTo>
                  <a:cubicBezTo>
                    <a:pt x="83" y="121"/>
                    <a:pt x="121" y="97"/>
                    <a:pt x="121" y="58"/>
                  </a:cubicBezTo>
                  <a:cubicBezTo>
                    <a:pt x="121" y="39"/>
                    <a:pt x="83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242;p60">
              <a:extLst>
                <a:ext uri="{FF2B5EF4-FFF2-40B4-BE49-F238E27FC236}">
                  <a16:creationId xmlns:a16="http://schemas.microsoft.com/office/drawing/2014/main" id="{8052187E-E71F-85F8-1EA0-F114958B73C8}"/>
                </a:ext>
              </a:extLst>
            </p:cNvPr>
            <p:cNvSpPr/>
            <p:nvPr/>
          </p:nvSpPr>
          <p:spPr>
            <a:xfrm>
              <a:off x="6756076" y="3370964"/>
              <a:ext cx="19730" cy="16745"/>
            </a:xfrm>
            <a:custGeom>
              <a:avLst/>
              <a:gdLst/>
              <a:ahLst/>
              <a:cxnLst/>
              <a:rect l="l" t="t" r="r" b="b"/>
              <a:pathLst>
                <a:path w="152" h="129" extrusionOk="0">
                  <a:moveTo>
                    <a:pt x="91" y="0"/>
                  </a:moveTo>
                  <a:cubicBezTo>
                    <a:pt x="39" y="0"/>
                    <a:pt x="1" y="49"/>
                    <a:pt x="34" y="86"/>
                  </a:cubicBezTo>
                  <a:cubicBezTo>
                    <a:pt x="34" y="105"/>
                    <a:pt x="34" y="105"/>
                    <a:pt x="53" y="124"/>
                  </a:cubicBezTo>
                  <a:cubicBezTo>
                    <a:pt x="62" y="127"/>
                    <a:pt x="70" y="128"/>
                    <a:pt x="77" y="128"/>
                  </a:cubicBezTo>
                  <a:cubicBezTo>
                    <a:pt x="125" y="128"/>
                    <a:pt x="151" y="80"/>
                    <a:pt x="135" y="43"/>
                  </a:cubicBezTo>
                  <a:cubicBezTo>
                    <a:pt x="135" y="23"/>
                    <a:pt x="116" y="23"/>
                    <a:pt x="116" y="4"/>
                  </a:cubicBezTo>
                  <a:cubicBezTo>
                    <a:pt x="107" y="2"/>
                    <a:pt x="99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243;p60">
              <a:extLst>
                <a:ext uri="{FF2B5EF4-FFF2-40B4-BE49-F238E27FC236}">
                  <a16:creationId xmlns:a16="http://schemas.microsoft.com/office/drawing/2014/main" id="{AE6D7A9A-42D1-4EE3-70BC-7E3637118418}"/>
                </a:ext>
              </a:extLst>
            </p:cNvPr>
            <p:cNvSpPr/>
            <p:nvPr/>
          </p:nvSpPr>
          <p:spPr>
            <a:xfrm>
              <a:off x="6827729" y="3259849"/>
              <a:ext cx="15706" cy="13240"/>
            </a:xfrm>
            <a:custGeom>
              <a:avLst/>
              <a:gdLst/>
              <a:ahLst/>
              <a:cxnLst/>
              <a:rect l="l" t="t" r="r" b="b"/>
              <a:pathLst>
                <a:path w="121" h="102" extrusionOk="0">
                  <a:moveTo>
                    <a:pt x="63" y="0"/>
                  </a:moveTo>
                  <a:cubicBezTo>
                    <a:pt x="44" y="0"/>
                    <a:pt x="1" y="20"/>
                    <a:pt x="1" y="58"/>
                  </a:cubicBezTo>
                  <a:cubicBezTo>
                    <a:pt x="1" y="82"/>
                    <a:pt x="44" y="101"/>
                    <a:pt x="63" y="101"/>
                  </a:cubicBezTo>
                  <a:cubicBezTo>
                    <a:pt x="102" y="101"/>
                    <a:pt x="121" y="82"/>
                    <a:pt x="121" y="58"/>
                  </a:cubicBezTo>
                  <a:cubicBezTo>
                    <a:pt x="121" y="20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244;p60">
              <a:extLst>
                <a:ext uri="{FF2B5EF4-FFF2-40B4-BE49-F238E27FC236}">
                  <a16:creationId xmlns:a16="http://schemas.microsoft.com/office/drawing/2014/main" id="{C8BECF11-BD98-4A88-0C31-FC37402A6AD7}"/>
                </a:ext>
              </a:extLst>
            </p:cNvPr>
            <p:cNvSpPr/>
            <p:nvPr/>
          </p:nvSpPr>
          <p:spPr>
            <a:xfrm>
              <a:off x="6731672" y="3158210"/>
              <a:ext cx="15836" cy="15706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63" y="0"/>
                  </a:moveTo>
                  <a:cubicBezTo>
                    <a:pt x="20" y="0"/>
                    <a:pt x="1" y="24"/>
                    <a:pt x="1" y="63"/>
                  </a:cubicBezTo>
                  <a:cubicBezTo>
                    <a:pt x="1" y="101"/>
                    <a:pt x="20" y="120"/>
                    <a:pt x="63" y="120"/>
                  </a:cubicBezTo>
                  <a:cubicBezTo>
                    <a:pt x="83" y="120"/>
                    <a:pt x="121" y="101"/>
                    <a:pt x="121" y="63"/>
                  </a:cubicBezTo>
                  <a:cubicBezTo>
                    <a:pt x="121" y="24"/>
                    <a:pt x="83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2245;p60">
              <a:extLst>
                <a:ext uri="{FF2B5EF4-FFF2-40B4-BE49-F238E27FC236}">
                  <a16:creationId xmlns:a16="http://schemas.microsoft.com/office/drawing/2014/main" id="{17E0C271-1EC7-64C8-9F53-3305F246E06A}"/>
                </a:ext>
              </a:extLst>
            </p:cNvPr>
            <p:cNvSpPr/>
            <p:nvPr/>
          </p:nvSpPr>
          <p:spPr>
            <a:xfrm>
              <a:off x="6747378" y="2992317"/>
              <a:ext cx="13110" cy="15706"/>
            </a:xfrm>
            <a:custGeom>
              <a:avLst/>
              <a:gdLst/>
              <a:ahLst/>
              <a:cxnLst/>
              <a:rect l="l" t="t" r="r" b="b"/>
              <a:pathLst>
                <a:path w="101" h="121" extrusionOk="0">
                  <a:moveTo>
                    <a:pt x="63" y="0"/>
                  </a:moveTo>
                  <a:cubicBezTo>
                    <a:pt x="19" y="0"/>
                    <a:pt x="0" y="20"/>
                    <a:pt x="0" y="58"/>
                  </a:cubicBezTo>
                  <a:cubicBezTo>
                    <a:pt x="0" y="77"/>
                    <a:pt x="19" y="120"/>
                    <a:pt x="63" y="120"/>
                  </a:cubicBezTo>
                  <a:cubicBezTo>
                    <a:pt x="82" y="120"/>
                    <a:pt x="101" y="77"/>
                    <a:pt x="101" y="58"/>
                  </a:cubicBezTo>
                  <a:cubicBezTo>
                    <a:pt x="101" y="20"/>
                    <a:pt x="8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2246;p60">
              <a:extLst>
                <a:ext uri="{FF2B5EF4-FFF2-40B4-BE49-F238E27FC236}">
                  <a16:creationId xmlns:a16="http://schemas.microsoft.com/office/drawing/2014/main" id="{0D84373C-2F24-A6F5-9EA8-D79A583C4B60}"/>
                </a:ext>
              </a:extLst>
            </p:cNvPr>
            <p:cNvSpPr/>
            <p:nvPr/>
          </p:nvSpPr>
          <p:spPr>
            <a:xfrm>
              <a:off x="6739850" y="3041514"/>
              <a:ext cx="15706" cy="15836"/>
            </a:xfrm>
            <a:custGeom>
              <a:avLst/>
              <a:gdLst/>
              <a:ahLst/>
              <a:cxnLst/>
              <a:rect l="l" t="t" r="r" b="b"/>
              <a:pathLst>
                <a:path w="121" h="122" extrusionOk="0">
                  <a:moveTo>
                    <a:pt x="58" y="1"/>
                  </a:moveTo>
                  <a:cubicBezTo>
                    <a:pt x="20" y="1"/>
                    <a:pt x="0" y="20"/>
                    <a:pt x="0" y="59"/>
                  </a:cubicBezTo>
                  <a:cubicBezTo>
                    <a:pt x="0" y="83"/>
                    <a:pt x="20" y="121"/>
                    <a:pt x="58" y="121"/>
                  </a:cubicBezTo>
                  <a:cubicBezTo>
                    <a:pt x="77" y="121"/>
                    <a:pt x="121" y="83"/>
                    <a:pt x="121" y="59"/>
                  </a:cubicBezTo>
                  <a:cubicBezTo>
                    <a:pt x="121" y="20"/>
                    <a:pt x="77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247;p60">
              <a:extLst>
                <a:ext uri="{FF2B5EF4-FFF2-40B4-BE49-F238E27FC236}">
                  <a16:creationId xmlns:a16="http://schemas.microsoft.com/office/drawing/2014/main" id="{8124F3E7-50E4-D9DC-4D55-B6F413AF53E5}"/>
                </a:ext>
              </a:extLst>
            </p:cNvPr>
            <p:cNvSpPr/>
            <p:nvPr/>
          </p:nvSpPr>
          <p:spPr>
            <a:xfrm>
              <a:off x="6789047" y="3166258"/>
              <a:ext cx="15836" cy="15706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59" y="1"/>
                  </a:moveTo>
                  <a:cubicBezTo>
                    <a:pt x="39" y="1"/>
                    <a:pt x="1" y="20"/>
                    <a:pt x="1" y="58"/>
                  </a:cubicBezTo>
                  <a:cubicBezTo>
                    <a:pt x="1" y="102"/>
                    <a:pt x="39" y="121"/>
                    <a:pt x="59" y="121"/>
                  </a:cubicBezTo>
                  <a:cubicBezTo>
                    <a:pt x="102" y="121"/>
                    <a:pt x="121" y="102"/>
                    <a:pt x="121" y="58"/>
                  </a:cubicBezTo>
                  <a:cubicBezTo>
                    <a:pt x="121" y="20"/>
                    <a:pt x="102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248;p60">
              <a:extLst>
                <a:ext uri="{FF2B5EF4-FFF2-40B4-BE49-F238E27FC236}">
                  <a16:creationId xmlns:a16="http://schemas.microsoft.com/office/drawing/2014/main" id="{A9C790A9-88E8-DCFA-BA33-4BF373E41E5F}"/>
                </a:ext>
              </a:extLst>
            </p:cNvPr>
            <p:cNvSpPr/>
            <p:nvPr/>
          </p:nvSpPr>
          <p:spPr>
            <a:xfrm>
              <a:off x="6812152" y="3098888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1"/>
                  </a:moveTo>
                  <a:cubicBezTo>
                    <a:pt x="44" y="1"/>
                    <a:pt x="1" y="20"/>
                    <a:pt x="1" y="59"/>
                  </a:cubicBezTo>
                  <a:cubicBezTo>
                    <a:pt x="1" y="78"/>
                    <a:pt x="44" y="121"/>
                    <a:pt x="63" y="121"/>
                  </a:cubicBezTo>
                  <a:cubicBezTo>
                    <a:pt x="102" y="121"/>
                    <a:pt x="121" y="78"/>
                    <a:pt x="121" y="59"/>
                  </a:cubicBezTo>
                  <a:cubicBezTo>
                    <a:pt x="121" y="20"/>
                    <a:pt x="102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249;p60">
              <a:extLst>
                <a:ext uri="{FF2B5EF4-FFF2-40B4-BE49-F238E27FC236}">
                  <a16:creationId xmlns:a16="http://schemas.microsoft.com/office/drawing/2014/main" id="{BC7178FB-3843-F096-4235-4117785A41E0}"/>
                </a:ext>
              </a:extLst>
            </p:cNvPr>
            <p:cNvSpPr/>
            <p:nvPr/>
          </p:nvSpPr>
          <p:spPr>
            <a:xfrm>
              <a:off x="6802936" y="3113816"/>
              <a:ext cx="19601" cy="16875"/>
            </a:xfrm>
            <a:custGeom>
              <a:avLst/>
              <a:gdLst/>
              <a:ahLst/>
              <a:cxnLst/>
              <a:rect l="l" t="t" r="r" b="b"/>
              <a:pathLst>
                <a:path w="151" h="130" extrusionOk="0">
                  <a:moveTo>
                    <a:pt x="87" y="1"/>
                  </a:moveTo>
                  <a:cubicBezTo>
                    <a:pt x="37" y="1"/>
                    <a:pt x="1" y="50"/>
                    <a:pt x="33" y="83"/>
                  </a:cubicBezTo>
                  <a:cubicBezTo>
                    <a:pt x="33" y="102"/>
                    <a:pt x="33" y="102"/>
                    <a:pt x="52" y="126"/>
                  </a:cubicBezTo>
                  <a:cubicBezTo>
                    <a:pt x="58" y="129"/>
                    <a:pt x="64" y="130"/>
                    <a:pt x="70" y="130"/>
                  </a:cubicBezTo>
                  <a:cubicBezTo>
                    <a:pt x="109" y="130"/>
                    <a:pt x="151" y="78"/>
                    <a:pt x="134" y="44"/>
                  </a:cubicBezTo>
                  <a:cubicBezTo>
                    <a:pt x="134" y="25"/>
                    <a:pt x="115" y="25"/>
                    <a:pt x="115" y="6"/>
                  </a:cubicBezTo>
                  <a:cubicBezTo>
                    <a:pt x="105" y="2"/>
                    <a:pt x="96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250;p60">
              <a:extLst>
                <a:ext uri="{FF2B5EF4-FFF2-40B4-BE49-F238E27FC236}">
                  <a16:creationId xmlns:a16="http://schemas.microsoft.com/office/drawing/2014/main" id="{70EE7C7A-0DFD-21C1-8971-22966BE5D923}"/>
                </a:ext>
              </a:extLst>
            </p:cNvPr>
            <p:cNvSpPr/>
            <p:nvPr/>
          </p:nvSpPr>
          <p:spPr>
            <a:xfrm>
              <a:off x="6835907" y="2992317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0"/>
                  </a:moveTo>
                  <a:cubicBezTo>
                    <a:pt x="39" y="0"/>
                    <a:pt x="0" y="20"/>
                    <a:pt x="0" y="58"/>
                  </a:cubicBezTo>
                  <a:cubicBezTo>
                    <a:pt x="0" y="77"/>
                    <a:pt x="39" y="120"/>
                    <a:pt x="58" y="120"/>
                  </a:cubicBezTo>
                  <a:cubicBezTo>
                    <a:pt x="101" y="120"/>
                    <a:pt x="120" y="77"/>
                    <a:pt x="120" y="58"/>
                  </a:cubicBezTo>
                  <a:cubicBezTo>
                    <a:pt x="120" y="20"/>
                    <a:pt x="101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251;p60">
              <a:extLst>
                <a:ext uri="{FF2B5EF4-FFF2-40B4-BE49-F238E27FC236}">
                  <a16:creationId xmlns:a16="http://schemas.microsoft.com/office/drawing/2014/main" id="{446256E1-227F-6071-90BA-7DC8C02FD8FA}"/>
                </a:ext>
              </a:extLst>
            </p:cNvPr>
            <p:cNvSpPr/>
            <p:nvPr/>
          </p:nvSpPr>
          <p:spPr>
            <a:xfrm>
              <a:off x="6827729" y="2870038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1"/>
                  </a:moveTo>
                  <a:cubicBezTo>
                    <a:pt x="44" y="1"/>
                    <a:pt x="1" y="20"/>
                    <a:pt x="1" y="58"/>
                  </a:cubicBezTo>
                  <a:cubicBezTo>
                    <a:pt x="1" y="102"/>
                    <a:pt x="44" y="121"/>
                    <a:pt x="63" y="121"/>
                  </a:cubicBezTo>
                  <a:cubicBezTo>
                    <a:pt x="102" y="121"/>
                    <a:pt x="121" y="102"/>
                    <a:pt x="121" y="58"/>
                  </a:cubicBezTo>
                  <a:cubicBezTo>
                    <a:pt x="121" y="20"/>
                    <a:pt x="102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252;p60">
              <a:extLst>
                <a:ext uri="{FF2B5EF4-FFF2-40B4-BE49-F238E27FC236}">
                  <a16:creationId xmlns:a16="http://schemas.microsoft.com/office/drawing/2014/main" id="{D4639C13-A756-13F3-CE64-76B6B9D6BFF9}"/>
                </a:ext>
              </a:extLst>
            </p:cNvPr>
            <p:cNvSpPr/>
            <p:nvPr/>
          </p:nvSpPr>
          <p:spPr>
            <a:xfrm>
              <a:off x="6780999" y="2818375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44" y="0"/>
                    <a:pt x="0" y="19"/>
                    <a:pt x="0" y="58"/>
                  </a:cubicBezTo>
                  <a:cubicBezTo>
                    <a:pt x="0" y="96"/>
                    <a:pt x="44" y="120"/>
                    <a:pt x="63" y="120"/>
                  </a:cubicBezTo>
                  <a:cubicBezTo>
                    <a:pt x="101" y="120"/>
                    <a:pt x="121" y="96"/>
                    <a:pt x="121" y="58"/>
                  </a:cubicBezTo>
                  <a:cubicBezTo>
                    <a:pt x="121" y="19"/>
                    <a:pt x="101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2253;p60">
              <a:extLst>
                <a:ext uri="{FF2B5EF4-FFF2-40B4-BE49-F238E27FC236}">
                  <a16:creationId xmlns:a16="http://schemas.microsoft.com/office/drawing/2014/main" id="{28EDC4D5-D5C6-92C6-966D-84E1E735E729}"/>
                </a:ext>
              </a:extLst>
            </p:cNvPr>
            <p:cNvSpPr/>
            <p:nvPr/>
          </p:nvSpPr>
          <p:spPr>
            <a:xfrm>
              <a:off x="6804753" y="2932476"/>
              <a:ext cx="15706" cy="13240"/>
            </a:xfrm>
            <a:custGeom>
              <a:avLst/>
              <a:gdLst/>
              <a:ahLst/>
              <a:cxnLst/>
              <a:rect l="l" t="t" r="r" b="b"/>
              <a:pathLst>
                <a:path w="121" h="102" extrusionOk="0">
                  <a:moveTo>
                    <a:pt x="58" y="0"/>
                  </a:moveTo>
                  <a:cubicBezTo>
                    <a:pt x="38" y="0"/>
                    <a:pt x="0" y="19"/>
                    <a:pt x="0" y="39"/>
                  </a:cubicBezTo>
                  <a:cubicBezTo>
                    <a:pt x="0" y="82"/>
                    <a:pt x="38" y="101"/>
                    <a:pt x="58" y="101"/>
                  </a:cubicBezTo>
                  <a:cubicBezTo>
                    <a:pt x="101" y="101"/>
                    <a:pt x="120" y="82"/>
                    <a:pt x="120" y="39"/>
                  </a:cubicBezTo>
                  <a:cubicBezTo>
                    <a:pt x="120" y="19"/>
                    <a:pt x="101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2254;p60">
              <a:extLst>
                <a:ext uri="{FF2B5EF4-FFF2-40B4-BE49-F238E27FC236}">
                  <a16:creationId xmlns:a16="http://schemas.microsoft.com/office/drawing/2014/main" id="{4E930974-5208-96FA-C277-DFC46F409999}"/>
                </a:ext>
              </a:extLst>
            </p:cNvPr>
            <p:cNvSpPr/>
            <p:nvPr/>
          </p:nvSpPr>
          <p:spPr>
            <a:xfrm>
              <a:off x="6789047" y="3041514"/>
              <a:ext cx="15836" cy="15836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59" y="1"/>
                  </a:moveTo>
                  <a:cubicBezTo>
                    <a:pt x="20" y="1"/>
                    <a:pt x="1" y="20"/>
                    <a:pt x="1" y="59"/>
                  </a:cubicBezTo>
                  <a:cubicBezTo>
                    <a:pt x="1" y="83"/>
                    <a:pt x="20" y="121"/>
                    <a:pt x="59" y="121"/>
                  </a:cubicBezTo>
                  <a:cubicBezTo>
                    <a:pt x="102" y="121"/>
                    <a:pt x="121" y="83"/>
                    <a:pt x="121" y="59"/>
                  </a:cubicBezTo>
                  <a:cubicBezTo>
                    <a:pt x="121" y="20"/>
                    <a:pt x="102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2255;p60">
              <a:extLst>
                <a:ext uri="{FF2B5EF4-FFF2-40B4-BE49-F238E27FC236}">
                  <a16:creationId xmlns:a16="http://schemas.microsoft.com/office/drawing/2014/main" id="{6CC1E959-51E1-1113-9994-8732FBB00236}"/>
                </a:ext>
              </a:extLst>
            </p:cNvPr>
            <p:cNvSpPr/>
            <p:nvPr/>
          </p:nvSpPr>
          <p:spPr>
            <a:xfrm>
              <a:off x="6827729" y="3033466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0"/>
                  </a:moveTo>
                  <a:cubicBezTo>
                    <a:pt x="44" y="0"/>
                    <a:pt x="1" y="24"/>
                    <a:pt x="1" y="63"/>
                  </a:cubicBezTo>
                  <a:cubicBezTo>
                    <a:pt x="1" y="101"/>
                    <a:pt x="44" y="121"/>
                    <a:pt x="63" y="121"/>
                  </a:cubicBezTo>
                  <a:cubicBezTo>
                    <a:pt x="102" y="121"/>
                    <a:pt x="121" y="101"/>
                    <a:pt x="121" y="63"/>
                  </a:cubicBezTo>
                  <a:cubicBezTo>
                    <a:pt x="121" y="24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2256;p60">
              <a:extLst>
                <a:ext uri="{FF2B5EF4-FFF2-40B4-BE49-F238E27FC236}">
                  <a16:creationId xmlns:a16="http://schemas.microsoft.com/office/drawing/2014/main" id="{8FDEFADD-85E4-84C8-3107-D9449F48CE81}"/>
                </a:ext>
              </a:extLst>
            </p:cNvPr>
            <p:cNvSpPr/>
            <p:nvPr/>
          </p:nvSpPr>
          <p:spPr>
            <a:xfrm>
              <a:off x="6724273" y="3114465"/>
              <a:ext cx="15706" cy="15836"/>
            </a:xfrm>
            <a:custGeom>
              <a:avLst/>
              <a:gdLst/>
              <a:ahLst/>
              <a:cxnLst/>
              <a:rect l="l" t="t" r="r" b="b"/>
              <a:pathLst>
                <a:path w="121" h="122" extrusionOk="0">
                  <a:moveTo>
                    <a:pt x="58" y="1"/>
                  </a:moveTo>
                  <a:cubicBezTo>
                    <a:pt x="20" y="1"/>
                    <a:pt x="0" y="20"/>
                    <a:pt x="0" y="59"/>
                  </a:cubicBezTo>
                  <a:cubicBezTo>
                    <a:pt x="0" y="78"/>
                    <a:pt x="20" y="121"/>
                    <a:pt x="58" y="121"/>
                  </a:cubicBezTo>
                  <a:cubicBezTo>
                    <a:pt x="77" y="121"/>
                    <a:pt x="120" y="78"/>
                    <a:pt x="120" y="59"/>
                  </a:cubicBezTo>
                  <a:cubicBezTo>
                    <a:pt x="120" y="20"/>
                    <a:pt x="77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257;p60">
              <a:extLst>
                <a:ext uri="{FF2B5EF4-FFF2-40B4-BE49-F238E27FC236}">
                  <a16:creationId xmlns:a16="http://schemas.microsoft.com/office/drawing/2014/main" id="{A4C74C48-4952-CCDD-CFDE-185144C9C00A}"/>
                </a:ext>
              </a:extLst>
            </p:cNvPr>
            <p:cNvSpPr/>
            <p:nvPr/>
          </p:nvSpPr>
          <p:spPr>
            <a:xfrm>
              <a:off x="6780999" y="3204941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3" y="1"/>
                  </a:moveTo>
                  <a:cubicBezTo>
                    <a:pt x="25" y="1"/>
                    <a:pt x="0" y="25"/>
                    <a:pt x="0" y="63"/>
                  </a:cubicBezTo>
                  <a:cubicBezTo>
                    <a:pt x="0" y="82"/>
                    <a:pt x="25" y="121"/>
                    <a:pt x="63" y="121"/>
                  </a:cubicBezTo>
                  <a:cubicBezTo>
                    <a:pt x="101" y="121"/>
                    <a:pt x="121" y="82"/>
                    <a:pt x="121" y="63"/>
                  </a:cubicBezTo>
                  <a:cubicBezTo>
                    <a:pt x="121" y="25"/>
                    <a:pt x="101" y="1"/>
                    <a:pt x="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258;p60">
              <a:extLst>
                <a:ext uri="{FF2B5EF4-FFF2-40B4-BE49-F238E27FC236}">
                  <a16:creationId xmlns:a16="http://schemas.microsoft.com/office/drawing/2014/main" id="{3306F6D8-4F5D-5D20-9060-B1581509EE26}"/>
                </a:ext>
              </a:extLst>
            </p:cNvPr>
            <p:cNvSpPr/>
            <p:nvPr/>
          </p:nvSpPr>
          <p:spPr>
            <a:xfrm>
              <a:off x="6739850" y="3244273"/>
              <a:ext cx="15706" cy="15706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58" y="0"/>
                  </a:moveTo>
                  <a:cubicBezTo>
                    <a:pt x="20" y="0"/>
                    <a:pt x="0" y="19"/>
                    <a:pt x="0" y="58"/>
                  </a:cubicBezTo>
                  <a:cubicBezTo>
                    <a:pt x="0" y="82"/>
                    <a:pt x="20" y="120"/>
                    <a:pt x="58" y="120"/>
                  </a:cubicBezTo>
                  <a:cubicBezTo>
                    <a:pt x="77" y="120"/>
                    <a:pt x="121" y="82"/>
                    <a:pt x="121" y="58"/>
                  </a:cubicBezTo>
                  <a:cubicBezTo>
                    <a:pt x="121" y="19"/>
                    <a:pt x="77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259;p60">
              <a:extLst>
                <a:ext uri="{FF2B5EF4-FFF2-40B4-BE49-F238E27FC236}">
                  <a16:creationId xmlns:a16="http://schemas.microsoft.com/office/drawing/2014/main" id="{E3E38A55-6158-FE4A-C5F7-58AC11A98745}"/>
                </a:ext>
              </a:extLst>
            </p:cNvPr>
            <p:cNvSpPr/>
            <p:nvPr/>
          </p:nvSpPr>
          <p:spPr>
            <a:xfrm>
              <a:off x="5738149" y="3116969"/>
              <a:ext cx="320552" cy="185964"/>
            </a:xfrm>
            <a:custGeom>
              <a:avLst/>
              <a:gdLst/>
              <a:ahLst/>
              <a:cxnLst/>
              <a:rect l="l" t="t" r="r" b="b"/>
              <a:pathLst>
                <a:path w="2346" h="1361" extrusionOk="0">
                  <a:moveTo>
                    <a:pt x="1163" y="1"/>
                  </a:moveTo>
                  <a:lnTo>
                    <a:pt x="1" y="678"/>
                  </a:lnTo>
                  <a:lnTo>
                    <a:pt x="1163" y="1360"/>
                  </a:lnTo>
                  <a:lnTo>
                    <a:pt x="2345" y="678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260;p60">
              <a:extLst>
                <a:ext uri="{FF2B5EF4-FFF2-40B4-BE49-F238E27FC236}">
                  <a16:creationId xmlns:a16="http://schemas.microsoft.com/office/drawing/2014/main" id="{647AE25D-2CCD-0DB0-2EA1-F0E047ECC033}"/>
                </a:ext>
              </a:extLst>
            </p:cNvPr>
            <p:cNvSpPr/>
            <p:nvPr/>
          </p:nvSpPr>
          <p:spPr>
            <a:xfrm>
              <a:off x="5738149" y="3209608"/>
              <a:ext cx="159046" cy="402397"/>
            </a:xfrm>
            <a:custGeom>
              <a:avLst/>
              <a:gdLst/>
              <a:ahLst/>
              <a:cxnLst/>
              <a:rect l="l" t="t" r="r" b="b"/>
              <a:pathLst>
                <a:path w="1164" h="2945" extrusionOk="0">
                  <a:moveTo>
                    <a:pt x="1" y="0"/>
                  </a:moveTo>
                  <a:lnTo>
                    <a:pt x="1" y="2263"/>
                  </a:lnTo>
                  <a:lnTo>
                    <a:pt x="1163" y="2945"/>
                  </a:lnTo>
                  <a:lnTo>
                    <a:pt x="1163" y="68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261;p60">
              <a:extLst>
                <a:ext uri="{FF2B5EF4-FFF2-40B4-BE49-F238E27FC236}">
                  <a16:creationId xmlns:a16="http://schemas.microsoft.com/office/drawing/2014/main" id="{E0271FD0-BC0C-1338-A913-5222ACD99BDC}"/>
                </a:ext>
              </a:extLst>
            </p:cNvPr>
            <p:cNvSpPr/>
            <p:nvPr/>
          </p:nvSpPr>
          <p:spPr>
            <a:xfrm>
              <a:off x="5897062" y="3209608"/>
              <a:ext cx="161642" cy="402397"/>
            </a:xfrm>
            <a:custGeom>
              <a:avLst/>
              <a:gdLst/>
              <a:ahLst/>
              <a:cxnLst/>
              <a:rect l="l" t="t" r="r" b="b"/>
              <a:pathLst>
                <a:path w="1183" h="2945" extrusionOk="0">
                  <a:moveTo>
                    <a:pt x="1182" y="0"/>
                  </a:moveTo>
                  <a:lnTo>
                    <a:pt x="0" y="682"/>
                  </a:lnTo>
                  <a:lnTo>
                    <a:pt x="0" y="2945"/>
                  </a:lnTo>
                  <a:lnTo>
                    <a:pt x="1182" y="2263"/>
                  </a:lnTo>
                  <a:lnTo>
                    <a:pt x="1182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262;p60">
              <a:extLst>
                <a:ext uri="{FF2B5EF4-FFF2-40B4-BE49-F238E27FC236}">
                  <a16:creationId xmlns:a16="http://schemas.microsoft.com/office/drawing/2014/main" id="{EEEB8BED-5BB5-96B9-CF27-433A46569E83}"/>
                </a:ext>
              </a:extLst>
            </p:cNvPr>
            <p:cNvSpPr/>
            <p:nvPr/>
          </p:nvSpPr>
          <p:spPr>
            <a:xfrm>
              <a:off x="5650836" y="3034988"/>
              <a:ext cx="492442" cy="284343"/>
            </a:xfrm>
            <a:custGeom>
              <a:avLst/>
              <a:gdLst/>
              <a:ahLst/>
              <a:cxnLst/>
              <a:rect l="l" t="t" r="r" b="b"/>
              <a:pathLst>
                <a:path w="3604" h="2081" extrusionOk="0">
                  <a:moveTo>
                    <a:pt x="1802" y="0"/>
                  </a:moveTo>
                  <a:lnTo>
                    <a:pt x="1" y="1038"/>
                  </a:lnTo>
                  <a:lnTo>
                    <a:pt x="1802" y="2080"/>
                  </a:lnTo>
                  <a:lnTo>
                    <a:pt x="3604" y="1038"/>
                  </a:lnTo>
                  <a:lnTo>
                    <a:pt x="1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263;p60">
              <a:extLst>
                <a:ext uri="{FF2B5EF4-FFF2-40B4-BE49-F238E27FC236}">
                  <a16:creationId xmlns:a16="http://schemas.microsoft.com/office/drawing/2014/main" id="{1D42AD1E-5CA5-7228-DF9D-508A5E15137B}"/>
                </a:ext>
              </a:extLst>
            </p:cNvPr>
            <p:cNvSpPr/>
            <p:nvPr/>
          </p:nvSpPr>
          <p:spPr>
            <a:xfrm>
              <a:off x="5650836" y="3176679"/>
              <a:ext cx="246357" cy="175443"/>
            </a:xfrm>
            <a:custGeom>
              <a:avLst/>
              <a:gdLst/>
              <a:ahLst/>
              <a:cxnLst/>
              <a:rect l="l" t="t" r="r" b="b"/>
              <a:pathLst>
                <a:path w="1803" h="1284" extrusionOk="0">
                  <a:moveTo>
                    <a:pt x="1" y="1"/>
                  </a:moveTo>
                  <a:lnTo>
                    <a:pt x="1" y="241"/>
                  </a:lnTo>
                  <a:lnTo>
                    <a:pt x="1802" y="1283"/>
                  </a:lnTo>
                  <a:lnTo>
                    <a:pt x="1802" y="104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2264;p60">
              <a:extLst>
                <a:ext uri="{FF2B5EF4-FFF2-40B4-BE49-F238E27FC236}">
                  <a16:creationId xmlns:a16="http://schemas.microsoft.com/office/drawing/2014/main" id="{F5A9CF4D-7EE1-5B5A-8DA8-A86441456B84}"/>
                </a:ext>
              </a:extLst>
            </p:cNvPr>
            <p:cNvSpPr/>
            <p:nvPr/>
          </p:nvSpPr>
          <p:spPr>
            <a:xfrm>
              <a:off x="5897062" y="3176679"/>
              <a:ext cx="246221" cy="175443"/>
            </a:xfrm>
            <a:custGeom>
              <a:avLst/>
              <a:gdLst/>
              <a:ahLst/>
              <a:cxnLst/>
              <a:rect l="l" t="t" r="r" b="b"/>
              <a:pathLst>
                <a:path w="1802" h="1284" extrusionOk="0">
                  <a:moveTo>
                    <a:pt x="1802" y="1"/>
                  </a:moveTo>
                  <a:lnTo>
                    <a:pt x="0" y="1043"/>
                  </a:lnTo>
                  <a:lnTo>
                    <a:pt x="0" y="1283"/>
                  </a:lnTo>
                  <a:lnTo>
                    <a:pt x="1802" y="241"/>
                  </a:lnTo>
                  <a:lnTo>
                    <a:pt x="1802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265;p60">
              <a:extLst>
                <a:ext uri="{FF2B5EF4-FFF2-40B4-BE49-F238E27FC236}">
                  <a16:creationId xmlns:a16="http://schemas.microsoft.com/office/drawing/2014/main" id="{A564CD47-8B05-FA5C-E3A9-5DD3518BEC64}"/>
                </a:ext>
              </a:extLst>
            </p:cNvPr>
            <p:cNvSpPr/>
            <p:nvPr/>
          </p:nvSpPr>
          <p:spPr>
            <a:xfrm>
              <a:off x="7532923" y="3116969"/>
              <a:ext cx="317136" cy="185964"/>
            </a:xfrm>
            <a:custGeom>
              <a:avLst/>
              <a:gdLst/>
              <a:ahLst/>
              <a:cxnLst/>
              <a:rect l="l" t="t" r="r" b="b"/>
              <a:pathLst>
                <a:path w="2321" h="1361" extrusionOk="0">
                  <a:moveTo>
                    <a:pt x="1158" y="1"/>
                  </a:moveTo>
                  <a:lnTo>
                    <a:pt x="0" y="678"/>
                  </a:lnTo>
                  <a:lnTo>
                    <a:pt x="1158" y="1360"/>
                  </a:lnTo>
                  <a:lnTo>
                    <a:pt x="2320" y="678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266;p60">
              <a:extLst>
                <a:ext uri="{FF2B5EF4-FFF2-40B4-BE49-F238E27FC236}">
                  <a16:creationId xmlns:a16="http://schemas.microsoft.com/office/drawing/2014/main" id="{2B39C960-08A6-DBA8-9732-AE4FF6D4F204}"/>
                </a:ext>
              </a:extLst>
            </p:cNvPr>
            <p:cNvSpPr/>
            <p:nvPr/>
          </p:nvSpPr>
          <p:spPr>
            <a:xfrm>
              <a:off x="7532923" y="3209608"/>
              <a:ext cx="158226" cy="402397"/>
            </a:xfrm>
            <a:custGeom>
              <a:avLst/>
              <a:gdLst/>
              <a:ahLst/>
              <a:cxnLst/>
              <a:rect l="l" t="t" r="r" b="b"/>
              <a:pathLst>
                <a:path w="1158" h="2945" extrusionOk="0">
                  <a:moveTo>
                    <a:pt x="0" y="0"/>
                  </a:moveTo>
                  <a:lnTo>
                    <a:pt x="0" y="2263"/>
                  </a:lnTo>
                  <a:lnTo>
                    <a:pt x="1158" y="2945"/>
                  </a:lnTo>
                  <a:lnTo>
                    <a:pt x="1158" y="68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267;p60">
              <a:extLst>
                <a:ext uri="{FF2B5EF4-FFF2-40B4-BE49-F238E27FC236}">
                  <a16:creationId xmlns:a16="http://schemas.microsoft.com/office/drawing/2014/main" id="{39BBE93E-5777-C714-648E-D5FE9823D8DA}"/>
                </a:ext>
              </a:extLst>
            </p:cNvPr>
            <p:cNvSpPr/>
            <p:nvPr/>
          </p:nvSpPr>
          <p:spPr>
            <a:xfrm>
              <a:off x="7691016" y="3209608"/>
              <a:ext cx="159046" cy="402397"/>
            </a:xfrm>
            <a:custGeom>
              <a:avLst/>
              <a:gdLst/>
              <a:ahLst/>
              <a:cxnLst/>
              <a:rect l="l" t="t" r="r" b="b"/>
              <a:pathLst>
                <a:path w="1164" h="2945" extrusionOk="0">
                  <a:moveTo>
                    <a:pt x="1163" y="0"/>
                  </a:moveTo>
                  <a:lnTo>
                    <a:pt x="1" y="682"/>
                  </a:lnTo>
                  <a:lnTo>
                    <a:pt x="1" y="2945"/>
                  </a:lnTo>
                  <a:lnTo>
                    <a:pt x="1163" y="2263"/>
                  </a:lnTo>
                  <a:lnTo>
                    <a:pt x="1163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268;p60">
              <a:extLst>
                <a:ext uri="{FF2B5EF4-FFF2-40B4-BE49-F238E27FC236}">
                  <a16:creationId xmlns:a16="http://schemas.microsoft.com/office/drawing/2014/main" id="{E60053AD-22A9-AC1C-6BD7-9A09E846FA3F}"/>
                </a:ext>
              </a:extLst>
            </p:cNvPr>
            <p:cNvSpPr/>
            <p:nvPr/>
          </p:nvSpPr>
          <p:spPr>
            <a:xfrm>
              <a:off x="7444926" y="3034988"/>
              <a:ext cx="492442" cy="284343"/>
            </a:xfrm>
            <a:custGeom>
              <a:avLst/>
              <a:gdLst/>
              <a:ahLst/>
              <a:cxnLst/>
              <a:rect l="l" t="t" r="r" b="b"/>
              <a:pathLst>
                <a:path w="3604" h="2081" extrusionOk="0">
                  <a:moveTo>
                    <a:pt x="1802" y="0"/>
                  </a:moveTo>
                  <a:lnTo>
                    <a:pt x="0" y="1038"/>
                  </a:lnTo>
                  <a:lnTo>
                    <a:pt x="1802" y="2080"/>
                  </a:lnTo>
                  <a:lnTo>
                    <a:pt x="3603" y="1038"/>
                  </a:lnTo>
                  <a:lnTo>
                    <a:pt x="1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269;p60">
              <a:extLst>
                <a:ext uri="{FF2B5EF4-FFF2-40B4-BE49-F238E27FC236}">
                  <a16:creationId xmlns:a16="http://schemas.microsoft.com/office/drawing/2014/main" id="{FADCDE41-0A75-0A70-4202-8E21A9D13876}"/>
                </a:ext>
              </a:extLst>
            </p:cNvPr>
            <p:cNvSpPr/>
            <p:nvPr/>
          </p:nvSpPr>
          <p:spPr>
            <a:xfrm>
              <a:off x="7444926" y="3176679"/>
              <a:ext cx="246221" cy="175443"/>
            </a:xfrm>
            <a:custGeom>
              <a:avLst/>
              <a:gdLst/>
              <a:ahLst/>
              <a:cxnLst/>
              <a:rect l="l" t="t" r="r" b="b"/>
              <a:pathLst>
                <a:path w="1802" h="1284" extrusionOk="0">
                  <a:moveTo>
                    <a:pt x="0" y="1"/>
                  </a:moveTo>
                  <a:lnTo>
                    <a:pt x="0" y="241"/>
                  </a:lnTo>
                  <a:lnTo>
                    <a:pt x="1802" y="1283"/>
                  </a:lnTo>
                  <a:lnTo>
                    <a:pt x="1802" y="104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270;p60">
              <a:extLst>
                <a:ext uri="{FF2B5EF4-FFF2-40B4-BE49-F238E27FC236}">
                  <a16:creationId xmlns:a16="http://schemas.microsoft.com/office/drawing/2014/main" id="{844CA254-6E81-A0E7-9121-67606E43689F}"/>
                </a:ext>
              </a:extLst>
            </p:cNvPr>
            <p:cNvSpPr/>
            <p:nvPr/>
          </p:nvSpPr>
          <p:spPr>
            <a:xfrm>
              <a:off x="7691016" y="3176679"/>
              <a:ext cx="246357" cy="175443"/>
            </a:xfrm>
            <a:custGeom>
              <a:avLst/>
              <a:gdLst/>
              <a:ahLst/>
              <a:cxnLst/>
              <a:rect l="l" t="t" r="r" b="b"/>
              <a:pathLst>
                <a:path w="1803" h="1284" extrusionOk="0">
                  <a:moveTo>
                    <a:pt x="1802" y="1"/>
                  </a:moveTo>
                  <a:lnTo>
                    <a:pt x="1" y="1043"/>
                  </a:lnTo>
                  <a:lnTo>
                    <a:pt x="1" y="1283"/>
                  </a:lnTo>
                  <a:lnTo>
                    <a:pt x="1802" y="241"/>
                  </a:lnTo>
                  <a:lnTo>
                    <a:pt x="1802" y="1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271;p60">
              <a:extLst>
                <a:ext uri="{FF2B5EF4-FFF2-40B4-BE49-F238E27FC236}">
                  <a16:creationId xmlns:a16="http://schemas.microsoft.com/office/drawing/2014/main" id="{9516B9DA-2F36-0126-AD6E-870D4D47E343}"/>
                </a:ext>
              </a:extLst>
            </p:cNvPr>
            <p:cNvSpPr/>
            <p:nvPr/>
          </p:nvSpPr>
          <p:spPr>
            <a:xfrm>
              <a:off x="5664136" y="1801241"/>
              <a:ext cx="543234" cy="789214"/>
            </a:xfrm>
            <a:custGeom>
              <a:avLst/>
              <a:gdLst/>
              <a:ahLst/>
              <a:cxnLst/>
              <a:rect l="l" t="t" r="r" b="b"/>
              <a:pathLst>
                <a:path w="4185" h="6080" extrusionOk="0">
                  <a:moveTo>
                    <a:pt x="157" y="0"/>
                  </a:moveTo>
                  <a:cubicBezTo>
                    <a:pt x="76" y="0"/>
                    <a:pt x="0" y="56"/>
                    <a:pt x="0" y="151"/>
                  </a:cubicBezTo>
                  <a:lnTo>
                    <a:pt x="0" y="3677"/>
                  </a:lnTo>
                  <a:cubicBezTo>
                    <a:pt x="0" y="3735"/>
                    <a:pt x="39" y="3798"/>
                    <a:pt x="101" y="3817"/>
                  </a:cubicBezTo>
                  <a:lnTo>
                    <a:pt x="3964" y="6060"/>
                  </a:lnTo>
                  <a:cubicBezTo>
                    <a:pt x="3987" y="6074"/>
                    <a:pt x="4011" y="6079"/>
                    <a:pt x="4035" y="6079"/>
                  </a:cubicBezTo>
                  <a:cubicBezTo>
                    <a:pt x="4114" y="6079"/>
                    <a:pt x="4185" y="6014"/>
                    <a:pt x="4185" y="5940"/>
                  </a:cubicBezTo>
                  <a:lnTo>
                    <a:pt x="4185" y="2496"/>
                  </a:lnTo>
                  <a:cubicBezTo>
                    <a:pt x="4185" y="2376"/>
                    <a:pt x="4122" y="2275"/>
                    <a:pt x="4021" y="2217"/>
                  </a:cubicBezTo>
                  <a:lnTo>
                    <a:pt x="221" y="12"/>
                  </a:lnTo>
                  <a:cubicBezTo>
                    <a:pt x="200" y="4"/>
                    <a:pt x="179" y="0"/>
                    <a:pt x="157" y="0"/>
                  </a:cubicBezTo>
                  <a:close/>
                </a:path>
              </a:pathLst>
            </a:custGeom>
            <a:solidFill>
              <a:srgbClr val="FF248A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272;p60">
              <a:extLst>
                <a:ext uri="{FF2B5EF4-FFF2-40B4-BE49-F238E27FC236}">
                  <a16:creationId xmlns:a16="http://schemas.microsoft.com/office/drawing/2014/main" id="{02633860-A618-020B-6DC5-3713F28C62F6}"/>
                </a:ext>
              </a:extLst>
            </p:cNvPr>
            <p:cNvSpPr/>
            <p:nvPr/>
          </p:nvSpPr>
          <p:spPr>
            <a:xfrm>
              <a:off x="5664136" y="1800203"/>
              <a:ext cx="543234" cy="792719"/>
            </a:xfrm>
            <a:custGeom>
              <a:avLst/>
              <a:gdLst/>
              <a:ahLst/>
              <a:cxnLst/>
              <a:rect l="l" t="t" r="r" b="b"/>
              <a:pathLst>
                <a:path w="4185" h="6107" extrusionOk="0">
                  <a:moveTo>
                    <a:pt x="159" y="20"/>
                  </a:moveTo>
                  <a:cubicBezTo>
                    <a:pt x="178" y="20"/>
                    <a:pt x="197" y="20"/>
                    <a:pt x="221" y="39"/>
                  </a:cubicBezTo>
                  <a:lnTo>
                    <a:pt x="4002" y="2225"/>
                  </a:lnTo>
                  <a:cubicBezTo>
                    <a:pt x="4103" y="2283"/>
                    <a:pt x="4161" y="2384"/>
                    <a:pt x="4161" y="2504"/>
                  </a:cubicBezTo>
                  <a:lnTo>
                    <a:pt x="4161" y="5948"/>
                  </a:lnTo>
                  <a:cubicBezTo>
                    <a:pt x="4161" y="6025"/>
                    <a:pt x="4103" y="6088"/>
                    <a:pt x="4041" y="6088"/>
                  </a:cubicBezTo>
                  <a:cubicBezTo>
                    <a:pt x="4021" y="6088"/>
                    <a:pt x="4002" y="6068"/>
                    <a:pt x="3983" y="6068"/>
                  </a:cubicBezTo>
                  <a:lnTo>
                    <a:pt x="101" y="3825"/>
                  </a:lnTo>
                  <a:cubicBezTo>
                    <a:pt x="39" y="3786"/>
                    <a:pt x="20" y="3743"/>
                    <a:pt x="20" y="3685"/>
                  </a:cubicBezTo>
                  <a:lnTo>
                    <a:pt x="20" y="159"/>
                  </a:lnTo>
                  <a:cubicBezTo>
                    <a:pt x="20" y="82"/>
                    <a:pt x="77" y="20"/>
                    <a:pt x="159" y="20"/>
                  </a:cubicBezTo>
                  <a:close/>
                  <a:moveTo>
                    <a:pt x="159" y="1"/>
                  </a:moveTo>
                  <a:cubicBezTo>
                    <a:pt x="77" y="1"/>
                    <a:pt x="0" y="63"/>
                    <a:pt x="0" y="159"/>
                  </a:cubicBezTo>
                  <a:lnTo>
                    <a:pt x="0" y="3685"/>
                  </a:lnTo>
                  <a:cubicBezTo>
                    <a:pt x="0" y="3743"/>
                    <a:pt x="20" y="3806"/>
                    <a:pt x="77" y="3844"/>
                  </a:cubicBezTo>
                  <a:lnTo>
                    <a:pt x="3964" y="6088"/>
                  </a:lnTo>
                  <a:cubicBezTo>
                    <a:pt x="3983" y="6088"/>
                    <a:pt x="4021" y="6107"/>
                    <a:pt x="4041" y="6107"/>
                  </a:cubicBezTo>
                  <a:cubicBezTo>
                    <a:pt x="4122" y="6107"/>
                    <a:pt x="4185" y="6025"/>
                    <a:pt x="4185" y="5948"/>
                  </a:cubicBezTo>
                  <a:lnTo>
                    <a:pt x="4185" y="2504"/>
                  </a:lnTo>
                  <a:cubicBezTo>
                    <a:pt x="4185" y="2384"/>
                    <a:pt x="4122" y="2263"/>
                    <a:pt x="4021" y="2201"/>
                  </a:cubicBezTo>
                  <a:lnTo>
                    <a:pt x="241" y="20"/>
                  </a:lnTo>
                  <a:cubicBezTo>
                    <a:pt x="197" y="1"/>
                    <a:pt x="178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273;p60">
              <a:extLst>
                <a:ext uri="{FF2B5EF4-FFF2-40B4-BE49-F238E27FC236}">
                  <a16:creationId xmlns:a16="http://schemas.microsoft.com/office/drawing/2014/main" id="{A834AD67-F63C-D089-1B78-CDB6BED08091}"/>
                </a:ext>
              </a:extLst>
            </p:cNvPr>
            <p:cNvSpPr/>
            <p:nvPr/>
          </p:nvSpPr>
          <p:spPr>
            <a:xfrm>
              <a:off x="5882342" y="2021005"/>
              <a:ext cx="33879" cy="33749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1" y="0"/>
                  </a:moveTo>
                  <a:lnTo>
                    <a:pt x="1" y="121"/>
                  </a:lnTo>
                  <a:lnTo>
                    <a:pt x="260" y="260"/>
                  </a:lnTo>
                  <a:lnTo>
                    <a:pt x="260" y="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274;p60">
              <a:extLst>
                <a:ext uri="{FF2B5EF4-FFF2-40B4-BE49-F238E27FC236}">
                  <a16:creationId xmlns:a16="http://schemas.microsoft.com/office/drawing/2014/main" id="{CA268193-7B15-448A-CA10-B775D76BB4CA}"/>
                </a:ext>
              </a:extLst>
            </p:cNvPr>
            <p:cNvSpPr/>
            <p:nvPr/>
          </p:nvSpPr>
          <p:spPr>
            <a:xfrm>
              <a:off x="5921025" y="2044630"/>
              <a:ext cx="28817" cy="31413"/>
            </a:xfrm>
            <a:custGeom>
              <a:avLst/>
              <a:gdLst/>
              <a:ahLst/>
              <a:cxnLst/>
              <a:rect l="l" t="t" r="r" b="b"/>
              <a:pathLst>
                <a:path w="222" h="242" extrusionOk="0">
                  <a:moveTo>
                    <a:pt x="1" y="1"/>
                  </a:moveTo>
                  <a:lnTo>
                    <a:pt x="1" y="102"/>
                  </a:lnTo>
                  <a:lnTo>
                    <a:pt x="222" y="241"/>
                  </a:lnTo>
                  <a:lnTo>
                    <a:pt x="222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275;p60">
              <a:extLst>
                <a:ext uri="{FF2B5EF4-FFF2-40B4-BE49-F238E27FC236}">
                  <a16:creationId xmlns:a16="http://schemas.microsoft.com/office/drawing/2014/main" id="{64AF258D-E42F-4873-EF59-F1470B033534}"/>
                </a:ext>
              </a:extLst>
            </p:cNvPr>
            <p:cNvSpPr/>
            <p:nvPr/>
          </p:nvSpPr>
          <p:spPr>
            <a:xfrm>
              <a:off x="5856251" y="2005428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0" y="0"/>
                  </a:moveTo>
                  <a:lnTo>
                    <a:pt x="0" y="120"/>
                  </a:lnTo>
                  <a:lnTo>
                    <a:pt x="120" y="183"/>
                  </a:lnTo>
                  <a:lnTo>
                    <a:pt x="12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276;p60">
              <a:extLst>
                <a:ext uri="{FF2B5EF4-FFF2-40B4-BE49-F238E27FC236}">
                  <a16:creationId xmlns:a16="http://schemas.microsoft.com/office/drawing/2014/main" id="{D1A846AB-398D-3231-E821-7BBA25BC0A42}"/>
                </a:ext>
              </a:extLst>
            </p:cNvPr>
            <p:cNvSpPr/>
            <p:nvPr/>
          </p:nvSpPr>
          <p:spPr>
            <a:xfrm>
              <a:off x="5796280" y="1971678"/>
              <a:ext cx="52571" cy="44393"/>
            </a:xfrm>
            <a:custGeom>
              <a:avLst/>
              <a:gdLst/>
              <a:ahLst/>
              <a:cxnLst/>
              <a:rect l="l" t="t" r="r" b="b"/>
              <a:pathLst>
                <a:path w="405" h="342" extrusionOk="0">
                  <a:moveTo>
                    <a:pt x="1" y="1"/>
                  </a:moveTo>
                  <a:lnTo>
                    <a:pt x="1" y="102"/>
                  </a:lnTo>
                  <a:lnTo>
                    <a:pt x="404" y="342"/>
                  </a:lnTo>
                  <a:lnTo>
                    <a:pt x="404" y="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277;p60">
              <a:extLst>
                <a:ext uri="{FF2B5EF4-FFF2-40B4-BE49-F238E27FC236}">
                  <a16:creationId xmlns:a16="http://schemas.microsoft.com/office/drawing/2014/main" id="{E4DFBCE0-8100-88FB-3EFD-621482350C32}"/>
                </a:ext>
              </a:extLst>
            </p:cNvPr>
            <p:cNvSpPr/>
            <p:nvPr/>
          </p:nvSpPr>
          <p:spPr>
            <a:xfrm>
              <a:off x="5747083" y="1942991"/>
              <a:ext cx="39461" cy="36994"/>
            </a:xfrm>
            <a:custGeom>
              <a:avLst/>
              <a:gdLst/>
              <a:ahLst/>
              <a:cxnLst/>
              <a:rect l="l" t="t" r="r" b="b"/>
              <a:pathLst>
                <a:path w="304" h="285" extrusionOk="0">
                  <a:moveTo>
                    <a:pt x="0" y="1"/>
                  </a:moveTo>
                  <a:lnTo>
                    <a:pt x="0" y="102"/>
                  </a:lnTo>
                  <a:lnTo>
                    <a:pt x="303" y="284"/>
                  </a:lnTo>
                  <a:lnTo>
                    <a:pt x="303" y="1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2278;p60">
              <a:extLst>
                <a:ext uri="{FF2B5EF4-FFF2-40B4-BE49-F238E27FC236}">
                  <a16:creationId xmlns:a16="http://schemas.microsoft.com/office/drawing/2014/main" id="{FA067303-D1CE-4066-2D6E-993262E11CFC}"/>
                </a:ext>
              </a:extLst>
            </p:cNvPr>
            <p:cNvSpPr/>
            <p:nvPr/>
          </p:nvSpPr>
          <p:spPr>
            <a:xfrm>
              <a:off x="5755131" y="1911837"/>
              <a:ext cx="38812" cy="39461"/>
            </a:xfrm>
            <a:custGeom>
              <a:avLst/>
              <a:gdLst/>
              <a:ahLst/>
              <a:cxnLst/>
              <a:rect l="l" t="t" r="r" b="b"/>
              <a:pathLst>
                <a:path w="299" h="304" extrusionOk="0">
                  <a:moveTo>
                    <a:pt x="1" y="1"/>
                  </a:moveTo>
                  <a:lnTo>
                    <a:pt x="1" y="121"/>
                  </a:lnTo>
                  <a:lnTo>
                    <a:pt x="299" y="303"/>
                  </a:lnTo>
                  <a:lnTo>
                    <a:pt x="299" y="1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279;p60">
              <a:extLst>
                <a:ext uri="{FF2B5EF4-FFF2-40B4-BE49-F238E27FC236}">
                  <a16:creationId xmlns:a16="http://schemas.microsoft.com/office/drawing/2014/main" id="{AF723EF9-7E3E-154A-6E92-24EF9BA5BE16}"/>
                </a:ext>
              </a:extLst>
            </p:cNvPr>
            <p:cNvSpPr/>
            <p:nvPr/>
          </p:nvSpPr>
          <p:spPr>
            <a:xfrm>
              <a:off x="5864299" y="1974274"/>
              <a:ext cx="38812" cy="39331"/>
            </a:xfrm>
            <a:custGeom>
              <a:avLst/>
              <a:gdLst/>
              <a:ahLst/>
              <a:cxnLst/>
              <a:rect l="l" t="t" r="r" b="b"/>
              <a:pathLst>
                <a:path w="299" h="303" extrusionOk="0">
                  <a:moveTo>
                    <a:pt x="1" y="0"/>
                  </a:moveTo>
                  <a:lnTo>
                    <a:pt x="1" y="120"/>
                  </a:lnTo>
                  <a:lnTo>
                    <a:pt x="298" y="303"/>
                  </a:lnTo>
                  <a:lnTo>
                    <a:pt x="298" y="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280;p60">
              <a:extLst>
                <a:ext uri="{FF2B5EF4-FFF2-40B4-BE49-F238E27FC236}">
                  <a16:creationId xmlns:a16="http://schemas.microsoft.com/office/drawing/2014/main" id="{54C58667-C2F8-5463-9179-EB2C3C108E48}"/>
                </a:ext>
              </a:extLst>
            </p:cNvPr>
            <p:cNvSpPr/>
            <p:nvPr/>
          </p:nvSpPr>
          <p:spPr>
            <a:xfrm>
              <a:off x="6098212" y="2109533"/>
              <a:ext cx="38682" cy="38812"/>
            </a:xfrm>
            <a:custGeom>
              <a:avLst/>
              <a:gdLst/>
              <a:ahLst/>
              <a:cxnLst/>
              <a:rect l="l" t="t" r="r" b="b"/>
              <a:pathLst>
                <a:path w="298" h="299" extrusionOk="0">
                  <a:moveTo>
                    <a:pt x="0" y="1"/>
                  </a:moveTo>
                  <a:lnTo>
                    <a:pt x="0" y="121"/>
                  </a:lnTo>
                  <a:lnTo>
                    <a:pt x="298" y="298"/>
                  </a:lnTo>
                  <a:lnTo>
                    <a:pt x="298" y="1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281;p60">
              <a:extLst>
                <a:ext uri="{FF2B5EF4-FFF2-40B4-BE49-F238E27FC236}">
                  <a16:creationId xmlns:a16="http://schemas.microsoft.com/office/drawing/2014/main" id="{6E9EB861-58A1-81A0-457F-75EC76F2A2A2}"/>
                </a:ext>
              </a:extLst>
            </p:cNvPr>
            <p:cNvSpPr/>
            <p:nvPr/>
          </p:nvSpPr>
          <p:spPr>
            <a:xfrm>
              <a:off x="5687241" y="1909370"/>
              <a:ext cx="39331" cy="36345"/>
            </a:xfrm>
            <a:custGeom>
              <a:avLst/>
              <a:gdLst/>
              <a:ahLst/>
              <a:cxnLst/>
              <a:rect l="l" t="t" r="r" b="b"/>
              <a:pathLst>
                <a:path w="303" h="280" extrusionOk="0">
                  <a:moveTo>
                    <a:pt x="0" y="0"/>
                  </a:moveTo>
                  <a:lnTo>
                    <a:pt x="0" y="101"/>
                  </a:lnTo>
                  <a:lnTo>
                    <a:pt x="303" y="279"/>
                  </a:lnTo>
                  <a:lnTo>
                    <a:pt x="303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2282;p60">
              <a:extLst>
                <a:ext uri="{FF2B5EF4-FFF2-40B4-BE49-F238E27FC236}">
                  <a16:creationId xmlns:a16="http://schemas.microsoft.com/office/drawing/2014/main" id="{E6940C4D-4A9E-8140-8554-F459178CB3AB}"/>
                </a:ext>
              </a:extLst>
            </p:cNvPr>
            <p:cNvSpPr/>
            <p:nvPr/>
          </p:nvSpPr>
          <p:spPr>
            <a:xfrm>
              <a:off x="6095096" y="2143283"/>
              <a:ext cx="34398" cy="33749"/>
            </a:xfrm>
            <a:custGeom>
              <a:avLst/>
              <a:gdLst/>
              <a:ahLst/>
              <a:cxnLst/>
              <a:rect l="l" t="t" r="r" b="b"/>
              <a:pathLst>
                <a:path w="265" h="260" extrusionOk="0">
                  <a:moveTo>
                    <a:pt x="0" y="0"/>
                  </a:moveTo>
                  <a:lnTo>
                    <a:pt x="0" y="120"/>
                  </a:lnTo>
                  <a:lnTo>
                    <a:pt x="264" y="259"/>
                  </a:lnTo>
                  <a:lnTo>
                    <a:pt x="264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2283;p60">
              <a:extLst>
                <a:ext uri="{FF2B5EF4-FFF2-40B4-BE49-F238E27FC236}">
                  <a16:creationId xmlns:a16="http://schemas.microsoft.com/office/drawing/2014/main" id="{7DB577AA-DA05-BBEB-C1DE-D68338084336}"/>
                </a:ext>
              </a:extLst>
            </p:cNvPr>
            <p:cNvSpPr/>
            <p:nvPr/>
          </p:nvSpPr>
          <p:spPr>
            <a:xfrm>
              <a:off x="6069524" y="2127576"/>
              <a:ext cx="15706" cy="26350"/>
            </a:xfrm>
            <a:custGeom>
              <a:avLst/>
              <a:gdLst/>
              <a:ahLst/>
              <a:cxnLst/>
              <a:rect l="l" t="t" r="r" b="b"/>
              <a:pathLst>
                <a:path w="121" h="203" extrusionOk="0">
                  <a:moveTo>
                    <a:pt x="0" y="1"/>
                  </a:moveTo>
                  <a:lnTo>
                    <a:pt x="0" y="121"/>
                  </a:lnTo>
                  <a:lnTo>
                    <a:pt x="120" y="203"/>
                  </a:lnTo>
                  <a:lnTo>
                    <a:pt x="120" y="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2284;p60">
              <a:extLst>
                <a:ext uri="{FF2B5EF4-FFF2-40B4-BE49-F238E27FC236}">
                  <a16:creationId xmlns:a16="http://schemas.microsoft.com/office/drawing/2014/main" id="{C1C18705-B3C6-27B5-F270-6743D57CE447}"/>
                </a:ext>
              </a:extLst>
            </p:cNvPr>
            <p:cNvSpPr/>
            <p:nvPr/>
          </p:nvSpPr>
          <p:spPr>
            <a:xfrm>
              <a:off x="6009553" y="2093956"/>
              <a:ext cx="51922" cy="44393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1" y="0"/>
                  </a:moveTo>
                  <a:lnTo>
                    <a:pt x="1" y="121"/>
                  </a:lnTo>
                  <a:lnTo>
                    <a:pt x="400" y="342"/>
                  </a:lnTo>
                  <a:lnTo>
                    <a:pt x="400" y="2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2285;p60">
              <a:extLst>
                <a:ext uri="{FF2B5EF4-FFF2-40B4-BE49-F238E27FC236}">
                  <a16:creationId xmlns:a16="http://schemas.microsoft.com/office/drawing/2014/main" id="{AC8D0C31-C636-F2DE-CB2E-7DC8E3523A05}"/>
                </a:ext>
              </a:extLst>
            </p:cNvPr>
            <p:cNvSpPr/>
            <p:nvPr/>
          </p:nvSpPr>
          <p:spPr>
            <a:xfrm>
              <a:off x="5960356" y="2065269"/>
              <a:ext cx="38812" cy="36345"/>
            </a:xfrm>
            <a:custGeom>
              <a:avLst/>
              <a:gdLst/>
              <a:ahLst/>
              <a:cxnLst/>
              <a:rect l="l" t="t" r="r" b="b"/>
              <a:pathLst>
                <a:path w="299" h="280" extrusionOk="0">
                  <a:moveTo>
                    <a:pt x="0" y="1"/>
                  </a:moveTo>
                  <a:lnTo>
                    <a:pt x="0" y="121"/>
                  </a:lnTo>
                  <a:lnTo>
                    <a:pt x="298" y="279"/>
                  </a:lnTo>
                  <a:lnTo>
                    <a:pt x="298" y="1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2286;p60">
              <a:extLst>
                <a:ext uri="{FF2B5EF4-FFF2-40B4-BE49-F238E27FC236}">
                  <a16:creationId xmlns:a16="http://schemas.microsoft.com/office/drawing/2014/main" id="{E9EF3789-5823-AD4C-36D7-BD755698D6E4}"/>
                </a:ext>
              </a:extLst>
            </p:cNvPr>
            <p:cNvSpPr/>
            <p:nvPr/>
          </p:nvSpPr>
          <p:spPr>
            <a:xfrm>
              <a:off x="5960356" y="2089024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0" y="0"/>
                  </a:moveTo>
                  <a:lnTo>
                    <a:pt x="0" y="120"/>
                  </a:lnTo>
                  <a:lnTo>
                    <a:pt x="241" y="259"/>
                  </a:lnTo>
                  <a:lnTo>
                    <a:pt x="241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2287;p60">
              <a:extLst>
                <a:ext uri="{FF2B5EF4-FFF2-40B4-BE49-F238E27FC236}">
                  <a16:creationId xmlns:a16="http://schemas.microsoft.com/office/drawing/2014/main" id="{B2858694-F137-5595-A755-29C607E44E73}"/>
                </a:ext>
              </a:extLst>
            </p:cNvPr>
            <p:cNvSpPr/>
            <p:nvPr/>
          </p:nvSpPr>
          <p:spPr>
            <a:xfrm>
              <a:off x="5923491" y="2067735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1"/>
                  </a:moveTo>
                  <a:lnTo>
                    <a:pt x="1" y="121"/>
                  </a:lnTo>
                  <a:lnTo>
                    <a:pt x="222" y="241"/>
                  </a:lnTo>
                  <a:lnTo>
                    <a:pt x="222" y="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2288;p60">
              <a:extLst>
                <a:ext uri="{FF2B5EF4-FFF2-40B4-BE49-F238E27FC236}">
                  <a16:creationId xmlns:a16="http://schemas.microsoft.com/office/drawing/2014/main" id="{973DA0E2-40AC-8CD8-67DF-F6B47349C048}"/>
                </a:ext>
              </a:extLst>
            </p:cNvPr>
            <p:cNvSpPr/>
            <p:nvPr/>
          </p:nvSpPr>
          <p:spPr>
            <a:xfrm>
              <a:off x="6001505" y="2114596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0" y="0"/>
                  </a:moveTo>
                  <a:lnTo>
                    <a:pt x="0" y="101"/>
                  </a:lnTo>
                  <a:lnTo>
                    <a:pt x="121" y="183"/>
                  </a:lnTo>
                  <a:lnTo>
                    <a:pt x="121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2289;p60">
              <a:extLst>
                <a:ext uri="{FF2B5EF4-FFF2-40B4-BE49-F238E27FC236}">
                  <a16:creationId xmlns:a16="http://schemas.microsoft.com/office/drawing/2014/main" id="{BBF5B39B-CBD1-0570-A2A6-B0C357F1F976}"/>
                </a:ext>
              </a:extLst>
            </p:cNvPr>
            <p:cNvSpPr/>
            <p:nvPr/>
          </p:nvSpPr>
          <p:spPr>
            <a:xfrm>
              <a:off x="6074457" y="2156264"/>
              <a:ext cx="39461" cy="36345"/>
            </a:xfrm>
            <a:custGeom>
              <a:avLst/>
              <a:gdLst/>
              <a:ahLst/>
              <a:cxnLst/>
              <a:rect l="l" t="t" r="r" b="b"/>
              <a:pathLst>
                <a:path w="304" h="280" extrusionOk="0">
                  <a:moveTo>
                    <a:pt x="0" y="1"/>
                  </a:moveTo>
                  <a:lnTo>
                    <a:pt x="0" y="102"/>
                  </a:lnTo>
                  <a:lnTo>
                    <a:pt x="303" y="280"/>
                  </a:lnTo>
                  <a:lnTo>
                    <a:pt x="303" y="1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2290;p60">
              <a:extLst>
                <a:ext uri="{FF2B5EF4-FFF2-40B4-BE49-F238E27FC236}">
                  <a16:creationId xmlns:a16="http://schemas.microsoft.com/office/drawing/2014/main" id="{E16AE61E-AD13-4634-6DA5-5DEB99BF66F7}"/>
                </a:ext>
              </a:extLst>
            </p:cNvPr>
            <p:cNvSpPr/>
            <p:nvPr/>
          </p:nvSpPr>
          <p:spPr>
            <a:xfrm>
              <a:off x="5747083" y="1966745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0" y="0"/>
                  </a:moveTo>
                  <a:lnTo>
                    <a:pt x="0" y="101"/>
                  </a:lnTo>
                  <a:lnTo>
                    <a:pt x="241" y="260"/>
                  </a:lnTo>
                  <a:lnTo>
                    <a:pt x="241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2291;p60">
              <a:extLst>
                <a:ext uri="{FF2B5EF4-FFF2-40B4-BE49-F238E27FC236}">
                  <a16:creationId xmlns:a16="http://schemas.microsoft.com/office/drawing/2014/main" id="{C0F1B509-8DD5-DDE1-FBFF-B82189DA89FF}"/>
                </a:ext>
              </a:extLst>
            </p:cNvPr>
            <p:cNvSpPr/>
            <p:nvPr/>
          </p:nvSpPr>
          <p:spPr>
            <a:xfrm>
              <a:off x="5788881" y="1989851"/>
              <a:ext cx="15706" cy="26221"/>
            </a:xfrm>
            <a:custGeom>
              <a:avLst/>
              <a:gdLst/>
              <a:ahLst/>
              <a:cxnLst/>
              <a:rect l="l" t="t" r="r" b="b"/>
              <a:pathLst>
                <a:path w="121" h="202" extrusionOk="0">
                  <a:moveTo>
                    <a:pt x="0" y="0"/>
                  </a:moveTo>
                  <a:lnTo>
                    <a:pt x="0" y="120"/>
                  </a:lnTo>
                  <a:lnTo>
                    <a:pt x="120" y="202"/>
                  </a:lnTo>
                  <a:lnTo>
                    <a:pt x="12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2292;p60">
              <a:extLst>
                <a:ext uri="{FF2B5EF4-FFF2-40B4-BE49-F238E27FC236}">
                  <a16:creationId xmlns:a16="http://schemas.microsoft.com/office/drawing/2014/main" id="{454E2813-62F8-A183-3519-80AA0B7693EA}"/>
                </a:ext>
              </a:extLst>
            </p:cNvPr>
            <p:cNvSpPr/>
            <p:nvPr/>
          </p:nvSpPr>
          <p:spPr>
            <a:xfrm>
              <a:off x="5811857" y="2005428"/>
              <a:ext cx="55037" cy="44393"/>
            </a:xfrm>
            <a:custGeom>
              <a:avLst/>
              <a:gdLst/>
              <a:ahLst/>
              <a:cxnLst/>
              <a:rect l="l" t="t" r="r" b="b"/>
              <a:pathLst>
                <a:path w="424" h="342" extrusionOk="0">
                  <a:moveTo>
                    <a:pt x="1" y="0"/>
                  </a:moveTo>
                  <a:lnTo>
                    <a:pt x="1" y="101"/>
                  </a:lnTo>
                  <a:lnTo>
                    <a:pt x="424" y="341"/>
                  </a:lnTo>
                  <a:lnTo>
                    <a:pt x="424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2293;p60">
              <a:extLst>
                <a:ext uri="{FF2B5EF4-FFF2-40B4-BE49-F238E27FC236}">
                  <a16:creationId xmlns:a16="http://schemas.microsoft.com/office/drawing/2014/main" id="{00FF16BB-2C8D-853F-B3FB-4BE99FC63C80}"/>
                </a:ext>
              </a:extLst>
            </p:cNvPr>
            <p:cNvSpPr/>
            <p:nvPr/>
          </p:nvSpPr>
          <p:spPr>
            <a:xfrm>
              <a:off x="5882342" y="2067735"/>
              <a:ext cx="33879" cy="33879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1"/>
                  </a:moveTo>
                  <a:lnTo>
                    <a:pt x="1" y="121"/>
                  </a:lnTo>
                  <a:lnTo>
                    <a:pt x="260" y="260"/>
                  </a:lnTo>
                  <a:lnTo>
                    <a:pt x="260" y="1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2294;p60">
              <a:extLst>
                <a:ext uri="{FF2B5EF4-FFF2-40B4-BE49-F238E27FC236}">
                  <a16:creationId xmlns:a16="http://schemas.microsoft.com/office/drawing/2014/main" id="{C6963423-2A61-7B63-7EC9-8DAAD006D2CF}"/>
                </a:ext>
              </a:extLst>
            </p:cNvPr>
            <p:cNvSpPr/>
            <p:nvPr/>
          </p:nvSpPr>
          <p:spPr>
            <a:xfrm>
              <a:off x="5921025" y="2091490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0"/>
                  </a:moveTo>
                  <a:lnTo>
                    <a:pt x="1" y="120"/>
                  </a:lnTo>
                  <a:lnTo>
                    <a:pt x="222" y="240"/>
                  </a:lnTo>
                  <a:lnTo>
                    <a:pt x="222" y="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2295;p60">
              <a:extLst>
                <a:ext uri="{FF2B5EF4-FFF2-40B4-BE49-F238E27FC236}">
                  <a16:creationId xmlns:a16="http://schemas.microsoft.com/office/drawing/2014/main" id="{E1DA6917-D3F3-B559-3973-FD6FFEE2F163}"/>
                </a:ext>
              </a:extLst>
            </p:cNvPr>
            <p:cNvSpPr/>
            <p:nvPr/>
          </p:nvSpPr>
          <p:spPr>
            <a:xfrm>
              <a:off x="5856251" y="2054625"/>
              <a:ext cx="15706" cy="23884"/>
            </a:xfrm>
            <a:custGeom>
              <a:avLst/>
              <a:gdLst/>
              <a:ahLst/>
              <a:cxnLst/>
              <a:rect l="l" t="t" r="r" b="b"/>
              <a:pathLst>
                <a:path w="121" h="184" extrusionOk="0">
                  <a:moveTo>
                    <a:pt x="0" y="1"/>
                  </a:moveTo>
                  <a:lnTo>
                    <a:pt x="0" y="102"/>
                  </a:lnTo>
                  <a:lnTo>
                    <a:pt x="120" y="183"/>
                  </a:lnTo>
                  <a:lnTo>
                    <a:pt x="120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296;p60">
              <a:extLst>
                <a:ext uri="{FF2B5EF4-FFF2-40B4-BE49-F238E27FC236}">
                  <a16:creationId xmlns:a16="http://schemas.microsoft.com/office/drawing/2014/main" id="{1DDD7E12-78CB-5AF2-DC11-6D077B95B54E}"/>
                </a:ext>
              </a:extLst>
            </p:cNvPr>
            <p:cNvSpPr/>
            <p:nvPr/>
          </p:nvSpPr>
          <p:spPr>
            <a:xfrm>
              <a:off x="5796280" y="2018538"/>
              <a:ext cx="52571" cy="46860"/>
            </a:xfrm>
            <a:custGeom>
              <a:avLst/>
              <a:gdLst/>
              <a:ahLst/>
              <a:cxnLst/>
              <a:rect l="l" t="t" r="r" b="b"/>
              <a:pathLst>
                <a:path w="405" h="361" extrusionOk="0">
                  <a:moveTo>
                    <a:pt x="1" y="0"/>
                  </a:moveTo>
                  <a:lnTo>
                    <a:pt x="1" y="120"/>
                  </a:lnTo>
                  <a:lnTo>
                    <a:pt x="404" y="361"/>
                  </a:lnTo>
                  <a:lnTo>
                    <a:pt x="404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2297;p60">
              <a:extLst>
                <a:ext uri="{FF2B5EF4-FFF2-40B4-BE49-F238E27FC236}">
                  <a16:creationId xmlns:a16="http://schemas.microsoft.com/office/drawing/2014/main" id="{A07AACA9-A823-2C2C-6467-91D19B29B72A}"/>
                </a:ext>
              </a:extLst>
            </p:cNvPr>
            <p:cNvSpPr/>
            <p:nvPr/>
          </p:nvSpPr>
          <p:spPr>
            <a:xfrm>
              <a:off x="5747083" y="1989851"/>
              <a:ext cx="39461" cy="36865"/>
            </a:xfrm>
            <a:custGeom>
              <a:avLst/>
              <a:gdLst/>
              <a:ahLst/>
              <a:cxnLst/>
              <a:rect l="l" t="t" r="r" b="b"/>
              <a:pathLst>
                <a:path w="304" h="284" extrusionOk="0">
                  <a:moveTo>
                    <a:pt x="0" y="0"/>
                  </a:moveTo>
                  <a:lnTo>
                    <a:pt x="0" y="120"/>
                  </a:lnTo>
                  <a:lnTo>
                    <a:pt x="303" y="284"/>
                  </a:lnTo>
                  <a:lnTo>
                    <a:pt x="303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2298;p60">
              <a:extLst>
                <a:ext uri="{FF2B5EF4-FFF2-40B4-BE49-F238E27FC236}">
                  <a16:creationId xmlns:a16="http://schemas.microsoft.com/office/drawing/2014/main" id="{4B629D86-091D-BAF9-87C1-964033E198BC}"/>
                </a:ext>
              </a:extLst>
            </p:cNvPr>
            <p:cNvSpPr/>
            <p:nvPr/>
          </p:nvSpPr>
          <p:spPr>
            <a:xfrm>
              <a:off x="6069524" y="2176903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0" y="0"/>
                  </a:moveTo>
                  <a:lnTo>
                    <a:pt x="0" y="121"/>
                  </a:lnTo>
                  <a:lnTo>
                    <a:pt x="120" y="183"/>
                  </a:lnTo>
                  <a:lnTo>
                    <a:pt x="12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2299;p60">
              <a:extLst>
                <a:ext uri="{FF2B5EF4-FFF2-40B4-BE49-F238E27FC236}">
                  <a16:creationId xmlns:a16="http://schemas.microsoft.com/office/drawing/2014/main" id="{7BB0AF86-844F-5A12-73F3-A9419254176F}"/>
                </a:ext>
              </a:extLst>
            </p:cNvPr>
            <p:cNvSpPr/>
            <p:nvPr/>
          </p:nvSpPr>
          <p:spPr>
            <a:xfrm>
              <a:off x="6009553" y="2140687"/>
              <a:ext cx="51922" cy="46989"/>
            </a:xfrm>
            <a:custGeom>
              <a:avLst/>
              <a:gdLst/>
              <a:ahLst/>
              <a:cxnLst/>
              <a:rect l="l" t="t" r="r" b="b"/>
              <a:pathLst>
                <a:path w="400" h="362" extrusionOk="0">
                  <a:moveTo>
                    <a:pt x="1" y="1"/>
                  </a:moveTo>
                  <a:lnTo>
                    <a:pt x="1" y="121"/>
                  </a:lnTo>
                  <a:lnTo>
                    <a:pt x="400" y="361"/>
                  </a:lnTo>
                  <a:lnTo>
                    <a:pt x="400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2300;p60">
              <a:extLst>
                <a:ext uri="{FF2B5EF4-FFF2-40B4-BE49-F238E27FC236}">
                  <a16:creationId xmlns:a16="http://schemas.microsoft.com/office/drawing/2014/main" id="{7E62581B-7668-2716-DD31-42B0762213D3}"/>
                </a:ext>
              </a:extLst>
            </p:cNvPr>
            <p:cNvSpPr/>
            <p:nvPr/>
          </p:nvSpPr>
          <p:spPr>
            <a:xfrm>
              <a:off x="5960356" y="2112000"/>
              <a:ext cx="38812" cy="39461"/>
            </a:xfrm>
            <a:custGeom>
              <a:avLst/>
              <a:gdLst/>
              <a:ahLst/>
              <a:cxnLst/>
              <a:rect l="l" t="t" r="r" b="b"/>
              <a:pathLst>
                <a:path w="299" h="304" extrusionOk="0">
                  <a:moveTo>
                    <a:pt x="0" y="1"/>
                  </a:moveTo>
                  <a:lnTo>
                    <a:pt x="0" y="121"/>
                  </a:lnTo>
                  <a:lnTo>
                    <a:pt x="298" y="303"/>
                  </a:lnTo>
                  <a:lnTo>
                    <a:pt x="298" y="1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2301;p60">
              <a:extLst>
                <a:ext uri="{FF2B5EF4-FFF2-40B4-BE49-F238E27FC236}">
                  <a16:creationId xmlns:a16="http://schemas.microsoft.com/office/drawing/2014/main" id="{00EF3338-1F7A-A026-4A8A-3179960D3F3F}"/>
                </a:ext>
              </a:extLst>
            </p:cNvPr>
            <p:cNvSpPr/>
            <p:nvPr/>
          </p:nvSpPr>
          <p:spPr>
            <a:xfrm>
              <a:off x="5960356" y="2138221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0" y="1"/>
                  </a:moveTo>
                  <a:lnTo>
                    <a:pt x="0" y="101"/>
                  </a:lnTo>
                  <a:lnTo>
                    <a:pt x="241" y="260"/>
                  </a:lnTo>
                  <a:lnTo>
                    <a:pt x="241" y="1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2302;p60">
              <a:extLst>
                <a:ext uri="{FF2B5EF4-FFF2-40B4-BE49-F238E27FC236}">
                  <a16:creationId xmlns:a16="http://schemas.microsoft.com/office/drawing/2014/main" id="{AAD7FBEF-FDC3-63E1-5175-8DBD9361A4C4}"/>
                </a:ext>
              </a:extLst>
            </p:cNvPr>
            <p:cNvSpPr/>
            <p:nvPr/>
          </p:nvSpPr>
          <p:spPr>
            <a:xfrm>
              <a:off x="5923491" y="2117062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0"/>
                  </a:moveTo>
                  <a:lnTo>
                    <a:pt x="1" y="120"/>
                  </a:lnTo>
                  <a:lnTo>
                    <a:pt x="222" y="240"/>
                  </a:lnTo>
                  <a:lnTo>
                    <a:pt x="222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2303;p60">
              <a:extLst>
                <a:ext uri="{FF2B5EF4-FFF2-40B4-BE49-F238E27FC236}">
                  <a16:creationId xmlns:a16="http://schemas.microsoft.com/office/drawing/2014/main" id="{7C1D7E14-928B-8231-F6D8-ED8E402A01A1}"/>
                </a:ext>
              </a:extLst>
            </p:cNvPr>
            <p:cNvSpPr/>
            <p:nvPr/>
          </p:nvSpPr>
          <p:spPr>
            <a:xfrm>
              <a:off x="6001505" y="2161326"/>
              <a:ext cx="15706" cy="26350"/>
            </a:xfrm>
            <a:custGeom>
              <a:avLst/>
              <a:gdLst/>
              <a:ahLst/>
              <a:cxnLst/>
              <a:rect l="l" t="t" r="r" b="b"/>
              <a:pathLst>
                <a:path w="121" h="203" extrusionOk="0">
                  <a:moveTo>
                    <a:pt x="0" y="0"/>
                  </a:moveTo>
                  <a:lnTo>
                    <a:pt x="0" y="120"/>
                  </a:lnTo>
                  <a:lnTo>
                    <a:pt x="121" y="202"/>
                  </a:lnTo>
                  <a:lnTo>
                    <a:pt x="121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2304;p60">
              <a:extLst>
                <a:ext uri="{FF2B5EF4-FFF2-40B4-BE49-F238E27FC236}">
                  <a16:creationId xmlns:a16="http://schemas.microsoft.com/office/drawing/2014/main" id="{571E7084-5783-F701-7C08-BAA913EC5B65}"/>
                </a:ext>
              </a:extLst>
            </p:cNvPr>
            <p:cNvSpPr/>
            <p:nvPr/>
          </p:nvSpPr>
          <p:spPr>
            <a:xfrm>
              <a:off x="6103144" y="2221167"/>
              <a:ext cx="38812" cy="36345"/>
            </a:xfrm>
            <a:custGeom>
              <a:avLst/>
              <a:gdLst/>
              <a:ahLst/>
              <a:cxnLst/>
              <a:rect l="l" t="t" r="r" b="b"/>
              <a:pathLst>
                <a:path w="299" h="280" extrusionOk="0">
                  <a:moveTo>
                    <a:pt x="0" y="1"/>
                  </a:moveTo>
                  <a:lnTo>
                    <a:pt x="0" y="101"/>
                  </a:lnTo>
                  <a:lnTo>
                    <a:pt x="298" y="279"/>
                  </a:lnTo>
                  <a:lnTo>
                    <a:pt x="298" y="1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2305;p60">
              <a:extLst>
                <a:ext uri="{FF2B5EF4-FFF2-40B4-BE49-F238E27FC236}">
                  <a16:creationId xmlns:a16="http://schemas.microsoft.com/office/drawing/2014/main" id="{C11CF7B4-0898-9C6A-BEE5-98B1ED39B1F8}"/>
                </a:ext>
              </a:extLst>
            </p:cNvPr>
            <p:cNvSpPr/>
            <p:nvPr/>
          </p:nvSpPr>
          <p:spPr>
            <a:xfrm>
              <a:off x="5811857" y="2052158"/>
              <a:ext cx="55037" cy="46860"/>
            </a:xfrm>
            <a:custGeom>
              <a:avLst/>
              <a:gdLst/>
              <a:ahLst/>
              <a:cxnLst/>
              <a:rect l="l" t="t" r="r" b="b"/>
              <a:pathLst>
                <a:path w="424" h="361" extrusionOk="0">
                  <a:moveTo>
                    <a:pt x="1" y="1"/>
                  </a:moveTo>
                  <a:lnTo>
                    <a:pt x="1" y="121"/>
                  </a:lnTo>
                  <a:lnTo>
                    <a:pt x="424" y="361"/>
                  </a:lnTo>
                  <a:lnTo>
                    <a:pt x="424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2306;p60">
              <a:extLst>
                <a:ext uri="{FF2B5EF4-FFF2-40B4-BE49-F238E27FC236}">
                  <a16:creationId xmlns:a16="http://schemas.microsoft.com/office/drawing/2014/main" id="{05F40979-754A-D7C6-CEE4-9F54E1C9BC11}"/>
                </a:ext>
              </a:extLst>
            </p:cNvPr>
            <p:cNvSpPr/>
            <p:nvPr/>
          </p:nvSpPr>
          <p:spPr>
            <a:xfrm>
              <a:off x="5876760" y="2089024"/>
              <a:ext cx="39461" cy="38682"/>
            </a:xfrm>
            <a:custGeom>
              <a:avLst/>
              <a:gdLst/>
              <a:ahLst/>
              <a:cxnLst/>
              <a:rect l="l" t="t" r="r" b="b"/>
              <a:pathLst>
                <a:path w="304" h="298" extrusionOk="0">
                  <a:moveTo>
                    <a:pt x="1" y="0"/>
                  </a:moveTo>
                  <a:lnTo>
                    <a:pt x="1" y="120"/>
                  </a:lnTo>
                  <a:lnTo>
                    <a:pt x="303" y="298"/>
                  </a:lnTo>
                  <a:lnTo>
                    <a:pt x="303" y="1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2307;p60">
              <a:extLst>
                <a:ext uri="{FF2B5EF4-FFF2-40B4-BE49-F238E27FC236}">
                  <a16:creationId xmlns:a16="http://schemas.microsoft.com/office/drawing/2014/main" id="{D2B8E7E3-1446-BD3A-B5B4-EDFD55F9C3BC}"/>
                </a:ext>
              </a:extLst>
            </p:cNvPr>
            <p:cNvSpPr/>
            <p:nvPr/>
          </p:nvSpPr>
          <p:spPr>
            <a:xfrm>
              <a:off x="5960356" y="2163793"/>
              <a:ext cx="31283" cy="34398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0" y="1"/>
                  </a:moveTo>
                  <a:lnTo>
                    <a:pt x="0" y="101"/>
                  </a:lnTo>
                  <a:lnTo>
                    <a:pt x="241" y="265"/>
                  </a:lnTo>
                  <a:lnTo>
                    <a:pt x="241" y="1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2308;p60">
              <a:extLst>
                <a:ext uri="{FF2B5EF4-FFF2-40B4-BE49-F238E27FC236}">
                  <a16:creationId xmlns:a16="http://schemas.microsoft.com/office/drawing/2014/main" id="{73F1776A-6508-401E-F546-4E634F9CC212}"/>
                </a:ext>
              </a:extLst>
            </p:cNvPr>
            <p:cNvSpPr/>
            <p:nvPr/>
          </p:nvSpPr>
          <p:spPr>
            <a:xfrm>
              <a:off x="5923491" y="2143283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0"/>
                  </a:moveTo>
                  <a:lnTo>
                    <a:pt x="1" y="120"/>
                  </a:lnTo>
                  <a:lnTo>
                    <a:pt x="222" y="240"/>
                  </a:lnTo>
                  <a:lnTo>
                    <a:pt x="222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2309;p60">
              <a:extLst>
                <a:ext uri="{FF2B5EF4-FFF2-40B4-BE49-F238E27FC236}">
                  <a16:creationId xmlns:a16="http://schemas.microsoft.com/office/drawing/2014/main" id="{77591507-DA17-8748-48F5-12A5195CA209}"/>
                </a:ext>
              </a:extLst>
            </p:cNvPr>
            <p:cNvSpPr/>
            <p:nvPr/>
          </p:nvSpPr>
          <p:spPr>
            <a:xfrm>
              <a:off x="6001505" y="2187547"/>
              <a:ext cx="15706" cy="23105"/>
            </a:xfrm>
            <a:custGeom>
              <a:avLst/>
              <a:gdLst/>
              <a:ahLst/>
              <a:cxnLst/>
              <a:rect l="l" t="t" r="r" b="b"/>
              <a:pathLst>
                <a:path w="121" h="178" extrusionOk="0">
                  <a:moveTo>
                    <a:pt x="0" y="0"/>
                  </a:moveTo>
                  <a:lnTo>
                    <a:pt x="0" y="120"/>
                  </a:lnTo>
                  <a:lnTo>
                    <a:pt x="121" y="178"/>
                  </a:lnTo>
                  <a:lnTo>
                    <a:pt x="121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2310;p60">
              <a:extLst>
                <a:ext uri="{FF2B5EF4-FFF2-40B4-BE49-F238E27FC236}">
                  <a16:creationId xmlns:a16="http://schemas.microsoft.com/office/drawing/2014/main" id="{1662C5FE-3BC4-69A3-D64F-037B58A82848}"/>
                </a:ext>
              </a:extLst>
            </p:cNvPr>
            <p:cNvSpPr/>
            <p:nvPr/>
          </p:nvSpPr>
          <p:spPr>
            <a:xfrm>
              <a:off x="6025130" y="2200528"/>
              <a:ext cx="54388" cy="46989"/>
            </a:xfrm>
            <a:custGeom>
              <a:avLst/>
              <a:gdLst/>
              <a:ahLst/>
              <a:cxnLst/>
              <a:rect l="l" t="t" r="r" b="b"/>
              <a:pathLst>
                <a:path w="419" h="362" extrusionOk="0">
                  <a:moveTo>
                    <a:pt x="1" y="1"/>
                  </a:moveTo>
                  <a:lnTo>
                    <a:pt x="1" y="121"/>
                  </a:lnTo>
                  <a:lnTo>
                    <a:pt x="419" y="361"/>
                  </a:lnTo>
                  <a:lnTo>
                    <a:pt x="419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2311;p60">
              <a:extLst>
                <a:ext uri="{FF2B5EF4-FFF2-40B4-BE49-F238E27FC236}">
                  <a16:creationId xmlns:a16="http://schemas.microsoft.com/office/drawing/2014/main" id="{907DC97C-E792-7837-A0BA-7FDB6B8CF055}"/>
                </a:ext>
              </a:extLst>
            </p:cNvPr>
            <p:cNvSpPr/>
            <p:nvPr/>
          </p:nvSpPr>
          <p:spPr>
            <a:xfrm>
              <a:off x="6090034" y="2239211"/>
              <a:ext cx="39461" cy="36994"/>
            </a:xfrm>
            <a:custGeom>
              <a:avLst/>
              <a:gdLst/>
              <a:ahLst/>
              <a:cxnLst/>
              <a:rect l="l" t="t" r="r" b="b"/>
              <a:pathLst>
                <a:path w="304" h="285" extrusionOk="0">
                  <a:moveTo>
                    <a:pt x="1" y="1"/>
                  </a:moveTo>
                  <a:lnTo>
                    <a:pt x="1" y="102"/>
                  </a:lnTo>
                  <a:lnTo>
                    <a:pt x="303" y="284"/>
                  </a:lnTo>
                  <a:lnTo>
                    <a:pt x="303" y="1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2312;p60">
              <a:extLst>
                <a:ext uri="{FF2B5EF4-FFF2-40B4-BE49-F238E27FC236}">
                  <a16:creationId xmlns:a16="http://schemas.microsoft.com/office/drawing/2014/main" id="{57A49AFD-84CF-B323-E9D9-E7FCCE39DB50}"/>
                </a:ext>
              </a:extLst>
            </p:cNvPr>
            <p:cNvSpPr/>
            <p:nvPr/>
          </p:nvSpPr>
          <p:spPr>
            <a:xfrm>
              <a:off x="6131832" y="2262965"/>
              <a:ext cx="38812" cy="38812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0" y="0"/>
                  </a:moveTo>
                  <a:lnTo>
                    <a:pt x="0" y="120"/>
                  </a:lnTo>
                  <a:lnTo>
                    <a:pt x="298" y="298"/>
                  </a:lnTo>
                  <a:lnTo>
                    <a:pt x="29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2313;p60">
              <a:extLst>
                <a:ext uri="{FF2B5EF4-FFF2-40B4-BE49-F238E27FC236}">
                  <a16:creationId xmlns:a16="http://schemas.microsoft.com/office/drawing/2014/main" id="{487ABE7E-638B-1456-042C-EC414625A0C5}"/>
                </a:ext>
              </a:extLst>
            </p:cNvPr>
            <p:cNvSpPr/>
            <p:nvPr/>
          </p:nvSpPr>
          <p:spPr>
            <a:xfrm>
              <a:off x="5747083" y="2039048"/>
              <a:ext cx="31283" cy="34398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0" y="1"/>
                  </a:moveTo>
                  <a:lnTo>
                    <a:pt x="0" y="121"/>
                  </a:lnTo>
                  <a:lnTo>
                    <a:pt x="241" y="265"/>
                  </a:lnTo>
                  <a:lnTo>
                    <a:pt x="241" y="1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2314;p60">
              <a:extLst>
                <a:ext uri="{FF2B5EF4-FFF2-40B4-BE49-F238E27FC236}">
                  <a16:creationId xmlns:a16="http://schemas.microsoft.com/office/drawing/2014/main" id="{759EC80E-E37B-EC8F-C743-0F5599B881D3}"/>
                </a:ext>
              </a:extLst>
            </p:cNvPr>
            <p:cNvSpPr/>
            <p:nvPr/>
          </p:nvSpPr>
          <p:spPr>
            <a:xfrm>
              <a:off x="5788881" y="2065269"/>
              <a:ext cx="15706" cy="23884"/>
            </a:xfrm>
            <a:custGeom>
              <a:avLst/>
              <a:gdLst/>
              <a:ahLst/>
              <a:cxnLst/>
              <a:rect l="l" t="t" r="r" b="b"/>
              <a:pathLst>
                <a:path w="121" h="184" extrusionOk="0">
                  <a:moveTo>
                    <a:pt x="0" y="1"/>
                  </a:moveTo>
                  <a:lnTo>
                    <a:pt x="0" y="101"/>
                  </a:lnTo>
                  <a:lnTo>
                    <a:pt x="120" y="183"/>
                  </a:lnTo>
                  <a:lnTo>
                    <a:pt x="120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2315;p60">
              <a:extLst>
                <a:ext uri="{FF2B5EF4-FFF2-40B4-BE49-F238E27FC236}">
                  <a16:creationId xmlns:a16="http://schemas.microsoft.com/office/drawing/2014/main" id="{142DDEC5-E7C0-6E77-F20D-77E5D6747CE1}"/>
                </a:ext>
              </a:extLst>
            </p:cNvPr>
            <p:cNvSpPr/>
            <p:nvPr/>
          </p:nvSpPr>
          <p:spPr>
            <a:xfrm>
              <a:off x="5811857" y="2078379"/>
              <a:ext cx="55037" cy="46860"/>
            </a:xfrm>
            <a:custGeom>
              <a:avLst/>
              <a:gdLst/>
              <a:ahLst/>
              <a:cxnLst/>
              <a:rect l="l" t="t" r="r" b="b"/>
              <a:pathLst>
                <a:path w="424" h="361" extrusionOk="0">
                  <a:moveTo>
                    <a:pt x="1" y="0"/>
                  </a:moveTo>
                  <a:lnTo>
                    <a:pt x="1" y="120"/>
                  </a:lnTo>
                  <a:lnTo>
                    <a:pt x="424" y="361"/>
                  </a:lnTo>
                  <a:lnTo>
                    <a:pt x="424" y="2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2316;p60">
              <a:extLst>
                <a:ext uri="{FF2B5EF4-FFF2-40B4-BE49-F238E27FC236}">
                  <a16:creationId xmlns:a16="http://schemas.microsoft.com/office/drawing/2014/main" id="{5CEF5D43-2090-E0CD-AAB8-C0E1299A5A59}"/>
                </a:ext>
              </a:extLst>
            </p:cNvPr>
            <p:cNvSpPr/>
            <p:nvPr/>
          </p:nvSpPr>
          <p:spPr>
            <a:xfrm>
              <a:off x="5882342" y="2143283"/>
              <a:ext cx="33879" cy="33749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1" y="0"/>
                  </a:moveTo>
                  <a:lnTo>
                    <a:pt x="1" y="120"/>
                  </a:lnTo>
                  <a:lnTo>
                    <a:pt x="260" y="259"/>
                  </a:lnTo>
                  <a:lnTo>
                    <a:pt x="260" y="1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2317;p60">
              <a:extLst>
                <a:ext uri="{FF2B5EF4-FFF2-40B4-BE49-F238E27FC236}">
                  <a16:creationId xmlns:a16="http://schemas.microsoft.com/office/drawing/2014/main" id="{A60B9F36-ABFC-F07B-7177-8B303C08D0DD}"/>
                </a:ext>
              </a:extLst>
            </p:cNvPr>
            <p:cNvSpPr/>
            <p:nvPr/>
          </p:nvSpPr>
          <p:spPr>
            <a:xfrm>
              <a:off x="5921025" y="2166908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1"/>
                  </a:moveTo>
                  <a:lnTo>
                    <a:pt x="1" y="97"/>
                  </a:lnTo>
                  <a:lnTo>
                    <a:pt x="222" y="241"/>
                  </a:lnTo>
                  <a:lnTo>
                    <a:pt x="222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2318;p60">
              <a:extLst>
                <a:ext uri="{FF2B5EF4-FFF2-40B4-BE49-F238E27FC236}">
                  <a16:creationId xmlns:a16="http://schemas.microsoft.com/office/drawing/2014/main" id="{C0B88AF0-8D67-87D0-5575-C818D9B38012}"/>
                </a:ext>
              </a:extLst>
            </p:cNvPr>
            <p:cNvSpPr/>
            <p:nvPr/>
          </p:nvSpPr>
          <p:spPr>
            <a:xfrm>
              <a:off x="5856251" y="2127576"/>
              <a:ext cx="15706" cy="23884"/>
            </a:xfrm>
            <a:custGeom>
              <a:avLst/>
              <a:gdLst/>
              <a:ahLst/>
              <a:cxnLst/>
              <a:rect l="l" t="t" r="r" b="b"/>
              <a:pathLst>
                <a:path w="121" h="184" extrusionOk="0">
                  <a:moveTo>
                    <a:pt x="0" y="1"/>
                  </a:moveTo>
                  <a:lnTo>
                    <a:pt x="0" y="121"/>
                  </a:lnTo>
                  <a:lnTo>
                    <a:pt x="120" y="183"/>
                  </a:lnTo>
                  <a:lnTo>
                    <a:pt x="120" y="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2319;p60">
              <a:extLst>
                <a:ext uri="{FF2B5EF4-FFF2-40B4-BE49-F238E27FC236}">
                  <a16:creationId xmlns:a16="http://schemas.microsoft.com/office/drawing/2014/main" id="{047E99F7-B77F-7748-4DF9-E20D83268BFA}"/>
                </a:ext>
              </a:extLst>
            </p:cNvPr>
            <p:cNvSpPr/>
            <p:nvPr/>
          </p:nvSpPr>
          <p:spPr>
            <a:xfrm>
              <a:off x="5796280" y="2093956"/>
              <a:ext cx="52571" cy="44393"/>
            </a:xfrm>
            <a:custGeom>
              <a:avLst/>
              <a:gdLst/>
              <a:ahLst/>
              <a:cxnLst/>
              <a:rect l="l" t="t" r="r" b="b"/>
              <a:pathLst>
                <a:path w="405" h="342" extrusionOk="0">
                  <a:moveTo>
                    <a:pt x="1" y="0"/>
                  </a:moveTo>
                  <a:lnTo>
                    <a:pt x="1" y="101"/>
                  </a:lnTo>
                  <a:lnTo>
                    <a:pt x="404" y="342"/>
                  </a:lnTo>
                  <a:lnTo>
                    <a:pt x="404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2320;p60">
              <a:extLst>
                <a:ext uri="{FF2B5EF4-FFF2-40B4-BE49-F238E27FC236}">
                  <a16:creationId xmlns:a16="http://schemas.microsoft.com/office/drawing/2014/main" id="{99B87D25-C242-01A8-D858-BC9B00FDD5F3}"/>
                </a:ext>
              </a:extLst>
            </p:cNvPr>
            <p:cNvSpPr/>
            <p:nvPr/>
          </p:nvSpPr>
          <p:spPr>
            <a:xfrm>
              <a:off x="5726443" y="2052158"/>
              <a:ext cx="38812" cy="39461"/>
            </a:xfrm>
            <a:custGeom>
              <a:avLst/>
              <a:gdLst/>
              <a:ahLst/>
              <a:cxnLst/>
              <a:rect l="l" t="t" r="r" b="b"/>
              <a:pathLst>
                <a:path w="299" h="304" extrusionOk="0">
                  <a:moveTo>
                    <a:pt x="1" y="1"/>
                  </a:moveTo>
                  <a:lnTo>
                    <a:pt x="1" y="121"/>
                  </a:lnTo>
                  <a:lnTo>
                    <a:pt x="299" y="303"/>
                  </a:lnTo>
                  <a:lnTo>
                    <a:pt x="299" y="1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2321;p60">
              <a:extLst>
                <a:ext uri="{FF2B5EF4-FFF2-40B4-BE49-F238E27FC236}">
                  <a16:creationId xmlns:a16="http://schemas.microsoft.com/office/drawing/2014/main" id="{D555B335-FA5C-F1F6-DBC9-B77FF99C32CB}"/>
                </a:ext>
              </a:extLst>
            </p:cNvPr>
            <p:cNvSpPr/>
            <p:nvPr/>
          </p:nvSpPr>
          <p:spPr>
            <a:xfrm>
              <a:off x="5960356" y="2187547"/>
              <a:ext cx="38812" cy="36216"/>
            </a:xfrm>
            <a:custGeom>
              <a:avLst/>
              <a:gdLst/>
              <a:ahLst/>
              <a:cxnLst/>
              <a:rect l="l" t="t" r="r" b="b"/>
              <a:pathLst>
                <a:path w="299" h="279" extrusionOk="0">
                  <a:moveTo>
                    <a:pt x="0" y="0"/>
                  </a:moveTo>
                  <a:lnTo>
                    <a:pt x="0" y="120"/>
                  </a:lnTo>
                  <a:lnTo>
                    <a:pt x="298" y="279"/>
                  </a:lnTo>
                  <a:lnTo>
                    <a:pt x="29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2322;p60">
              <a:extLst>
                <a:ext uri="{FF2B5EF4-FFF2-40B4-BE49-F238E27FC236}">
                  <a16:creationId xmlns:a16="http://schemas.microsoft.com/office/drawing/2014/main" id="{8F60B989-4F72-A76B-5255-0D8705FB21B7}"/>
                </a:ext>
              </a:extLst>
            </p:cNvPr>
            <p:cNvSpPr/>
            <p:nvPr/>
          </p:nvSpPr>
          <p:spPr>
            <a:xfrm>
              <a:off x="5960356" y="2210523"/>
              <a:ext cx="31283" cy="34528"/>
            </a:xfrm>
            <a:custGeom>
              <a:avLst/>
              <a:gdLst/>
              <a:ahLst/>
              <a:cxnLst/>
              <a:rect l="l" t="t" r="r" b="b"/>
              <a:pathLst>
                <a:path w="241" h="266" extrusionOk="0">
                  <a:moveTo>
                    <a:pt x="0" y="1"/>
                  </a:moveTo>
                  <a:lnTo>
                    <a:pt x="0" y="121"/>
                  </a:lnTo>
                  <a:lnTo>
                    <a:pt x="241" y="265"/>
                  </a:lnTo>
                  <a:lnTo>
                    <a:pt x="241" y="1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2323;p60">
              <a:extLst>
                <a:ext uri="{FF2B5EF4-FFF2-40B4-BE49-F238E27FC236}">
                  <a16:creationId xmlns:a16="http://schemas.microsoft.com/office/drawing/2014/main" id="{38882659-F21B-33AF-6931-8CADA21DB0B7}"/>
                </a:ext>
              </a:extLst>
            </p:cNvPr>
            <p:cNvSpPr/>
            <p:nvPr/>
          </p:nvSpPr>
          <p:spPr>
            <a:xfrm>
              <a:off x="5923491" y="2190014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0"/>
                  </a:moveTo>
                  <a:lnTo>
                    <a:pt x="1" y="120"/>
                  </a:lnTo>
                  <a:lnTo>
                    <a:pt x="222" y="241"/>
                  </a:lnTo>
                  <a:lnTo>
                    <a:pt x="222" y="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2324;p60">
              <a:extLst>
                <a:ext uri="{FF2B5EF4-FFF2-40B4-BE49-F238E27FC236}">
                  <a16:creationId xmlns:a16="http://schemas.microsoft.com/office/drawing/2014/main" id="{DB94F6C7-3965-51BA-98CD-F67E319DA02C}"/>
                </a:ext>
              </a:extLst>
            </p:cNvPr>
            <p:cNvSpPr/>
            <p:nvPr/>
          </p:nvSpPr>
          <p:spPr>
            <a:xfrm>
              <a:off x="6001505" y="2236744"/>
              <a:ext cx="15706" cy="23884"/>
            </a:xfrm>
            <a:custGeom>
              <a:avLst/>
              <a:gdLst/>
              <a:ahLst/>
              <a:cxnLst/>
              <a:rect l="l" t="t" r="r" b="b"/>
              <a:pathLst>
                <a:path w="121" h="184" extrusionOk="0">
                  <a:moveTo>
                    <a:pt x="0" y="1"/>
                  </a:moveTo>
                  <a:lnTo>
                    <a:pt x="0" y="102"/>
                  </a:lnTo>
                  <a:lnTo>
                    <a:pt x="121" y="183"/>
                  </a:lnTo>
                  <a:lnTo>
                    <a:pt x="121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2325;p60">
              <a:extLst>
                <a:ext uri="{FF2B5EF4-FFF2-40B4-BE49-F238E27FC236}">
                  <a16:creationId xmlns:a16="http://schemas.microsoft.com/office/drawing/2014/main" id="{5B6B6F42-9B3B-20F2-2D68-AD39279AD4E5}"/>
                </a:ext>
              </a:extLst>
            </p:cNvPr>
            <p:cNvSpPr/>
            <p:nvPr/>
          </p:nvSpPr>
          <p:spPr>
            <a:xfrm>
              <a:off x="6025130" y="2249855"/>
              <a:ext cx="54388" cy="46860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1" y="1"/>
                  </a:moveTo>
                  <a:lnTo>
                    <a:pt x="1" y="121"/>
                  </a:lnTo>
                  <a:lnTo>
                    <a:pt x="419" y="361"/>
                  </a:lnTo>
                  <a:lnTo>
                    <a:pt x="419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2326;p60">
              <a:extLst>
                <a:ext uri="{FF2B5EF4-FFF2-40B4-BE49-F238E27FC236}">
                  <a16:creationId xmlns:a16="http://schemas.microsoft.com/office/drawing/2014/main" id="{FA5A795C-872F-118B-B916-7A78523CAF2D}"/>
                </a:ext>
              </a:extLst>
            </p:cNvPr>
            <p:cNvSpPr/>
            <p:nvPr/>
          </p:nvSpPr>
          <p:spPr>
            <a:xfrm>
              <a:off x="5720862" y="2073317"/>
              <a:ext cx="55037" cy="46989"/>
            </a:xfrm>
            <a:custGeom>
              <a:avLst/>
              <a:gdLst/>
              <a:ahLst/>
              <a:cxnLst/>
              <a:rect l="l" t="t" r="r" b="b"/>
              <a:pathLst>
                <a:path w="424" h="362" extrusionOk="0">
                  <a:moveTo>
                    <a:pt x="1" y="1"/>
                  </a:moveTo>
                  <a:lnTo>
                    <a:pt x="1" y="121"/>
                  </a:lnTo>
                  <a:lnTo>
                    <a:pt x="423" y="361"/>
                  </a:lnTo>
                  <a:lnTo>
                    <a:pt x="423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2327;p60">
              <a:extLst>
                <a:ext uri="{FF2B5EF4-FFF2-40B4-BE49-F238E27FC236}">
                  <a16:creationId xmlns:a16="http://schemas.microsoft.com/office/drawing/2014/main" id="{5C974C01-36E1-00AE-B10C-2C6A1F7C8933}"/>
                </a:ext>
              </a:extLst>
            </p:cNvPr>
            <p:cNvSpPr/>
            <p:nvPr/>
          </p:nvSpPr>
          <p:spPr>
            <a:xfrm>
              <a:off x="6098212" y="2291653"/>
              <a:ext cx="38682" cy="36216"/>
            </a:xfrm>
            <a:custGeom>
              <a:avLst/>
              <a:gdLst/>
              <a:ahLst/>
              <a:cxnLst/>
              <a:rect l="l" t="t" r="r" b="b"/>
              <a:pathLst>
                <a:path w="298" h="279" extrusionOk="0">
                  <a:moveTo>
                    <a:pt x="0" y="0"/>
                  </a:moveTo>
                  <a:lnTo>
                    <a:pt x="0" y="96"/>
                  </a:lnTo>
                  <a:lnTo>
                    <a:pt x="298" y="279"/>
                  </a:lnTo>
                  <a:lnTo>
                    <a:pt x="298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2328;p60">
              <a:extLst>
                <a:ext uri="{FF2B5EF4-FFF2-40B4-BE49-F238E27FC236}">
                  <a16:creationId xmlns:a16="http://schemas.microsoft.com/office/drawing/2014/main" id="{BBA76EC8-B0F1-E553-AF72-7DF55E7BF344}"/>
                </a:ext>
              </a:extLst>
            </p:cNvPr>
            <p:cNvSpPr/>
            <p:nvPr/>
          </p:nvSpPr>
          <p:spPr>
            <a:xfrm>
              <a:off x="5811857" y="2127576"/>
              <a:ext cx="55037" cy="44393"/>
            </a:xfrm>
            <a:custGeom>
              <a:avLst/>
              <a:gdLst/>
              <a:ahLst/>
              <a:cxnLst/>
              <a:rect l="l" t="t" r="r" b="b"/>
              <a:pathLst>
                <a:path w="424" h="342" extrusionOk="0">
                  <a:moveTo>
                    <a:pt x="1" y="1"/>
                  </a:moveTo>
                  <a:lnTo>
                    <a:pt x="1" y="102"/>
                  </a:lnTo>
                  <a:lnTo>
                    <a:pt x="424" y="342"/>
                  </a:lnTo>
                  <a:lnTo>
                    <a:pt x="424" y="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2329;p60">
              <a:extLst>
                <a:ext uri="{FF2B5EF4-FFF2-40B4-BE49-F238E27FC236}">
                  <a16:creationId xmlns:a16="http://schemas.microsoft.com/office/drawing/2014/main" id="{28B88232-CB04-6105-4A5B-E6AD80206418}"/>
                </a:ext>
              </a:extLst>
            </p:cNvPr>
            <p:cNvSpPr/>
            <p:nvPr/>
          </p:nvSpPr>
          <p:spPr>
            <a:xfrm>
              <a:off x="5876760" y="2163793"/>
              <a:ext cx="39461" cy="36865"/>
            </a:xfrm>
            <a:custGeom>
              <a:avLst/>
              <a:gdLst/>
              <a:ahLst/>
              <a:cxnLst/>
              <a:rect l="l" t="t" r="r" b="b"/>
              <a:pathLst>
                <a:path w="304" h="284" extrusionOk="0">
                  <a:moveTo>
                    <a:pt x="1" y="1"/>
                  </a:moveTo>
                  <a:lnTo>
                    <a:pt x="1" y="101"/>
                  </a:lnTo>
                  <a:lnTo>
                    <a:pt x="303" y="284"/>
                  </a:lnTo>
                  <a:lnTo>
                    <a:pt x="303" y="1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2330;p60">
              <a:extLst>
                <a:ext uri="{FF2B5EF4-FFF2-40B4-BE49-F238E27FC236}">
                  <a16:creationId xmlns:a16="http://schemas.microsoft.com/office/drawing/2014/main" id="{7180C466-DFE0-D272-62CC-9BAE8C6595C8}"/>
                </a:ext>
              </a:extLst>
            </p:cNvPr>
            <p:cNvSpPr/>
            <p:nvPr/>
          </p:nvSpPr>
          <p:spPr>
            <a:xfrm>
              <a:off x="5882342" y="2198062"/>
              <a:ext cx="33879" cy="33879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" y="1"/>
                  </a:moveTo>
                  <a:lnTo>
                    <a:pt x="1" y="121"/>
                  </a:lnTo>
                  <a:lnTo>
                    <a:pt x="260" y="260"/>
                  </a:lnTo>
                  <a:lnTo>
                    <a:pt x="260" y="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2331;p60">
              <a:extLst>
                <a:ext uri="{FF2B5EF4-FFF2-40B4-BE49-F238E27FC236}">
                  <a16:creationId xmlns:a16="http://schemas.microsoft.com/office/drawing/2014/main" id="{F3425ADC-C39B-69D0-B08C-5C1A90E6C865}"/>
                </a:ext>
              </a:extLst>
            </p:cNvPr>
            <p:cNvSpPr/>
            <p:nvPr/>
          </p:nvSpPr>
          <p:spPr>
            <a:xfrm>
              <a:off x="5921025" y="2221167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1"/>
                  </a:moveTo>
                  <a:lnTo>
                    <a:pt x="1" y="101"/>
                  </a:lnTo>
                  <a:lnTo>
                    <a:pt x="222" y="241"/>
                  </a:lnTo>
                  <a:lnTo>
                    <a:pt x="222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2332;p60">
              <a:extLst>
                <a:ext uri="{FF2B5EF4-FFF2-40B4-BE49-F238E27FC236}">
                  <a16:creationId xmlns:a16="http://schemas.microsoft.com/office/drawing/2014/main" id="{C02C1BBA-752F-C226-D472-23EE79CA6145}"/>
                </a:ext>
              </a:extLst>
            </p:cNvPr>
            <p:cNvSpPr/>
            <p:nvPr/>
          </p:nvSpPr>
          <p:spPr>
            <a:xfrm>
              <a:off x="5856251" y="2182485"/>
              <a:ext cx="15706" cy="23235"/>
            </a:xfrm>
            <a:custGeom>
              <a:avLst/>
              <a:gdLst/>
              <a:ahLst/>
              <a:cxnLst/>
              <a:rect l="l" t="t" r="r" b="b"/>
              <a:pathLst>
                <a:path w="121" h="179" extrusionOk="0">
                  <a:moveTo>
                    <a:pt x="0" y="1"/>
                  </a:moveTo>
                  <a:lnTo>
                    <a:pt x="0" y="121"/>
                  </a:lnTo>
                  <a:lnTo>
                    <a:pt x="120" y="178"/>
                  </a:lnTo>
                  <a:lnTo>
                    <a:pt x="120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2333;p60">
              <a:extLst>
                <a:ext uri="{FF2B5EF4-FFF2-40B4-BE49-F238E27FC236}">
                  <a16:creationId xmlns:a16="http://schemas.microsoft.com/office/drawing/2014/main" id="{3F852217-4575-D98E-3F6B-4C65D3B8EF22}"/>
                </a:ext>
              </a:extLst>
            </p:cNvPr>
            <p:cNvSpPr/>
            <p:nvPr/>
          </p:nvSpPr>
          <p:spPr>
            <a:xfrm>
              <a:off x="5796280" y="2148216"/>
              <a:ext cx="52571" cy="44393"/>
            </a:xfrm>
            <a:custGeom>
              <a:avLst/>
              <a:gdLst/>
              <a:ahLst/>
              <a:cxnLst/>
              <a:rect l="l" t="t" r="r" b="b"/>
              <a:pathLst>
                <a:path w="405" h="342" extrusionOk="0">
                  <a:moveTo>
                    <a:pt x="1" y="0"/>
                  </a:moveTo>
                  <a:lnTo>
                    <a:pt x="1" y="101"/>
                  </a:lnTo>
                  <a:lnTo>
                    <a:pt x="404" y="342"/>
                  </a:lnTo>
                  <a:lnTo>
                    <a:pt x="404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2334;p60">
              <a:extLst>
                <a:ext uri="{FF2B5EF4-FFF2-40B4-BE49-F238E27FC236}">
                  <a16:creationId xmlns:a16="http://schemas.microsoft.com/office/drawing/2014/main" id="{598C94D3-CC92-EAEC-2381-7BAFEBB37138}"/>
                </a:ext>
              </a:extLst>
            </p:cNvPr>
            <p:cNvSpPr/>
            <p:nvPr/>
          </p:nvSpPr>
          <p:spPr>
            <a:xfrm>
              <a:off x="5700352" y="2091490"/>
              <a:ext cx="39331" cy="38812"/>
            </a:xfrm>
            <a:custGeom>
              <a:avLst/>
              <a:gdLst/>
              <a:ahLst/>
              <a:cxnLst/>
              <a:rect l="l" t="t" r="r" b="b"/>
              <a:pathLst>
                <a:path w="303" h="299" extrusionOk="0">
                  <a:moveTo>
                    <a:pt x="0" y="0"/>
                  </a:moveTo>
                  <a:lnTo>
                    <a:pt x="0" y="120"/>
                  </a:lnTo>
                  <a:lnTo>
                    <a:pt x="303" y="298"/>
                  </a:lnTo>
                  <a:lnTo>
                    <a:pt x="303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2335;p60">
              <a:extLst>
                <a:ext uri="{FF2B5EF4-FFF2-40B4-BE49-F238E27FC236}">
                  <a16:creationId xmlns:a16="http://schemas.microsoft.com/office/drawing/2014/main" id="{676CDD5D-8644-6F8C-4B27-26E48EF1F90E}"/>
                </a:ext>
              </a:extLst>
            </p:cNvPr>
            <p:cNvSpPr/>
            <p:nvPr/>
          </p:nvSpPr>
          <p:spPr>
            <a:xfrm>
              <a:off x="6095096" y="2319691"/>
              <a:ext cx="34398" cy="34398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1"/>
                  </a:moveTo>
                  <a:lnTo>
                    <a:pt x="0" y="121"/>
                  </a:lnTo>
                  <a:lnTo>
                    <a:pt x="264" y="265"/>
                  </a:lnTo>
                  <a:lnTo>
                    <a:pt x="264" y="1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2336;p60">
              <a:extLst>
                <a:ext uri="{FF2B5EF4-FFF2-40B4-BE49-F238E27FC236}">
                  <a16:creationId xmlns:a16="http://schemas.microsoft.com/office/drawing/2014/main" id="{42765BBF-8794-B3F2-5192-2BB0F24A0DB0}"/>
                </a:ext>
              </a:extLst>
            </p:cNvPr>
            <p:cNvSpPr/>
            <p:nvPr/>
          </p:nvSpPr>
          <p:spPr>
            <a:xfrm>
              <a:off x="6141827" y="2348378"/>
              <a:ext cx="34398" cy="33749"/>
            </a:xfrm>
            <a:custGeom>
              <a:avLst/>
              <a:gdLst/>
              <a:ahLst/>
              <a:cxnLst/>
              <a:rect l="l" t="t" r="r" b="b"/>
              <a:pathLst>
                <a:path w="265" h="260" extrusionOk="0">
                  <a:moveTo>
                    <a:pt x="0" y="1"/>
                  </a:moveTo>
                  <a:lnTo>
                    <a:pt x="0" y="101"/>
                  </a:lnTo>
                  <a:lnTo>
                    <a:pt x="265" y="260"/>
                  </a:lnTo>
                  <a:lnTo>
                    <a:pt x="265" y="1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2337;p60">
              <a:extLst>
                <a:ext uri="{FF2B5EF4-FFF2-40B4-BE49-F238E27FC236}">
                  <a16:creationId xmlns:a16="http://schemas.microsoft.com/office/drawing/2014/main" id="{7B3F5330-9D26-6BFA-6CB4-009553302655}"/>
                </a:ext>
              </a:extLst>
            </p:cNvPr>
            <p:cNvSpPr/>
            <p:nvPr/>
          </p:nvSpPr>
          <p:spPr>
            <a:xfrm>
              <a:off x="6069524" y="2304114"/>
              <a:ext cx="15706" cy="26350"/>
            </a:xfrm>
            <a:custGeom>
              <a:avLst/>
              <a:gdLst/>
              <a:ahLst/>
              <a:cxnLst/>
              <a:rect l="l" t="t" r="r" b="b"/>
              <a:pathLst>
                <a:path w="121" h="203" extrusionOk="0">
                  <a:moveTo>
                    <a:pt x="0" y="0"/>
                  </a:moveTo>
                  <a:lnTo>
                    <a:pt x="0" y="121"/>
                  </a:lnTo>
                  <a:lnTo>
                    <a:pt x="120" y="202"/>
                  </a:lnTo>
                  <a:lnTo>
                    <a:pt x="12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2338;p60">
              <a:extLst>
                <a:ext uri="{FF2B5EF4-FFF2-40B4-BE49-F238E27FC236}">
                  <a16:creationId xmlns:a16="http://schemas.microsoft.com/office/drawing/2014/main" id="{C2288B78-E7BC-509A-C197-58EA737BEF59}"/>
                </a:ext>
              </a:extLst>
            </p:cNvPr>
            <p:cNvSpPr/>
            <p:nvPr/>
          </p:nvSpPr>
          <p:spPr>
            <a:xfrm>
              <a:off x="6009553" y="2270494"/>
              <a:ext cx="51922" cy="44393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1" y="0"/>
                  </a:moveTo>
                  <a:lnTo>
                    <a:pt x="1" y="120"/>
                  </a:lnTo>
                  <a:lnTo>
                    <a:pt x="400" y="341"/>
                  </a:lnTo>
                  <a:lnTo>
                    <a:pt x="400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2339;p60">
              <a:extLst>
                <a:ext uri="{FF2B5EF4-FFF2-40B4-BE49-F238E27FC236}">
                  <a16:creationId xmlns:a16="http://schemas.microsoft.com/office/drawing/2014/main" id="{68F83D76-3994-E548-B699-527AF9BDEA6A}"/>
                </a:ext>
              </a:extLst>
            </p:cNvPr>
            <p:cNvSpPr/>
            <p:nvPr/>
          </p:nvSpPr>
          <p:spPr>
            <a:xfrm>
              <a:off x="5960356" y="2241807"/>
              <a:ext cx="38812" cy="36865"/>
            </a:xfrm>
            <a:custGeom>
              <a:avLst/>
              <a:gdLst/>
              <a:ahLst/>
              <a:cxnLst/>
              <a:rect l="l" t="t" r="r" b="b"/>
              <a:pathLst>
                <a:path w="299" h="284" extrusionOk="0">
                  <a:moveTo>
                    <a:pt x="0" y="0"/>
                  </a:moveTo>
                  <a:lnTo>
                    <a:pt x="0" y="120"/>
                  </a:lnTo>
                  <a:lnTo>
                    <a:pt x="298" y="283"/>
                  </a:lnTo>
                  <a:lnTo>
                    <a:pt x="298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2340;p60">
              <a:extLst>
                <a:ext uri="{FF2B5EF4-FFF2-40B4-BE49-F238E27FC236}">
                  <a16:creationId xmlns:a16="http://schemas.microsoft.com/office/drawing/2014/main" id="{A8697813-9458-2190-467C-9722E28FE7DD}"/>
                </a:ext>
              </a:extLst>
            </p:cNvPr>
            <p:cNvSpPr/>
            <p:nvPr/>
          </p:nvSpPr>
          <p:spPr>
            <a:xfrm>
              <a:off x="5960356" y="2265432"/>
              <a:ext cx="31283" cy="33879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0" y="1"/>
                  </a:moveTo>
                  <a:lnTo>
                    <a:pt x="0" y="121"/>
                  </a:lnTo>
                  <a:lnTo>
                    <a:pt x="241" y="260"/>
                  </a:lnTo>
                  <a:lnTo>
                    <a:pt x="241" y="1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2341;p60">
              <a:extLst>
                <a:ext uri="{FF2B5EF4-FFF2-40B4-BE49-F238E27FC236}">
                  <a16:creationId xmlns:a16="http://schemas.microsoft.com/office/drawing/2014/main" id="{F3EC3774-99CC-E007-C4A4-52C1B87B3801}"/>
                </a:ext>
              </a:extLst>
            </p:cNvPr>
            <p:cNvSpPr/>
            <p:nvPr/>
          </p:nvSpPr>
          <p:spPr>
            <a:xfrm>
              <a:off x="5911029" y="2236744"/>
              <a:ext cx="28297" cy="31283"/>
            </a:xfrm>
            <a:custGeom>
              <a:avLst/>
              <a:gdLst/>
              <a:ahLst/>
              <a:cxnLst/>
              <a:rect l="l" t="t" r="r" b="b"/>
              <a:pathLst>
                <a:path w="218" h="241" extrusionOk="0">
                  <a:moveTo>
                    <a:pt x="1" y="1"/>
                  </a:moveTo>
                  <a:lnTo>
                    <a:pt x="1" y="121"/>
                  </a:lnTo>
                  <a:lnTo>
                    <a:pt x="217" y="241"/>
                  </a:lnTo>
                  <a:lnTo>
                    <a:pt x="217" y="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2342;p60">
              <a:extLst>
                <a:ext uri="{FF2B5EF4-FFF2-40B4-BE49-F238E27FC236}">
                  <a16:creationId xmlns:a16="http://schemas.microsoft.com/office/drawing/2014/main" id="{42C0A9B3-A77D-417F-C696-D1D685B4D033}"/>
                </a:ext>
              </a:extLst>
            </p:cNvPr>
            <p:cNvSpPr/>
            <p:nvPr/>
          </p:nvSpPr>
          <p:spPr>
            <a:xfrm>
              <a:off x="6001505" y="2291653"/>
              <a:ext cx="15706" cy="23235"/>
            </a:xfrm>
            <a:custGeom>
              <a:avLst/>
              <a:gdLst/>
              <a:ahLst/>
              <a:cxnLst/>
              <a:rect l="l" t="t" r="r" b="b"/>
              <a:pathLst>
                <a:path w="121" h="179" extrusionOk="0">
                  <a:moveTo>
                    <a:pt x="0" y="0"/>
                  </a:moveTo>
                  <a:lnTo>
                    <a:pt x="0" y="96"/>
                  </a:lnTo>
                  <a:lnTo>
                    <a:pt x="121" y="178"/>
                  </a:lnTo>
                  <a:lnTo>
                    <a:pt x="121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2343;p60">
              <a:extLst>
                <a:ext uri="{FF2B5EF4-FFF2-40B4-BE49-F238E27FC236}">
                  <a16:creationId xmlns:a16="http://schemas.microsoft.com/office/drawing/2014/main" id="{68831A82-8BB7-A948-408B-F08CC42B6936}"/>
                </a:ext>
              </a:extLst>
            </p:cNvPr>
            <p:cNvSpPr/>
            <p:nvPr/>
          </p:nvSpPr>
          <p:spPr>
            <a:xfrm>
              <a:off x="6025130" y="2304114"/>
              <a:ext cx="54388" cy="46860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1" y="0"/>
                  </a:moveTo>
                  <a:lnTo>
                    <a:pt x="1" y="121"/>
                  </a:lnTo>
                  <a:lnTo>
                    <a:pt x="419" y="361"/>
                  </a:lnTo>
                  <a:lnTo>
                    <a:pt x="419" y="2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2344;p60">
              <a:extLst>
                <a:ext uri="{FF2B5EF4-FFF2-40B4-BE49-F238E27FC236}">
                  <a16:creationId xmlns:a16="http://schemas.microsoft.com/office/drawing/2014/main" id="{5FF0AB74-BB01-5F49-CCC5-2C22DB95E28B}"/>
                </a:ext>
              </a:extLst>
            </p:cNvPr>
            <p:cNvSpPr/>
            <p:nvPr/>
          </p:nvSpPr>
          <p:spPr>
            <a:xfrm>
              <a:off x="6141827" y="2372133"/>
              <a:ext cx="39331" cy="38682"/>
            </a:xfrm>
            <a:custGeom>
              <a:avLst/>
              <a:gdLst/>
              <a:ahLst/>
              <a:cxnLst/>
              <a:rect l="l" t="t" r="r" b="b"/>
              <a:pathLst>
                <a:path w="303" h="298" extrusionOk="0">
                  <a:moveTo>
                    <a:pt x="0" y="0"/>
                  </a:moveTo>
                  <a:lnTo>
                    <a:pt x="0" y="120"/>
                  </a:lnTo>
                  <a:lnTo>
                    <a:pt x="303" y="298"/>
                  </a:lnTo>
                  <a:lnTo>
                    <a:pt x="303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2345;p60">
              <a:extLst>
                <a:ext uri="{FF2B5EF4-FFF2-40B4-BE49-F238E27FC236}">
                  <a16:creationId xmlns:a16="http://schemas.microsoft.com/office/drawing/2014/main" id="{1E27F06E-6460-880B-C2A4-F23BF95E5406}"/>
                </a:ext>
              </a:extLst>
            </p:cNvPr>
            <p:cNvSpPr/>
            <p:nvPr/>
          </p:nvSpPr>
          <p:spPr>
            <a:xfrm>
              <a:off x="5747083" y="2143283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0" y="0"/>
                  </a:moveTo>
                  <a:lnTo>
                    <a:pt x="0" y="120"/>
                  </a:lnTo>
                  <a:lnTo>
                    <a:pt x="241" y="259"/>
                  </a:lnTo>
                  <a:lnTo>
                    <a:pt x="241" y="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2346;p60">
              <a:extLst>
                <a:ext uri="{FF2B5EF4-FFF2-40B4-BE49-F238E27FC236}">
                  <a16:creationId xmlns:a16="http://schemas.microsoft.com/office/drawing/2014/main" id="{20C9A8A4-2F6B-86AF-B603-E8724D469811}"/>
                </a:ext>
              </a:extLst>
            </p:cNvPr>
            <p:cNvSpPr/>
            <p:nvPr/>
          </p:nvSpPr>
          <p:spPr>
            <a:xfrm>
              <a:off x="5692823" y="2112000"/>
              <a:ext cx="31283" cy="33879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0" y="1"/>
                  </a:moveTo>
                  <a:lnTo>
                    <a:pt x="0" y="102"/>
                  </a:lnTo>
                  <a:lnTo>
                    <a:pt x="241" y="260"/>
                  </a:lnTo>
                  <a:lnTo>
                    <a:pt x="241" y="1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2347;p60">
              <a:extLst>
                <a:ext uri="{FF2B5EF4-FFF2-40B4-BE49-F238E27FC236}">
                  <a16:creationId xmlns:a16="http://schemas.microsoft.com/office/drawing/2014/main" id="{6DC3D825-572F-C69A-1F92-591369D5C192}"/>
                </a:ext>
              </a:extLst>
            </p:cNvPr>
            <p:cNvSpPr/>
            <p:nvPr/>
          </p:nvSpPr>
          <p:spPr>
            <a:xfrm>
              <a:off x="5788881" y="2166908"/>
              <a:ext cx="15706" cy="25701"/>
            </a:xfrm>
            <a:custGeom>
              <a:avLst/>
              <a:gdLst/>
              <a:ahLst/>
              <a:cxnLst/>
              <a:rect l="l" t="t" r="r" b="b"/>
              <a:pathLst>
                <a:path w="121" h="198" extrusionOk="0">
                  <a:moveTo>
                    <a:pt x="0" y="1"/>
                  </a:moveTo>
                  <a:lnTo>
                    <a:pt x="0" y="121"/>
                  </a:lnTo>
                  <a:lnTo>
                    <a:pt x="120" y="198"/>
                  </a:lnTo>
                  <a:lnTo>
                    <a:pt x="120" y="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2348;p60">
              <a:extLst>
                <a:ext uri="{FF2B5EF4-FFF2-40B4-BE49-F238E27FC236}">
                  <a16:creationId xmlns:a16="http://schemas.microsoft.com/office/drawing/2014/main" id="{1FBA5C36-FF42-A897-43CB-DCE6A4104ABC}"/>
                </a:ext>
              </a:extLst>
            </p:cNvPr>
            <p:cNvSpPr/>
            <p:nvPr/>
          </p:nvSpPr>
          <p:spPr>
            <a:xfrm>
              <a:off x="5811857" y="2182485"/>
              <a:ext cx="55037" cy="43744"/>
            </a:xfrm>
            <a:custGeom>
              <a:avLst/>
              <a:gdLst/>
              <a:ahLst/>
              <a:cxnLst/>
              <a:rect l="l" t="t" r="r" b="b"/>
              <a:pathLst>
                <a:path w="424" h="337" extrusionOk="0">
                  <a:moveTo>
                    <a:pt x="1" y="1"/>
                  </a:moveTo>
                  <a:lnTo>
                    <a:pt x="1" y="97"/>
                  </a:lnTo>
                  <a:lnTo>
                    <a:pt x="424" y="337"/>
                  </a:lnTo>
                  <a:lnTo>
                    <a:pt x="424" y="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2349;p60">
              <a:extLst>
                <a:ext uri="{FF2B5EF4-FFF2-40B4-BE49-F238E27FC236}">
                  <a16:creationId xmlns:a16="http://schemas.microsoft.com/office/drawing/2014/main" id="{52B069C8-796D-2439-DA6C-EB5AA683BA16}"/>
                </a:ext>
              </a:extLst>
            </p:cNvPr>
            <p:cNvSpPr/>
            <p:nvPr/>
          </p:nvSpPr>
          <p:spPr>
            <a:xfrm>
              <a:off x="5882342" y="2247388"/>
              <a:ext cx="33879" cy="31283"/>
            </a:xfrm>
            <a:custGeom>
              <a:avLst/>
              <a:gdLst/>
              <a:ahLst/>
              <a:cxnLst/>
              <a:rect l="l" t="t" r="r" b="b"/>
              <a:pathLst>
                <a:path w="261" h="241" extrusionOk="0">
                  <a:moveTo>
                    <a:pt x="1" y="0"/>
                  </a:moveTo>
                  <a:lnTo>
                    <a:pt x="1" y="101"/>
                  </a:lnTo>
                  <a:lnTo>
                    <a:pt x="260" y="240"/>
                  </a:lnTo>
                  <a:lnTo>
                    <a:pt x="260" y="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2350;p60">
              <a:extLst>
                <a:ext uri="{FF2B5EF4-FFF2-40B4-BE49-F238E27FC236}">
                  <a16:creationId xmlns:a16="http://schemas.microsoft.com/office/drawing/2014/main" id="{5F744224-DF5A-A6AB-E97A-0BD7AA7CFCDB}"/>
                </a:ext>
              </a:extLst>
            </p:cNvPr>
            <p:cNvSpPr/>
            <p:nvPr/>
          </p:nvSpPr>
          <p:spPr>
            <a:xfrm>
              <a:off x="5921025" y="2267898"/>
              <a:ext cx="28817" cy="31413"/>
            </a:xfrm>
            <a:custGeom>
              <a:avLst/>
              <a:gdLst/>
              <a:ahLst/>
              <a:cxnLst/>
              <a:rect l="l" t="t" r="r" b="b"/>
              <a:pathLst>
                <a:path w="222" h="242" extrusionOk="0">
                  <a:moveTo>
                    <a:pt x="1" y="1"/>
                  </a:moveTo>
                  <a:lnTo>
                    <a:pt x="1" y="121"/>
                  </a:lnTo>
                  <a:lnTo>
                    <a:pt x="222" y="241"/>
                  </a:lnTo>
                  <a:lnTo>
                    <a:pt x="222" y="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2351;p60">
              <a:extLst>
                <a:ext uri="{FF2B5EF4-FFF2-40B4-BE49-F238E27FC236}">
                  <a16:creationId xmlns:a16="http://schemas.microsoft.com/office/drawing/2014/main" id="{670317B1-298B-D79E-D6A6-7D145F2823CC}"/>
                </a:ext>
              </a:extLst>
            </p:cNvPr>
            <p:cNvSpPr/>
            <p:nvPr/>
          </p:nvSpPr>
          <p:spPr>
            <a:xfrm>
              <a:off x="5856251" y="2231812"/>
              <a:ext cx="15706" cy="23105"/>
            </a:xfrm>
            <a:custGeom>
              <a:avLst/>
              <a:gdLst/>
              <a:ahLst/>
              <a:cxnLst/>
              <a:rect l="l" t="t" r="r" b="b"/>
              <a:pathLst>
                <a:path w="121" h="178" extrusionOk="0">
                  <a:moveTo>
                    <a:pt x="0" y="0"/>
                  </a:moveTo>
                  <a:lnTo>
                    <a:pt x="0" y="101"/>
                  </a:lnTo>
                  <a:lnTo>
                    <a:pt x="120" y="178"/>
                  </a:lnTo>
                  <a:lnTo>
                    <a:pt x="120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2352;p60">
              <a:extLst>
                <a:ext uri="{FF2B5EF4-FFF2-40B4-BE49-F238E27FC236}">
                  <a16:creationId xmlns:a16="http://schemas.microsoft.com/office/drawing/2014/main" id="{33C51056-8E9E-FF4A-941B-E98E48A07912}"/>
                </a:ext>
              </a:extLst>
            </p:cNvPr>
            <p:cNvSpPr/>
            <p:nvPr/>
          </p:nvSpPr>
          <p:spPr>
            <a:xfrm>
              <a:off x="5796280" y="2194946"/>
              <a:ext cx="52571" cy="46989"/>
            </a:xfrm>
            <a:custGeom>
              <a:avLst/>
              <a:gdLst/>
              <a:ahLst/>
              <a:cxnLst/>
              <a:rect l="l" t="t" r="r" b="b"/>
              <a:pathLst>
                <a:path w="405" h="362" extrusionOk="0">
                  <a:moveTo>
                    <a:pt x="1" y="1"/>
                  </a:moveTo>
                  <a:lnTo>
                    <a:pt x="1" y="121"/>
                  </a:lnTo>
                  <a:lnTo>
                    <a:pt x="404" y="361"/>
                  </a:lnTo>
                  <a:lnTo>
                    <a:pt x="404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2353;p60">
              <a:extLst>
                <a:ext uri="{FF2B5EF4-FFF2-40B4-BE49-F238E27FC236}">
                  <a16:creationId xmlns:a16="http://schemas.microsoft.com/office/drawing/2014/main" id="{D6706F96-5B4D-C7EB-86CF-B05B2DE3799C}"/>
                </a:ext>
              </a:extLst>
            </p:cNvPr>
            <p:cNvSpPr/>
            <p:nvPr/>
          </p:nvSpPr>
          <p:spPr>
            <a:xfrm>
              <a:off x="5747083" y="2166908"/>
              <a:ext cx="39461" cy="38812"/>
            </a:xfrm>
            <a:custGeom>
              <a:avLst/>
              <a:gdLst/>
              <a:ahLst/>
              <a:cxnLst/>
              <a:rect l="l" t="t" r="r" b="b"/>
              <a:pathLst>
                <a:path w="304" h="299" extrusionOk="0">
                  <a:moveTo>
                    <a:pt x="0" y="1"/>
                  </a:moveTo>
                  <a:lnTo>
                    <a:pt x="0" y="121"/>
                  </a:lnTo>
                  <a:lnTo>
                    <a:pt x="303" y="298"/>
                  </a:lnTo>
                  <a:lnTo>
                    <a:pt x="303" y="1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2354;p60">
              <a:extLst>
                <a:ext uri="{FF2B5EF4-FFF2-40B4-BE49-F238E27FC236}">
                  <a16:creationId xmlns:a16="http://schemas.microsoft.com/office/drawing/2014/main" id="{BA078ADC-ED9E-F458-5018-2EEAE6232116}"/>
                </a:ext>
              </a:extLst>
            </p:cNvPr>
            <p:cNvSpPr/>
            <p:nvPr/>
          </p:nvSpPr>
          <p:spPr>
            <a:xfrm>
              <a:off x="6134298" y="2392643"/>
              <a:ext cx="33879" cy="31283"/>
            </a:xfrm>
            <a:custGeom>
              <a:avLst/>
              <a:gdLst/>
              <a:ahLst/>
              <a:cxnLst/>
              <a:rect l="l" t="t" r="r" b="b"/>
              <a:pathLst>
                <a:path w="261" h="241" extrusionOk="0">
                  <a:moveTo>
                    <a:pt x="1" y="1"/>
                  </a:moveTo>
                  <a:lnTo>
                    <a:pt x="1" y="102"/>
                  </a:lnTo>
                  <a:lnTo>
                    <a:pt x="260" y="241"/>
                  </a:lnTo>
                  <a:lnTo>
                    <a:pt x="260" y="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2355;p60">
              <a:extLst>
                <a:ext uri="{FF2B5EF4-FFF2-40B4-BE49-F238E27FC236}">
                  <a16:creationId xmlns:a16="http://schemas.microsoft.com/office/drawing/2014/main" id="{A8C927C3-8F2A-F43C-A171-51B57C26A3A1}"/>
                </a:ext>
              </a:extLst>
            </p:cNvPr>
            <p:cNvSpPr/>
            <p:nvPr/>
          </p:nvSpPr>
          <p:spPr>
            <a:xfrm>
              <a:off x="6009553" y="2319691"/>
              <a:ext cx="51922" cy="44393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1" y="1"/>
                  </a:moveTo>
                  <a:lnTo>
                    <a:pt x="1" y="101"/>
                  </a:lnTo>
                  <a:lnTo>
                    <a:pt x="400" y="342"/>
                  </a:lnTo>
                  <a:lnTo>
                    <a:pt x="400" y="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2356;p60">
              <a:extLst>
                <a:ext uri="{FF2B5EF4-FFF2-40B4-BE49-F238E27FC236}">
                  <a16:creationId xmlns:a16="http://schemas.microsoft.com/office/drawing/2014/main" id="{D426889C-5870-20BF-61DD-E15171ADC78E}"/>
                </a:ext>
              </a:extLst>
            </p:cNvPr>
            <p:cNvSpPr/>
            <p:nvPr/>
          </p:nvSpPr>
          <p:spPr>
            <a:xfrm>
              <a:off x="5960356" y="2291653"/>
              <a:ext cx="38812" cy="36216"/>
            </a:xfrm>
            <a:custGeom>
              <a:avLst/>
              <a:gdLst/>
              <a:ahLst/>
              <a:cxnLst/>
              <a:rect l="l" t="t" r="r" b="b"/>
              <a:pathLst>
                <a:path w="299" h="279" extrusionOk="0">
                  <a:moveTo>
                    <a:pt x="0" y="0"/>
                  </a:moveTo>
                  <a:lnTo>
                    <a:pt x="0" y="96"/>
                  </a:lnTo>
                  <a:lnTo>
                    <a:pt x="298" y="279"/>
                  </a:lnTo>
                  <a:lnTo>
                    <a:pt x="298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2357;p60">
              <a:extLst>
                <a:ext uri="{FF2B5EF4-FFF2-40B4-BE49-F238E27FC236}">
                  <a16:creationId xmlns:a16="http://schemas.microsoft.com/office/drawing/2014/main" id="{AA1E0502-1F75-5212-9980-C0FF8E3C38E0}"/>
                </a:ext>
              </a:extLst>
            </p:cNvPr>
            <p:cNvSpPr/>
            <p:nvPr/>
          </p:nvSpPr>
          <p:spPr>
            <a:xfrm>
              <a:off x="5923491" y="2294119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1"/>
                  </a:moveTo>
                  <a:lnTo>
                    <a:pt x="1" y="121"/>
                  </a:lnTo>
                  <a:lnTo>
                    <a:pt x="222" y="241"/>
                  </a:lnTo>
                  <a:lnTo>
                    <a:pt x="222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2358;p60">
              <a:extLst>
                <a:ext uri="{FF2B5EF4-FFF2-40B4-BE49-F238E27FC236}">
                  <a16:creationId xmlns:a16="http://schemas.microsoft.com/office/drawing/2014/main" id="{3B78779B-BEC3-6435-8412-E6A3B150F285}"/>
                </a:ext>
              </a:extLst>
            </p:cNvPr>
            <p:cNvSpPr/>
            <p:nvPr/>
          </p:nvSpPr>
          <p:spPr>
            <a:xfrm>
              <a:off x="6001505" y="2338383"/>
              <a:ext cx="15706" cy="25701"/>
            </a:xfrm>
            <a:custGeom>
              <a:avLst/>
              <a:gdLst/>
              <a:ahLst/>
              <a:cxnLst/>
              <a:rect l="l" t="t" r="r" b="b"/>
              <a:pathLst>
                <a:path w="121" h="198" extrusionOk="0">
                  <a:moveTo>
                    <a:pt x="0" y="1"/>
                  </a:moveTo>
                  <a:lnTo>
                    <a:pt x="0" y="121"/>
                  </a:lnTo>
                  <a:lnTo>
                    <a:pt x="121" y="198"/>
                  </a:lnTo>
                  <a:lnTo>
                    <a:pt x="121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2359;p60">
              <a:extLst>
                <a:ext uri="{FF2B5EF4-FFF2-40B4-BE49-F238E27FC236}">
                  <a16:creationId xmlns:a16="http://schemas.microsoft.com/office/drawing/2014/main" id="{4600C2A5-2E64-496A-A6D8-0B2955CB0CF2}"/>
                </a:ext>
              </a:extLst>
            </p:cNvPr>
            <p:cNvSpPr/>
            <p:nvPr/>
          </p:nvSpPr>
          <p:spPr>
            <a:xfrm>
              <a:off x="6025130" y="2353960"/>
              <a:ext cx="54388" cy="43874"/>
            </a:xfrm>
            <a:custGeom>
              <a:avLst/>
              <a:gdLst/>
              <a:ahLst/>
              <a:cxnLst/>
              <a:rect l="l" t="t" r="r" b="b"/>
              <a:pathLst>
                <a:path w="419" h="338" extrusionOk="0">
                  <a:moveTo>
                    <a:pt x="1" y="1"/>
                  </a:moveTo>
                  <a:lnTo>
                    <a:pt x="1" y="97"/>
                  </a:lnTo>
                  <a:lnTo>
                    <a:pt x="419" y="337"/>
                  </a:lnTo>
                  <a:lnTo>
                    <a:pt x="419" y="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2360;p60">
              <a:extLst>
                <a:ext uri="{FF2B5EF4-FFF2-40B4-BE49-F238E27FC236}">
                  <a16:creationId xmlns:a16="http://schemas.microsoft.com/office/drawing/2014/main" id="{B1276F08-0EE1-04D5-D5E5-C9E2A10020E2}"/>
                </a:ext>
              </a:extLst>
            </p:cNvPr>
            <p:cNvSpPr/>
            <p:nvPr/>
          </p:nvSpPr>
          <p:spPr>
            <a:xfrm>
              <a:off x="6085101" y="2387710"/>
              <a:ext cx="38812" cy="36216"/>
            </a:xfrm>
            <a:custGeom>
              <a:avLst/>
              <a:gdLst/>
              <a:ahLst/>
              <a:cxnLst/>
              <a:rect l="l" t="t" r="r" b="b"/>
              <a:pathLst>
                <a:path w="299" h="279" extrusionOk="0">
                  <a:moveTo>
                    <a:pt x="0" y="0"/>
                  </a:moveTo>
                  <a:lnTo>
                    <a:pt x="0" y="120"/>
                  </a:lnTo>
                  <a:lnTo>
                    <a:pt x="298" y="279"/>
                  </a:lnTo>
                  <a:lnTo>
                    <a:pt x="298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2361;p60">
              <a:extLst>
                <a:ext uri="{FF2B5EF4-FFF2-40B4-BE49-F238E27FC236}">
                  <a16:creationId xmlns:a16="http://schemas.microsoft.com/office/drawing/2014/main" id="{8C13CCDC-A030-99F6-74FC-57AFB5B5F4A3}"/>
                </a:ext>
              </a:extLst>
            </p:cNvPr>
            <p:cNvSpPr/>
            <p:nvPr/>
          </p:nvSpPr>
          <p:spPr>
            <a:xfrm>
              <a:off x="5811857" y="2229215"/>
              <a:ext cx="55037" cy="46989"/>
            </a:xfrm>
            <a:custGeom>
              <a:avLst/>
              <a:gdLst/>
              <a:ahLst/>
              <a:cxnLst/>
              <a:rect l="l" t="t" r="r" b="b"/>
              <a:pathLst>
                <a:path w="424" h="362" extrusionOk="0">
                  <a:moveTo>
                    <a:pt x="1" y="1"/>
                  </a:moveTo>
                  <a:lnTo>
                    <a:pt x="1" y="121"/>
                  </a:lnTo>
                  <a:lnTo>
                    <a:pt x="424" y="361"/>
                  </a:lnTo>
                  <a:lnTo>
                    <a:pt x="424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2362;p60">
              <a:extLst>
                <a:ext uri="{FF2B5EF4-FFF2-40B4-BE49-F238E27FC236}">
                  <a16:creationId xmlns:a16="http://schemas.microsoft.com/office/drawing/2014/main" id="{8AD45425-5AC4-5C0F-9DC6-D01148373C87}"/>
                </a:ext>
              </a:extLst>
            </p:cNvPr>
            <p:cNvSpPr/>
            <p:nvPr/>
          </p:nvSpPr>
          <p:spPr>
            <a:xfrm>
              <a:off x="5876760" y="2265432"/>
              <a:ext cx="39461" cy="38812"/>
            </a:xfrm>
            <a:custGeom>
              <a:avLst/>
              <a:gdLst/>
              <a:ahLst/>
              <a:cxnLst/>
              <a:rect l="l" t="t" r="r" b="b"/>
              <a:pathLst>
                <a:path w="304" h="299" extrusionOk="0">
                  <a:moveTo>
                    <a:pt x="1" y="1"/>
                  </a:moveTo>
                  <a:lnTo>
                    <a:pt x="1" y="121"/>
                  </a:lnTo>
                  <a:lnTo>
                    <a:pt x="303" y="298"/>
                  </a:lnTo>
                  <a:lnTo>
                    <a:pt x="303" y="1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2363;p60">
              <a:extLst>
                <a:ext uri="{FF2B5EF4-FFF2-40B4-BE49-F238E27FC236}">
                  <a16:creationId xmlns:a16="http://schemas.microsoft.com/office/drawing/2014/main" id="{AA92FF49-508B-873E-7AD0-596F50082717}"/>
                </a:ext>
              </a:extLst>
            </p:cNvPr>
            <p:cNvSpPr/>
            <p:nvPr/>
          </p:nvSpPr>
          <p:spPr>
            <a:xfrm>
              <a:off x="5960356" y="2340850"/>
              <a:ext cx="31283" cy="33879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0" y="1"/>
                  </a:moveTo>
                  <a:lnTo>
                    <a:pt x="0" y="102"/>
                  </a:lnTo>
                  <a:lnTo>
                    <a:pt x="241" y="260"/>
                  </a:lnTo>
                  <a:lnTo>
                    <a:pt x="241" y="1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2364;p60">
              <a:extLst>
                <a:ext uri="{FF2B5EF4-FFF2-40B4-BE49-F238E27FC236}">
                  <a16:creationId xmlns:a16="http://schemas.microsoft.com/office/drawing/2014/main" id="{8717FB42-0BB9-5DDB-2F32-D916D85067B2}"/>
                </a:ext>
              </a:extLst>
            </p:cNvPr>
            <p:cNvSpPr/>
            <p:nvPr/>
          </p:nvSpPr>
          <p:spPr>
            <a:xfrm>
              <a:off x="5923491" y="2319691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1"/>
                  </a:moveTo>
                  <a:lnTo>
                    <a:pt x="1" y="121"/>
                  </a:lnTo>
                  <a:lnTo>
                    <a:pt x="222" y="241"/>
                  </a:lnTo>
                  <a:lnTo>
                    <a:pt x="222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2365;p60">
              <a:extLst>
                <a:ext uri="{FF2B5EF4-FFF2-40B4-BE49-F238E27FC236}">
                  <a16:creationId xmlns:a16="http://schemas.microsoft.com/office/drawing/2014/main" id="{F8189048-4FA9-A88C-F555-0BE1CFCDE1DC}"/>
                </a:ext>
              </a:extLst>
            </p:cNvPr>
            <p:cNvSpPr/>
            <p:nvPr/>
          </p:nvSpPr>
          <p:spPr>
            <a:xfrm>
              <a:off x="6001505" y="2363955"/>
              <a:ext cx="15706" cy="26350"/>
            </a:xfrm>
            <a:custGeom>
              <a:avLst/>
              <a:gdLst/>
              <a:ahLst/>
              <a:cxnLst/>
              <a:rect l="l" t="t" r="r" b="b"/>
              <a:pathLst>
                <a:path w="121" h="203" extrusionOk="0">
                  <a:moveTo>
                    <a:pt x="0" y="1"/>
                  </a:moveTo>
                  <a:lnTo>
                    <a:pt x="0" y="121"/>
                  </a:lnTo>
                  <a:lnTo>
                    <a:pt x="121" y="202"/>
                  </a:lnTo>
                  <a:lnTo>
                    <a:pt x="121" y="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2366;p60">
              <a:extLst>
                <a:ext uri="{FF2B5EF4-FFF2-40B4-BE49-F238E27FC236}">
                  <a16:creationId xmlns:a16="http://schemas.microsoft.com/office/drawing/2014/main" id="{7D89DD88-5387-D1E7-F6C6-6619657547D7}"/>
                </a:ext>
              </a:extLst>
            </p:cNvPr>
            <p:cNvSpPr/>
            <p:nvPr/>
          </p:nvSpPr>
          <p:spPr>
            <a:xfrm>
              <a:off x="6025130" y="2379532"/>
              <a:ext cx="54388" cy="44393"/>
            </a:xfrm>
            <a:custGeom>
              <a:avLst/>
              <a:gdLst/>
              <a:ahLst/>
              <a:cxnLst/>
              <a:rect l="l" t="t" r="r" b="b"/>
              <a:pathLst>
                <a:path w="419" h="342" extrusionOk="0">
                  <a:moveTo>
                    <a:pt x="1" y="1"/>
                  </a:moveTo>
                  <a:lnTo>
                    <a:pt x="1" y="102"/>
                  </a:lnTo>
                  <a:lnTo>
                    <a:pt x="419" y="342"/>
                  </a:lnTo>
                  <a:lnTo>
                    <a:pt x="419" y="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2367;p60">
              <a:extLst>
                <a:ext uri="{FF2B5EF4-FFF2-40B4-BE49-F238E27FC236}">
                  <a16:creationId xmlns:a16="http://schemas.microsoft.com/office/drawing/2014/main" id="{7B56567B-55F3-62E4-254F-279C12F5472F}"/>
                </a:ext>
              </a:extLst>
            </p:cNvPr>
            <p:cNvSpPr/>
            <p:nvPr/>
          </p:nvSpPr>
          <p:spPr>
            <a:xfrm>
              <a:off x="6123784" y="2434441"/>
              <a:ext cx="39331" cy="36345"/>
            </a:xfrm>
            <a:custGeom>
              <a:avLst/>
              <a:gdLst/>
              <a:ahLst/>
              <a:cxnLst/>
              <a:rect l="l" t="t" r="r" b="b"/>
              <a:pathLst>
                <a:path w="303" h="280" extrusionOk="0">
                  <a:moveTo>
                    <a:pt x="0" y="0"/>
                  </a:moveTo>
                  <a:lnTo>
                    <a:pt x="0" y="121"/>
                  </a:lnTo>
                  <a:lnTo>
                    <a:pt x="303" y="279"/>
                  </a:lnTo>
                  <a:lnTo>
                    <a:pt x="303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2368;p60">
              <a:extLst>
                <a:ext uri="{FF2B5EF4-FFF2-40B4-BE49-F238E27FC236}">
                  <a16:creationId xmlns:a16="http://schemas.microsoft.com/office/drawing/2014/main" id="{CDB66EE2-039C-FA33-DF5C-C6D45F2E2A26}"/>
                </a:ext>
              </a:extLst>
            </p:cNvPr>
            <p:cNvSpPr/>
            <p:nvPr/>
          </p:nvSpPr>
          <p:spPr>
            <a:xfrm>
              <a:off x="5723977" y="2203124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1" y="0"/>
                  </a:moveTo>
                  <a:lnTo>
                    <a:pt x="1" y="120"/>
                  </a:lnTo>
                  <a:lnTo>
                    <a:pt x="241" y="260"/>
                  </a:lnTo>
                  <a:lnTo>
                    <a:pt x="241" y="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2369;p60">
              <a:extLst>
                <a:ext uri="{FF2B5EF4-FFF2-40B4-BE49-F238E27FC236}">
                  <a16:creationId xmlns:a16="http://schemas.microsoft.com/office/drawing/2014/main" id="{57B5AF1D-166F-C879-4D77-6792B2984F00}"/>
                </a:ext>
              </a:extLst>
            </p:cNvPr>
            <p:cNvSpPr/>
            <p:nvPr/>
          </p:nvSpPr>
          <p:spPr>
            <a:xfrm>
              <a:off x="5788881" y="2241807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0" y="0"/>
                  </a:moveTo>
                  <a:lnTo>
                    <a:pt x="0" y="120"/>
                  </a:lnTo>
                  <a:lnTo>
                    <a:pt x="120" y="183"/>
                  </a:lnTo>
                  <a:lnTo>
                    <a:pt x="12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2370;p60">
              <a:extLst>
                <a:ext uri="{FF2B5EF4-FFF2-40B4-BE49-F238E27FC236}">
                  <a16:creationId xmlns:a16="http://schemas.microsoft.com/office/drawing/2014/main" id="{E8C0BA26-F255-F139-95F6-980FAB311725}"/>
                </a:ext>
              </a:extLst>
            </p:cNvPr>
            <p:cNvSpPr/>
            <p:nvPr/>
          </p:nvSpPr>
          <p:spPr>
            <a:xfrm>
              <a:off x="5811857" y="2254787"/>
              <a:ext cx="55037" cy="46989"/>
            </a:xfrm>
            <a:custGeom>
              <a:avLst/>
              <a:gdLst/>
              <a:ahLst/>
              <a:cxnLst/>
              <a:rect l="l" t="t" r="r" b="b"/>
              <a:pathLst>
                <a:path w="424" h="362" extrusionOk="0">
                  <a:moveTo>
                    <a:pt x="1" y="1"/>
                  </a:moveTo>
                  <a:lnTo>
                    <a:pt x="1" y="121"/>
                  </a:lnTo>
                  <a:lnTo>
                    <a:pt x="424" y="361"/>
                  </a:lnTo>
                  <a:lnTo>
                    <a:pt x="424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2371;p60">
              <a:extLst>
                <a:ext uri="{FF2B5EF4-FFF2-40B4-BE49-F238E27FC236}">
                  <a16:creationId xmlns:a16="http://schemas.microsoft.com/office/drawing/2014/main" id="{A4C9F58D-CA75-2C2B-7C42-A8550A97835E}"/>
                </a:ext>
              </a:extLst>
            </p:cNvPr>
            <p:cNvSpPr/>
            <p:nvPr/>
          </p:nvSpPr>
          <p:spPr>
            <a:xfrm>
              <a:off x="5882342" y="2319691"/>
              <a:ext cx="33879" cy="34398"/>
            </a:xfrm>
            <a:custGeom>
              <a:avLst/>
              <a:gdLst/>
              <a:ahLst/>
              <a:cxnLst/>
              <a:rect l="l" t="t" r="r" b="b"/>
              <a:pathLst>
                <a:path w="261" h="265" extrusionOk="0">
                  <a:moveTo>
                    <a:pt x="1" y="1"/>
                  </a:moveTo>
                  <a:lnTo>
                    <a:pt x="1" y="121"/>
                  </a:lnTo>
                  <a:lnTo>
                    <a:pt x="260" y="265"/>
                  </a:lnTo>
                  <a:lnTo>
                    <a:pt x="260" y="1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2372;p60">
              <a:extLst>
                <a:ext uri="{FF2B5EF4-FFF2-40B4-BE49-F238E27FC236}">
                  <a16:creationId xmlns:a16="http://schemas.microsoft.com/office/drawing/2014/main" id="{117E2432-A855-035A-5332-60481A1782DC}"/>
                </a:ext>
              </a:extLst>
            </p:cNvPr>
            <p:cNvSpPr/>
            <p:nvPr/>
          </p:nvSpPr>
          <p:spPr>
            <a:xfrm>
              <a:off x="5921025" y="2343446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1" y="0"/>
                  </a:moveTo>
                  <a:lnTo>
                    <a:pt x="1" y="101"/>
                  </a:lnTo>
                  <a:lnTo>
                    <a:pt x="222" y="240"/>
                  </a:lnTo>
                  <a:lnTo>
                    <a:pt x="222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2373;p60">
              <a:extLst>
                <a:ext uri="{FF2B5EF4-FFF2-40B4-BE49-F238E27FC236}">
                  <a16:creationId xmlns:a16="http://schemas.microsoft.com/office/drawing/2014/main" id="{234F3E93-B48B-25DE-F01F-31AE5F7236F0}"/>
                </a:ext>
              </a:extLst>
            </p:cNvPr>
            <p:cNvSpPr/>
            <p:nvPr/>
          </p:nvSpPr>
          <p:spPr>
            <a:xfrm>
              <a:off x="5856251" y="2304114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0" y="0"/>
                  </a:moveTo>
                  <a:lnTo>
                    <a:pt x="0" y="121"/>
                  </a:lnTo>
                  <a:lnTo>
                    <a:pt x="120" y="183"/>
                  </a:lnTo>
                  <a:lnTo>
                    <a:pt x="12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2374;p60">
              <a:extLst>
                <a:ext uri="{FF2B5EF4-FFF2-40B4-BE49-F238E27FC236}">
                  <a16:creationId xmlns:a16="http://schemas.microsoft.com/office/drawing/2014/main" id="{0418F692-6602-47C8-AB53-E449A0772DAB}"/>
                </a:ext>
              </a:extLst>
            </p:cNvPr>
            <p:cNvSpPr/>
            <p:nvPr/>
          </p:nvSpPr>
          <p:spPr>
            <a:xfrm>
              <a:off x="5796280" y="2270494"/>
              <a:ext cx="52571" cy="44393"/>
            </a:xfrm>
            <a:custGeom>
              <a:avLst/>
              <a:gdLst/>
              <a:ahLst/>
              <a:cxnLst/>
              <a:rect l="l" t="t" r="r" b="b"/>
              <a:pathLst>
                <a:path w="405" h="342" extrusionOk="0">
                  <a:moveTo>
                    <a:pt x="1" y="0"/>
                  </a:moveTo>
                  <a:lnTo>
                    <a:pt x="1" y="101"/>
                  </a:lnTo>
                  <a:lnTo>
                    <a:pt x="404" y="341"/>
                  </a:lnTo>
                  <a:lnTo>
                    <a:pt x="404" y="2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2375;p60">
              <a:extLst>
                <a:ext uri="{FF2B5EF4-FFF2-40B4-BE49-F238E27FC236}">
                  <a16:creationId xmlns:a16="http://schemas.microsoft.com/office/drawing/2014/main" id="{24B2972D-5D78-406B-E2F4-04F1782C6974}"/>
                </a:ext>
              </a:extLst>
            </p:cNvPr>
            <p:cNvSpPr/>
            <p:nvPr/>
          </p:nvSpPr>
          <p:spPr>
            <a:xfrm>
              <a:off x="5747083" y="2241807"/>
              <a:ext cx="39461" cy="36865"/>
            </a:xfrm>
            <a:custGeom>
              <a:avLst/>
              <a:gdLst/>
              <a:ahLst/>
              <a:cxnLst/>
              <a:rect l="l" t="t" r="r" b="b"/>
              <a:pathLst>
                <a:path w="304" h="284" extrusionOk="0">
                  <a:moveTo>
                    <a:pt x="0" y="0"/>
                  </a:moveTo>
                  <a:lnTo>
                    <a:pt x="0" y="101"/>
                  </a:lnTo>
                  <a:lnTo>
                    <a:pt x="303" y="283"/>
                  </a:lnTo>
                  <a:lnTo>
                    <a:pt x="303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2376;p60">
              <a:extLst>
                <a:ext uri="{FF2B5EF4-FFF2-40B4-BE49-F238E27FC236}">
                  <a16:creationId xmlns:a16="http://schemas.microsoft.com/office/drawing/2014/main" id="{A77ECB24-459A-CD93-B32F-74552C6AAFCA}"/>
                </a:ext>
              </a:extLst>
            </p:cNvPr>
            <p:cNvSpPr/>
            <p:nvPr/>
          </p:nvSpPr>
          <p:spPr>
            <a:xfrm>
              <a:off x="5960356" y="2363955"/>
              <a:ext cx="38812" cy="36994"/>
            </a:xfrm>
            <a:custGeom>
              <a:avLst/>
              <a:gdLst/>
              <a:ahLst/>
              <a:cxnLst/>
              <a:rect l="l" t="t" r="r" b="b"/>
              <a:pathLst>
                <a:path w="299" h="285" extrusionOk="0">
                  <a:moveTo>
                    <a:pt x="0" y="1"/>
                  </a:moveTo>
                  <a:lnTo>
                    <a:pt x="0" y="121"/>
                  </a:lnTo>
                  <a:lnTo>
                    <a:pt x="298" y="284"/>
                  </a:lnTo>
                  <a:lnTo>
                    <a:pt x="298" y="1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2377;p60">
              <a:extLst>
                <a:ext uri="{FF2B5EF4-FFF2-40B4-BE49-F238E27FC236}">
                  <a16:creationId xmlns:a16="http://schemas.microsoft.com/office/drawing/2014/main" id="{9AA2AB9D-D25B-A48A-4318-F72781D05073}"/>
                </a:ext>
              </a:extLst>
            </p:cNvPr>
            <p:cNvSpPr/>
            <p:nvPr/>
          </p:nvSpPr>
          <p:spPr>
            <a:xfrm>
              <a:off x="5960356" y="2387710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0" y="0"/>
                  </a:moveTo>
                  <a:lnTo>
                    <a:pt x="0" y="120"/>
                  </a:lnTo>
                  <a:lnTo>
                    <a:pt x="241" y="260"/>
                  </a:lnTo>
                  <a:lnTo>
                    <a:pt x="241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2378;p60">
              <a:extLst>
                <a:ext uri="{FF2B5EF4-FFF2-40B4-BE49-F238E27FC236}">
                  <a16:creationId xmlns:a16="http://schemas.microsoft.com/office/drawing/2014/main" id="{77B0A351-3F1D-4E51-8C8A-23CD08265A1D}"/>
                </a:ext>
              </a:extLst>
            </p:cNvPr>
            <p:cNvSpPr/>
            <p:nvPr/>
          </p:nvSpPr>
          <p:spPr>
            <a:xfrm>
              <a:off x="5923491" y="2369537"/>
              <a:ext cx="28817" cy="31413"/>
            </a:xfrm>
            <a:custGeom>
              <a:avLst/>
              <a:gdLst/>
              <a:ahLst/>
              <a:cxnLst/>
              <a:rect l="l" t="t" r="r" b="b"/>
              <a:pathLst>
                <a:path w="222" h="242" extrusionOk="0">
                  <a:moveTo>
                    <a:pt x="1" y="1"/>
                  </a:moveTo>
                  <a:lnTo>
                    <a:pt x="1" y="97"/>
                  </a:lnTo>
                  <a:lnTo>
                    <a:pt x="222" y="241"/>
                  </a:lnTo>
                  <a:lnTo>
                    <a:pt x="222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2379;p60">
              <a:extLst>
                <a:ext uri="{FF2B5EF4-FFF2-40B4-BE49-F238E27FC236}">
                  <a16:creationId xmlns:a16="http://schemas.microsoft.com/office/drawing/2014/main" id="{8586F9D1-255B-B7D6-8B52-36262E10A1D1}"/>
                </a:ext>
              </a:extLst>
            </p:cNvPr>
            <p:cNvSpPr/>
            <p:nvPr/>
          </p:nvSpPr>
          <p:spPr>
            <a:xfrm>
              <a:off x="6001505" y="2413282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0" y="0"/>
                  </a:moveTo>
                  <a:lnTo>
                    <a:pt x="0" y="120"/>
                  </a:lnTo>
                  <a:lnTo>
                    <a:pt x="121" y="183"/>
                  </a:lnTo>
                  <a:lnTo>
                    <a:pt x="121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2380;p60">
              <a:extLst>
                <a:ext uri="{FF2B5EF4-FFF2-40B4-BE49-F238E27FC236}">
                  <a16:creationId xmlns:a16="http://schemas.microsoft.com/office/drawing/2014/main" id="{83EB34BA-7646-5C19-F707-0F138031F498}"/>
                </a:ext>
              </a:extLst>
            </p:cNvPr>
            <p:cNvSpPr/>
            <p:nvPr/>
          </p:nvSpPr>
          <p:spPr>
            <a:xfrm>
              <a:off x="6025130" y="2426393"/>
              <a:ext cx="54388" cy="46860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1" y="0"/>
                  </a:moveTo>
                  <a:lnTo>
                    <a:pt x="1" y="120"/>
                  </a:lnTo>
                  <a:lnTo>
                    <a:pt x="419" y="360"/>
                  </a:lnTo>
                  <a:lnTo>
                    <a:pt x="419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2381;p60">
              <a:extLst>
                <a:ext uri="{FF2B5EF4-FFF2-40B4-BE49-F238E27FC236}">
                  <a16:creationId xmlns:a16="http://schemas.microsoft.com/office/drawing/2014/main" id="{935E05F4-ED63-14F5-06FE-1004EDD510D5}"/>
                </a:ext>
              </a:extLst>
            </p:cNvPr>
            <p:cNvSpPr/>
            <p:nvPr/>
          </p:nvSpPr>
          <p:spPr>
            <a:xfrm>
              <a:off x="5705285" y="2241807"/>
              <a:ext cx="52571" cy="44393"/>
            </a:xfrm>
            <a:custGeom>
              <a:avLst/>
              <a:gdLst/>
              <a:ahLst/>
              <a:cxnLst/>
              <a:rect l="l" t="t" r="r" b="b"/>
              <a:pathLst>
                <a:path w="405" h="342" extrusionOk="0">
                  <a:moveTo>
                    <a:pt x="0" y="0"/>
                  </a:moveTo>
                  <a:lnTo>
                    <a:pt x="0" y="120"/>
                  </a:lnTo>
                  <a:lnTo>
                    <a:pt x="404" y="341"/>
                  </a:lnTo>
                  <a:lnTo>
                    <a:pt x="404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2382;p60">
              <a:extLst>
                <a:ext uri="{FF2B5EF4-FFF2-40B4-BE49-F238E27FC236}">
                  <a16:creationId xmlns:a16="http://schemas.microsoft.com/office/drawing/2014/main" id="{C65EF0A1-836B-DE62-1B17-16F564B0E41F}"/>
                </a:ext>
              </a:extLst>
            </p:cNvPr>
            <p:cNvSpPr/>
            <p:nvPr/>
          </p:nvSpPr>
          <p:spPr>
            <a:xfrm>
              <a:off x="5811857" y="2304114"/>
              <a:ext cx="55037" cy="44393"/>
            </a:xfrm>
            <a:custGeom>
              <a:avLst/>
              <a:gdLst/>
              <a:ahLst/>
              <a:cxnLst/>
              <a:rect l="l" t="t" r="r" b="b"/>
              <a:pathLst>
                <a:path w="424" h="342" extrusionOk="0">
                  <a:moveTo>
                    <a:pt x="1" y="0"/>
                  </a:moveTo>
                  <a:lnTo>
                    <a:pt x="1" y="101"/>
                  </a:lnTo>
                  <a:lnTo>
                    <a:pt x="424" y="342"/>
                  </a:lnTo>
                  <a:lnTo>
                    <a:pt x="424" y="2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2383;p60">
              <a:extLst>
                <a:ext uri="{FF2B5EF4-FFF2-40B4-BE49-F238E27FC236}">
                  <a16:creationId xmlns:a16="http://schemas.microsoft.com/office/drawing/2014/main" id="{54AD952A-CFE2-D732-3138-3A3E2BD414BD}"/>
                </a:ext>
              </a:extLst>
            </p:cNvPr>
            <p:cNvSpPr/>
            <p:nvPr/>
          </p:nvSpPr>
          <p:spPr>
            <a:xfrm>
              <a:off x="5876760" y="2340850"/>
              <a:ext cx="39461" cy="36345"/>
            </a:xfrm>
            <a:custGeom>
              <a:avLst/>
              <a:gdLst/>
              <a:ahLst/>
              <a:cxnLst/>
              <a:rect l="l" t="t" r="r" b="b"/>
              <a:pathLst>
                <a:path w="304" h="280" extrusionOk="0">
                  <a:moveTo>
                    <a:pt x="1" y="1"/>
                  </a:moveTo>
                  <a:lnTo>
                    <a:pt x="1" y="121"/>
                  </a:lnTo>
                  <a:lnTo>
                    <a:pt x="303" y="280"/>
                  </a:lnTo>
                  <a:lnTo>
                    <a:pt x="303" y="1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2384;p60">
              <a:extLst>
                <a:ext uri="{FF2B5EF4-FFF2-40B4-BE49-F238E27FC236}">
                  <a16:creationId xmlns:a16="http://schemas.microsoft.com/office/drawing/2014/main" id="{334D4C16-69B3-B83F-7229-AF90317372C7}"/>
                </a:ext>
              </a:extLst>
            </p:cNvPr>
            <p:cNvSpPr/>
            <p:nvPr/>
          </p:nvSpPr>
          <p:spPr>
            <a:xfrm>
              <a:off x="7384084" y="1801241"/>
              <a:ext cx="543234" cy="789214"/>
            </a:xfrm>
            <a:custGeom>
              <a:avLst/>
              <a:gdLst/>
              <a:ahLst/>
              <a:cxnLst/>
              <a:rect l="l" t="t" r="r" b="b"/>
              <a:pathLst>
                <a:path w="4185" h="6080" extrusionOk="0">
                  <a:moveTo>
                    <a:pt x="4010" y="0"/>
                  </a:moveTo>
                  <a:cubicBezTo>
                    <a:pt x="3988" y="0"/>
                    <a:pt x="3965" y="4"/>
                    <a:pt x="3944" y="12"/>
                  </a:cubicBezTo>
                  <a:lnTo>
                    <a:pt x="159" y="2217"/>
                  </a:lnTo>
                  <a:cubicBezTo>
                    <a:pt x="62" y="2275"/>
                    <a:pt x="0" y="2376"/>
                    <a:pt x="0" y="2496"/>
                  </a:cubicBezTo>
                  <a:lnTo>
                    <a:pt x="0" y="5940"/>
                  </a:lnTo>
                  <a:cubicBezTo>
                    <a:pt x="0" y="6014"/>
                    <a:pt x="71" y="6079"/>
                    <a:pt x="150" y="6079"/>
                  </a:cubicBezTo>
                  <a:cubicBezTo>
                    <a:pt x="173" y="6079"/>
                    <a:pt x="198" y="6074"/>
                    <a:pt x="221" y="6060"/>
                  </a:cubicBezTo>
                  <a:lnTo>
                    <a:pt x="4083" y="3817"/>
                  </a:lnTo>
                  <a:cubicBezTo>
                    <a:pt x="4146" y="3798"/>
                    <a:pt x="4184" y="3735"/>
                    <a:pt x="4184" y="3677"/>
                  </a:cubicBezTo>
                  <a:lnTo>
                    <a:pt x="4184" y="151"/>
                  </a:lnTo>
                  <a:cubicBezTo>
                    <a:pt x="4184" y="56"/>
                    <a:pt x="4097" y="0"/>
                    <a:pt x="4010" y="0"/>
                  </a:cubicBezTo>
                  <a:close/>
                </a:path>
              </a:pathLst>
            </a:custGeom>
            <a:solidFill>
              <a:srgbClr val="FF248A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2385;p60">
              <a:extLst>
                <a:ext uri="{FF2B5EF4-FFF2-40B4-BE49-F238E27FC236}">
                  <a16:creationId xmlns:a16="http://schemas.microsoft.com/office/drawing/2014/main" id="{C6A13FBC-4BF9-F3A0-ED6F-B765EC06AD12}"/>
                </a:ext>
              </a:extLst>
            </p:cNvPr>
            <p:cNvSpPr/>
            <p:nvPr/>
          </p:nvSpPr>
          <p:spPr>
            <a:xfrm>
              <a:off x="7381488" y="1800203"/>
              <a:ext cx="545830" cy="792719"/>
            </a:xfrm>
            <a:custGeom>
              <a:avLst/>
              <a:gdLst/>
              <a:ahLst/>
              <a:cxnLst/>
              <a:rect l="l" t="t" r="r" b="b"/>
              <a:pathLst>
                <a:path w="4205" h="6107" extrusionOk="0">
                  <a:moveTo>
                    <a:pt x="4046" y="20"/>
                  </a:moveTo>
                  <a:cubicBezTo>
                    <a:pt x="4123" y="20"/>
                    <a:pt x="4185" y="82"/>
                    <a:pt x="4185" y="159"/>
                  </a:cubicBezTo>
                  <a:lnTo>
                    <a:pt x="4185" y="3685"/>
                  </a:lnTo>
                  <a:cubicBezTo>
                    <a:pt x="4185" y="3743"/>
                    <a:pt x="4142" y="3786"/>
                    <a:pt x="4103" y="3825"/>
                  </a:cubicBezTo>
                  <a:lnTo>
                    <a:pt x="222" y="6068"/>
                  </a:lnTo>
                  <a:cubicBezTo>
                    <a:pt x="203" y="6068"/>
                    <a:pt x="179" y="6088"/>
                    <a:pt x="159" y="6088"/>
                  </a:cubicBezTo>
                  <a:cubicBezTo>
                    <a:pt x="102" y="6088"/>
                    <a:pt x="20" y="6025"/>
                    <a:pt x="20" y="5948"/>
                  </a:cubicBezTo>
                  <a:lnTo>
                    <a:pt x="20" y="2504"/>
                  </a:lnTo>
                  <a:cubicBezTo>
                    <a:pt x="20" y="2384"/>
                    <a:pt x="82" y="2283"/>
                    <a:pt x="179" y="2225"/>
                  </a:cubicBezTo>
                  <a:lnTo>
                    <a:pt x="3983" y="39"/>
                  </a:lnTo>
                  <a:cubicBezTo>
                    <a:pt x="4003" y="20"/>
                    <a:pt x="4022" y="20"/>
                    <a:pt x="4046" y="20"/>
                  </a:cubicBezTo>
                  <a:close/>
                  <a:moveTo>
                    <a:pt x="4046" y="1"/>
                  </a:moveTo>
                  <a:cubicBezTo>
                    <a:pt x="4022" y="1"/>
                    <a:pt x="3983" y="1"/>
                    <a:pt x="3964" y="20"/>
                  </a:cubicBezTo>
                  <a:lnTo>
                    <a:pt x="179" y="2201"/>
                  </a:lnTo>
                  <a:cubicBezTo>
                    <a:pt x="82" y="2263"/>
                    <a:pt x="1" y="2384"/>
                    <a:pt x="1" y="2504"/>
                  </a:cubicBezTo>
                  <a:lnTo>
                    <a:pt x="1" y="5948"/>
                  </a:lnTo>
                  <a:cubicBezTo>
                    <a:pt x="1" y="6025"/>
                    <a:pt x="82" y="6107"/>
                    <a:pt x="159" y="6107"/>
                  </a:cubicBezTo>
                  <a:cubicBezTo>
                    <a:pt x="179" y="6107"/>
                    <a:pt x="222" y="6088"/>
                    <a:pt x="241" y="6088"/>
                  </a:cubicBezTo>
                  <a:lnTo>
                    <a:pt x="4103" y="3844"/>
                  </a:lnTo>
                  <a:cubicBezTo>
                    <a:pt x="4166" y="3806"/>
                    <a:pt x="4204" y="3743"/>
                    <a:pt x="4204" y="3685"/>
                  </a:cubicBezTo>
                  <a:lnTo>
                    <a:pt x="4204" y="159"/>
                  </a:lnTo>
                  <a:cubicBezTo>
                    <a:pt x="4204" y="63"/>
                    <a:pt x="4123" y="1"/>
                    <a:pt x="4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2386;p60">
              <a:extLst>
                <a:ext uri="{FF2B5EF4-FFF2-40B4-BE49-F238E27FC236}">
                  <a16:creationId xmlns:a16="http://schemas.microsoft.com/office/drawing/2014/main" id="{22B189E5-25CA-DEE3-BEA9-FF241831A311}"/>
                </a:ext>
              </a:extLst>
            </p:cNvPr>
            <p:cNvSpPr/>
            <p:nvPr/>
          </p:nvSpPr>
          <p:spPr>
            <a:xfrm>
              <a:off x="7675242" y="2021005"/>
              <a:ext cx="33749" cy="33749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260" y="0"/>
                  </a:moveTo>
                  <a:lnTo>
                    <a:pt x="1" y="140"/>
                  </a:lnTo>
                  <a:lnTo>
                    <a:pt x="1" y="260"/>
                  </a:lnTo>
                  <a:lnTo>
                    <a:pt x="260" y="12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2387;p60">
              <a:extLst>
                <a:ext uri="{FF2B5EF4-FFF2-40B4-BE49-F238E27FC236}">
                  <a16:creationId xmlns:a16="http://schemas.microsoft.com/office/drawing/2014/main" id="{FB292427-9CDC-E68C-CEB3-0D9F2FFA964E}"/>
                </a:ext>
              </a:extLst>
            </p:cNvPr>
            <p:cNvSpPr/>
            <p:nvPr/>
          </p:nvSpPr>
          <p:spPr>
            <a:xfrm>
              <a:off x="7638506" y="2044630"/>
              <a:ext cx="31283" cy="31413"/>
            </a:xfrm>
            <a:custGeom>
              <a:avLst/>
              <a:gdLst/>
              <a:ahLst/>
              <a:cxnLst/>
              <a:rect l="l" t="t" r="r" b="b"/>
              <a:pathLst>
                <a:path w="241" h="242" extrusionOk="0">
                  <a:moveTo>
                    <a:pt x="240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40" y="102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2388;p60">
              <a:extLst>
                <a:ext uri="{FF2B5EF4-FFF2-40B4-BE49-F238E27FC236}">
                  <a16:creationId xmlns:a16="http://schemas.microsoft.com/office/drawing/2014/main" id="{FF9BAD60-6315-6DE3-A109-3E88E98F30E9}"/>
                </a:ext>
              </a:extLst>
            </p:cNvPr>
            <p:cNvSpPr/>
            <p:nvPr/>
          </p:nvSpPr>
          <p:spPr>
            <a:xfrm>
              <a:off x="7719506" y="2005428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121" y="0"/>
                  </a:moveTo>
                  <a:lnTo>
                    <a:pt x="1" y="82"/>
                  </a:lnTo>
                  <a:lnTo>
                    <a:pt x="1" y="183"/>
                  </a:lnTo>
                  <a:lnTo>
                    <a:pt x="121" y="1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2389;p60">
              <a:extLst>
                <a:ext uri="{FF2B5EF4-FFF2-40B4-BE49-F238E27FC236}">
                  <a16:creationId xmlns:a16="http://schemas.microsoft.com/office/drawing/2014/main" id="{961A4F40-1E73-DDB6-046E-3616BF2591BA}"/>
                </a:ext>
              </a:extLst>
            </p:cNvPr>
            <p:cNvSpPr/>
            <p:nvPr/>
          </p:nvSpPr>
          <p:spPr>
            <a:xfrm>
              <a:off x="7742612" y="1971678"/>
              <a:ext cx="51922" cy="44393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399" y="1"/>
                  </a:moveTo>
                  <a:lnTo>
                    <a:pt x="0" y="222"/>
                  </a:lnTo>
                  <a:lnTo>
                    <a:pt x="0" y="342"/>
                  </a:lnTo>
                  <a:lnTo>
                    <a:pt x="399" y="102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2390;p60">
              <a:extLst>
                <a:ext uri="{FF2B5EF4-FFF2-40B4-BE49-F238E27FC236}">
                  <a16:creationId xmlns:a16="http://schemas.microsoft.com/office/drawing/2014/main" id="{D1DE6E66-79D9-B8B8-4372-ADF858C92B53}"/>
                </a:ext>
              </a:extLst>
            </p:cNvPr>
            <p:cNvSpPr/>
            <p:nvPr/>
          </p:nvSpPr>
          <p:spPr>
            <a:xfrm>
              <a:off x="7804919" y="1942991"/>
              <a:ext cx="39461" cy="36994"/>
            </a:xfrm>
            <a:custGeom>
              <a:avLst/>
              <a:gdLst/>
              <a:ahLst/>
              <a:cxnLst/>
              <a:rect l="l" t="t" r="r" b="b"/>
              <a:pathLst>
                <a:path w="304" h="285" extrusionOk="0">
                  <a:moveTo>
                    <a:pt x="303" y="1"/>
                  </a:moveTo>
                  <a:lnTo>
                    <a:pt x="1" y="164"/>
                  </a:lnTo>
                  <a:lnTo>
                    <a:pt x="1" y="284"/>
                  </a:lnTo>
                  <a:lnTo>
                    <a:pt x="303" y="102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2391;p60">
              <a:extLst>
                <a:ext uri="{FF2B5EF4-FFF2-40B4-BE49-F238E27FC236}">
                  <a16:creationId xmlns:a16="http://schemas.microsoft.com/office/drawing/2014/main" id="{4C42B437-C36A-5B63-8DC4-DC2DB82E3333}"/>
                </a:ext>
              </a:extLst>
            </p:cNvPr>
            <p:cNvSpPr/>
            <p:nvPr/>
          </p:nvSpPr>
          <p:spPr>
            <a:xfrm>
              <a:off x="7797520" y="1911837"/>
              <a:ext cx="38682" cy="39461"/>
            </a:xfrm>
            <a:custGeom>
              <a:avLst/>
              <a:gdLst/>
              <a:ahLst/>
              <a:cxnLst/>
              <a:rect l="l" t="t" r="r" b="b"/>
              <a:pathLst>
                <a:path w="298" h="304" extrusionOk="0">
                  <a:moveTo>
                    <a:pt x="298" y="1"/>
                  </a:moveTo>
                  <a:lnTo>
                    <a:pt x="0" y="183"/>
                  </a:lnTo>
                  <a:lnTo>
                    <a:pt x="0" y="303"/>
                  </a:lnTo>
                  <a:lnTo>
                    <a:pt x="298" y="12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2392;p60">
              <a:extLst>
                <a:ext uri="{FF2B5EF4-FFF2-40B4-BE49-F238E27FC236}">
                  <a16:creationId xmlns:a16="http://schemas.microsoft.com/office/drawing/2014/main" id="{73A04EE2-5D26-53FB-CC6C-C8310B775BF3}"/>
                </a:ext>
              </a:extLst>
            </p:cNvPr>
            <p:cNvSpPr/>
            <p:nvPr/>
          </p:nvSpPr>
          <p:spPr>
            <a:xfrm>
              <a:off x="7688352" y="1974274"/>
              <a:ext cx="38812" cy="39331"/>
            </a:xfrm>
            <a:custGeom>
              <a:avLst/>
              <a:gdLst/>
              <a:ahLst/>
              <a:cxnLst/>
              <a:rect l="l" t="t" r="r" b="b"/>
              <a:pathLst>
                <a:path w="299" h="303" extrusionOk="0">
                  <a:moveTo>
                    <a:pt x="298" y="0"/>
                  </a:moveTo>
                  <a:lnTo>
                    <a:pt x="0" y="183"/>
                  </a:lnTo>
                  <a:lnTo>
                    <a:pt x="0" y="303"/>
                  </a:lnTo>
                  <a:lnTo>
                    <a:pt x="29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2393;p60">
              <a:extLst>
                <a:ext uri="{FF2B5EF4-FFF2-40B4-BE49-F238E27FC236}">
                  <a16:creationId xmlns:a16="http://schemas.microsoft.com/office/drawing/2014/main" id="{A1930991-8330-35AF-3E98-3B2B6123A515}"/>
                </a:ext>
              </a:extLst>
            </p:cNvPr>
            <p:cNvSpPr/>
            <p:nvPr/>
          </p:nvSpPr>
          <p:spPr>
            <a:xfrm>
              <a:off x="7454439" y="2109533"/>
              <a:ext cx="38812" cy="38812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299" y="1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299" y="121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2394;p60">
              <a:extLst>
                <a:ext uri="{FF2B5EF4-FFF2-40B4-BE49-F238E27FC236}">
                  <a16:creationId xmlns:a16="http://schemas.microsoft.com/office/drawing/2014/main" id="{208B200B-C328-ED78-E79E-4FC873167F23}"/>
                </a:ext>
              </a:extLst>
            </p:cNvPr>
            <p:cNvSpPr/>
            <p:nvPr/>
          </p:nvSpPr>
          <p:spPr>
            <a:xfrm>
              <a:off x="7862294" y="1909370"/>
              <a:ext cx="38812" cy="36345"/>
            </a:xfrm>
            <a:custGeom>
              <a:avLst/>
              <a:gdLst/>
              <a:ahLst/>
              <a:cxnLst/>
              <a:rect l="l" t="t" r="r" b="b"/>
              <a:pathLst>
                <a:path w="299" h="280" extrusionOk="0">
                  <a:moveTo>
                    <a:pt x="299" y="0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299" y="101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2395;p60">
              <a:extLst>
                <a:ext uri="{FF2B5EF4-FFF2-40B4-BE49-F238E27FC236}">
                  <a16:creationId xmlns:a16="http://schemas.microsoft.com/office/drawing/2014/main" id="{4C3DDD6D-E684-BDFC-093E-95CB733A27F0}"/>
                </a:ext>
              </a:extLst>
            </p:cNvPr>
            <p:cNvSpPr/>
            <p:nvPr/>
          </p:nvSpPr>
          <p:spPr>
            <a:xfrm>
              <a:off x="7461968" y="2143283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1" y="0"/>
                  </a:moveTo>
                  <a:lnTo>
                    <a:pt x="1" y="139"/>
                  </a:lnTo>
                  <a:lnTo>
                    <a:pt x="1" y="259"/>
                  </a:lnTo>
                  <a:lnTo>
                    <a:pt x="24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2396;p60">
              <a:extLst>
                <a:ext uri="{FF2B5EF4-FFF2-40B4-BE49-F238E27FC236}">
                  <a16:creationId xmlns:a16="http://schemas.microsoft.com/office/drawing/2014/main" id="{3CB9734E-1999-4D8F-B4AC-A8E9CAC8CF2E}"/>
                </a:ext>
              </a:extLst>
            </p:cNvPr>
            <p:cNvSpPr/>
            <p:nvPr/>
          </p:nvSpPr>
          <p:spPr>
            <a:xfrm>
              <a:off x="7503766" y="2127576"/>
              <a:ext cx="18173" cy="26350"/>
            </a:xfrm>
            <a:custGeom>
              <a:avLst/>
              <a:gdLst/>
              <a:ahLst/>
              <a:cxnLst/>
              <a:rect l="l" t="t" r="r" b="b"/>
              <a:pathLst>
                <a:path w="140" h="203" extrusionOk="0">
                  <a:moveTo>
                    <a:pt x="140" y="1"/>
                  </a:moveTo>
                  <a:lnTo>
                    <a:pt x="0" y="83"/>
                  </a:lnTo>
                  <a:lnTo>
                    <a:pt x="0" y="203"/>
                  </a:lnTo>
                  <a:lnTo>
                    <a:pt x="140" y="1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2397;p60">
              <a:extLst>
                <a:ext uri="{FF2B5EF4-FFF2-40B4-BE49-F238E27FC236}">
                  <a16:creationId xmlns:a16="http://schemas.microsoft.com/office/drawing/2014/main" id="{0E426AA8-5BAF-808F-E189-F45681BAE1C9}"/>
                </a:ext>
              </a:extLst>
            </p:cNvPr>
            <p:cNvSpPr/>
            <p:nvPr/>
          </p:nvSpPr>
          <p:spPr>
            <a:xfrm>
              <a:off x="7529338" y="2093956"/>
              <a:ext cx="52441" cy="44393"/>
            </a:xfrm>
            <a:custGeom>
              <a:avLst/>
              <a:gdLst/>
              <a:ahLst/>
              <a:cxnLst/>
              <a:rect l="l" t="t" r="r" b="b"/>
              <a:pathLst>
                <a:path w="404" h="342" extrusionOk="0">
                  <a:moveTo>
                    <a:pt x="404" y="0"/>
                  </a:moveTo>
                  <a:lnTo>
                    <a:pt x="0" y="241"/>
                  </a:lnTo>
                  <a:lnTo>
                    <a:pt x="0" y="342"/>
                  </a:lnTo>
                  <a:lnTo>
                    <a:pt x="404" y="12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2398;p60">
              <a:extLst>
                <a:ext uri="{FF2B5EF4-FFF2-40B4-BE49-F238E27FC236}">
                  <a16:creationId xmlns:a16="http://schemas.microsoft.com/office/drawing/2014/main" id="{B0877910-3DEC-AEB1-9D8C-DAD46BE5E364}"/>
                </a:ext>
              </a:extLst>
            </p:cNvPr>
            <p:cNvSpPr/>
            <p:nvPr/>
          </p:nvSpPr>
          <p:spPr>
            <a:xfrm>
              <a:off x="7591646" y="2065269"/>
              <a:ext cx="39461" cy="36345"/>
            </a:xfrm>
            <a:custGeom>
              <a:avLst/>
              <a:gdLst/>
              <a:ahLst/>
              <a:cxnLst/>
              <a:rect l="l" t="t" r="r" b="b"/>
              <a:pathLst>
                <a:path w="304" h="280" extrusionOk="0">
                  <a:moveTo>
                    <a:pt x="303" y="1"/>
                  </a:moveTo>
                  <a:lnTo>
                    <a:pt x="1" y="183"/>
                  </a:lnTo>
                  <a:lnTo>
                    <a:pt x="1" y="279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2399;p60">
              <a:extLst>
                <a:ext uri="{FF2B5EF4-FFF2-40B4-BE49-F238E27FC236}">
                  <a16:creationId xmlns:a16="http://schemas.microsoft.com/office/drawing/2014/main" id="{D2DC84B3-E698-B4BF-9347-5CFFA65196E5}"/>
                </a:ext>
              </a:extLst>
            </p:cNvPr>
            <p:cNvSpPr/>
            <p:nvPr/>
          </p:nvSpPr>
          <p:spPr>
            <a:xfrm>
              <a:off x="7599824" y="2089024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0" y="0"/>
                  </a:moveTo>
                  <a:lnTo>
                    <a:pt x="0" y="139"/>
                  </a:lnTo>
                  <a:lnTo>
                    <a:pt x="0" y="259"/>
                  </a:lnTo>
                  <a:lnTo>
                    <a:pt x="240" y="12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2400;p60">
              <a:extLst>
                <a:ext uri="{FF2B5EF4-FFF2-40B4-BE49-F238E27FC236}">
                  <a16:creationId xmlns:a16="http://schemas.microsoft.com/office/drawing/2014/main" id="{E6AEEA92-EF1D-BFF5-FBBC-404CE1170AC3}"/>
                </a:ext>
              </a:extLst>
            </p:cNvPr>
            <p:cNvSpPr/>
            <p:nvPr/>
          </p:nvSpPr>
          <p:spPr>
            <a:xfrm>
              <a:off x="7638506" y="2067735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1"/>
                  </a:moveTo>
                  <a:lnTo>
                    <a:pt x="0" y="140"/>
                  </a:lnTo>
                  <a:lnTo>
                    <a:pt x="0" y="241"/>
                  </a:lnTo>
                  <a:lnTo>
                    <a:pt x="221" y="121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2401;p60">
              <a:extLst>
                <a:ext uri="{FF2B5EF4-FFF2-40B4-BE49-F238E27FC236}">
                  <a16:creationId xmlns:a16="http://schemas.microsoft.com/office/drawing/2014/main" id="{50802BB0-1F6C-ADF7-BF82-5FC439B4038C}"/>
                </a:ext>
              </a:extLst>
            </p:cNvPr>
            <p:cNvSpPr/>
            <p:nvPr/>
          </p:nvSpPr>
          <p:spPr>
            <a:xfrm>
              <a:off x="7571136" y="2114596"/>
              <a:ext cx="18173" cy="23754"/>
            </a:xfrm>
            <a:custGeom>
              <a:avLst/>
              <a:gdLst/>
              <a:ahLst/>
              <a:cxnLst/>
              <a:rect l="l" t="t" r="r" b="b"/>
              <a:pathLst>
                <a:path w="140" h="183" extrusionOk="0">
                  <a:moveTo>
                    <a:pt x="140" y="0"/>
                  </a:moveTo>
                  <a:lnTo>
                    <a:pt x="0" y="62"/>
                  </a:lnTo>
                  <a:lnTo>
                    <a:pt x="0" y="183"/>
                  </a:lnTo>
                  <a:lnTo>
                    <a:pt x="140" y="10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402;p60">
              <a:extLst>
                <a:ext uri="{FF2B5EF4-FFF2-40B4-BE49-F238E27FC236}">
                  <a16:creationId xmlns:a16="http://schemas.microsoft.com/office/drawing/2014/main" id="{3FC968C7-C985-622A-5507-07F10897952E}"/>
                </a:ext>
              </a:extLst>
            </p:cNvPr>
            <p:cNvSpPr/>
            <p:nvPr/>
          </p:nvSpPr>
          <p:spPr>
            <a:xfrm>
              <a:off x="7477545" y="2156264"/>
              <a:ext cx="39461" cy="36345"/>
            </a:xfrm>
            <a:custGeom>
              <a:avLst/>
              <a:gdLst/>
              <a:ahLst/>
              <a:cxnLst/>
              <a:rect l="l" t="t" r="r" b="b"/>
              <a:pathLst>
                <a:path w="304" h="280" extrusionOk="0">
                  <a:moveTo>
                    <a:pt x="303" y="1"/>
                  </a:moveTo>
                  <a:lnTo>
                    <a:pt x="1" y="159"/>
                  </a:lnTo>
                  <a:lnTo>
                    <a:pt x="1" y="280"/>
                  </a:lnTo>
                  <a:lnTo>
                    <a:pt x="303" y="102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2403;p60">
              <a:extLst>
                <a:ext uri="{FF2B5EF4-FFF2-40B4-BE49-F238E27FC236}">
                  <a16:creationId xmlns:a16="http://schemas.microsoft.com/office/drawing/2014/main" id="{7D5FFBD1-2822-D4DA-892E-780373793891}"/>
                </a:ext>
              </a:extLst>
            </p:cNvPr>
            <p:cNvSpPr/>
            <p:nvPr/>
          </p:nvSpPr>
          <p:spPr>
            <a:xfrm>
              <a:off x="7813097" y="1966745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0" y="0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01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2404;p60">
              <a:extLst>
                <a:ext uri="{FF2B5EF4-FFF2-40B4-BE49-F238E27FC236}">
                  <a16:creationId xmlns:a16="http://schemas.microsoft.com/office/drawing/2014/main" id="{B2B2DE00-BFC5-29EE-FC96-6D91E8375EC4}"/>
                </a:ext>
              </a:extLst>
            </p:cNvPr>
            <p:cNvSpPr/>
            <p:nvPr/>
          </p:nvSpPr>
          <p:spPr>
            <a:xfrm>
              <a:off x="7784410" y="1989851"/>
              <a:ext cx="18173" cy="26221"/>
            </a:xfrm>
            <a:custGeom>
              <a:avLst/>
              <a:gdLst/>
              <a:ahLst/>
              <a:cxnLst/>
              <a:rect l="l" t="t" r="r" b="b"/>
              <a:pathLst>
                <a:path w="140" h="202" extrusionOk="0">
                  <a:moveTo>
                    <a:pt x="140" y="0"/>
                  </a:moveTo>
                  <a:lnTo>
                    <a:pt x="0" y="82"/>
                  </a:lnTo>
                  <a:lnTo>
                    <a:pt x="0" y="202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2405;p60">
              <a:extLst>
                <a:ext uri="{FF2B5EF4-FFF2-40B4-BE49-F238E27FC236}">
                  <a16:creationId xmlns:a16="http://schemas.microsoft.com/office/drawing/2014/main" id="{1970E0D7-284F-C7A2-2EF4-1CA7D72CB3A2}"/>
                </a:ext>
              </a:extLst>
            </p:cNvPr>
            <p:cNvSpPr/>
            <p:nvPr/>
          </p:nvSpPr>
          <p:spPr>
            <a:xfrm>
              <a:off x="7724569" y="2005428"/>
              <a:ext cx="54258" cy="44393"/>
            </a:xfrm>
            <a:custGeom>
              <a:avLst/>
              <a:gdLst/>
              <a:ahLst/>
              <a:cxnLst/>
              <a:rect l="l" t="t" r="r" b="b"/>
              <a:pathLst>
                <a:path w="418" h="342" extrusionOk="0">
                  <a:moveTo>
                    <a:pt x="418" y="0"/>
                  </a:moveTo>
                  <a:lnTo>
                    <a:pt x="0" y="221"/>
                  </a:lnTo>
                  <a:lnTo>
                    <a:pt x="0" y="341"/>
                  </a:lnTo>
                  <a:lnTo>
                    <a:pt x="418" y="101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2406;p60">
              <a:extLst>
                <a:ext uri="{FF2B5EF4-FFF2-40B4-BE49-F238E27FC236}">
                  <a16:creationId xmlns:a16="http://schemas.microsoft.com/office/drawing/2014/main" id="{7EB61262-98F4-AC53-7374-CCF8850649B3}"/>
                </a:ext>
              </a:extLst>
            </p:cNvPr>
            <p:cNvSpPr/>
            <p:nvPr/>
          </p:nvSpPr>
          <p:spPr>
            <a:xfrm>
              <a:off x="7675242" y="2067735"/>
              <a:ext cx="33749" cy="33879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260" y="1"/>
                  </a:moveTo>
                  <a:lnTo>
                    <a:pt x="1" y="164"/>
                  </a:lnTo>
                  <a:lnTo>
                    <a:pt x="1" y="260"/>
                  </a:lnTo>
                  <a:lnTo>
                    <a:pt x="260" y="12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2407;p60">
              <a:extLst>
                <a:ext uri="{FF2B5EF4-FFF2-40B4-BE49-F238E27FC236}">
                  <a16:creationId xmlns:a16="http://schemas.microsoft.com/office/drawing/2014/main" id="{19EBA773-86E1-F87D-A98B-8BD8A36261F9}"/>
                </a:ext>
              </a:extLst>
            </p:cNvPr>
            <p:cNvSpPr/>
            <p:nvPr/>
          </p:nvSpPr>
          <p:spPr>
            <a:xfrm>
              <a:off x="7638506" y="2091490"/>
              <a:ext cx="31283" cy="31283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0"/>
                  </a:moveTo>
                  <a:lnTo>
                    <a:pt x="0" y="140"/>
                  </a:lnTo>
                  <a:lnTo>
                    <a:pt x="0" y="240"/>
                  </a:lnTo>
                  <a:lnTo>
                    <a:pt x="240" y="12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2408;p60">
              <a:extLst>
                <a:ext uri="{FF2B5EF4-FFF2-40B4-BE49-F238E27FC236}">
                  <a16:creationId xmlns:a16="http://schemas.microsoft.com/office/drawing/2014/main" id="{2602869B-D151-3D52-0E49-1BD1F897686B}"/>
                </a:ext>
              </a:extLst>
            </p:cNvPr>
            <p:cNvSpPr/>
            <p:nvPr/>
          </p:nvSpPr>
          <p:spPr>
            <a:xfrm>
              <a:off x="7719506" y="2054625"/>
              <a:ext cx="15706" cy="23884"/>
            </a:xfrm>
            <a:custGeom>
              <a:avLst/>
              <a:gdLst/>
              <a:ahLst/>
              <a:cxnLst/>
              <a:rect l="l" t="t" r="r" b="b"/>
              <a:pathLst>
                <a:path w="121" h="184" extrusionOk="0">
                  <a:moveTo>
                    <a:pt x="121" y="1"/>
                  </a:moveTo>
                  <a:lnTo>
                    <a:pt x="1" y="63"/>
                  </a:lnTo>
                  <a:lnTo>
                    <a:pt x="1" y="183"/>
                  </a:lnTo>
                  <a:lnTo>
                    <a:pt x="121" y="102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2409;p60">
              <a:extLst>
                <a:ext uri="{FF2B5EF4-FFF2-40B4-BE49-F238E27FC236}">
                  <a16:creationId xmlns:a16="http://schemas.microsoft.com/office/drawing/2014/main" id="{40457EA9-5954-D657-F817-5176CCB7A07F}"/>
                </a:ext>
              </a:extLst>
            </p:cNvPr>
            <p:cNvSpPr/>
            <p:nvPr/>
          </p:nvSpPr>
          <p:spPr>
            <a:xfrm>
              <a:off x="7742612" y="2018538"/>
              <a:ext cx="51922" cy="46860"/>
            </a:xfrm>
            <a:custGeom>
              <a:avLst/>
              <a:gdLst/>
              <a:ahLst/>
              <a:cxnLst/>
              <a:rect l="l" t="t" r="r" b="b"/>
              <a:pathLst>
                <a:path w="400" h="361" extrusionOk="0">
                  <a:moveTo>
                    <a:pt x="399" y="0"/>
                  </a:moveTo>
                  <a:lnTo>
                    <a:pt x="0" y="240"/>
                  </a:lnTo>
                  <a:lnTo>
                    <a:pt x="0" y="361"/>
                  </a:lnTo>
                  <a:lnTo>
                    <a:pt x="399" y="12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2410;p60">
              <a:extLst>
                <a:ext uri="{FF2B5EF4-FFF2-40B4-BE49-F238E27FC236}">
                  <a16:creationId xmlns:a16="http://schemas.microsoft.com/office/drawing/2014/main" id="{63A239FD-FC22-1040-585E-5403BB445FC3}"/>
                </a:ext>
              </a:extLst>
            </p:cNvPr>
            <p:cNvSpPr/>
            <p:nvPr/>
          </p:nvSpPr>
          <p:spPr>
            <a:xfrm>
              <a:off x="7804919" y="1989851"/>
              <a:ext cx="39461" cy="36865"/>
            </a:xfrm>
            <a:custGeom>
              <a:avLst/>
              <a:gdLst/>
              <a:ahLst/>
              <a:cxnLst/>
              <a:rect l="l" t="t" r="r" b="b"/>
              <a:pathLst>
                <a:path w="304" h="284" extrusionOk="0">
                  <a:moveTo>
                    <a:pt x="303" y="0"/>
                  </a:moveTo>
                  <a:lnTo>
                    <a:pt x="1" y="183"/>
                  </a:lnTo>
                  <a:lnTo>
                    <a:pt x="1" y="284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2411;p60">
              <a:extLst>
                <a:ext uri="{FF2B5EF4-FFF2-40B4-BE49-F238E27FC236}">
                  <a16:creationId xmlns:a16="http://schemas.microsoft.com/office/drawing/2014/main" id="{746B0F61-19B3-76F8-552E-AB4B31313B63}"/>
                </a:ext>
              </a:extLst>
            </p:cNvPr>
            <p:cNvSpPr/>
            <p:nvPr/>
          </p:nvSpPr>
          <p:spPr>
            <a:xfrm>
              <a:off x="7503766" y="2176903"/>
              <a:ext cx="18173" cy="23754"/>
            </a:xfrm>
            <a:custGeom>
              <a:avLst/>
              <a:gdLst/>
              <a:ahLst/>
              <a:cxnLst/>
              <a:rect l="l" t="t" r="r" b="b"/>
              <a:pathLst>
                <a:path w="140" h="183" extrusionOk="0">
                  <a:moveTo>
                    <a:pt x="140" y="0"/>
                  </a:moveTo>
                  <a:lnTo>
                    <a:pt x="0" y="82"/>
                  </a:lnTo>
                  <a:lnTo>
                    <a:pt x="0" y="183"/>
                  </a:lnTo>
                  <a:lnTo>
                    <a:pt x="140" y="12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2412;p60">
              <a:extLst>
                <a:ext uri="{FF2B5EF4-FFF2-40B4-BE49-F238E27FC236}">
                  <a16:creationId xmlns:a16="http://schemas.microsoft.com/office/drawing/2014/main" id="{D04B7D73-E608-1EFB-7DFC-B71967F1FAFE}"/>
                </a:ext>
              </a:extLst>
            </p:cNvPr>
            <p:cNvSpPr/>
            <p:nvPr/>
          </p:nvSpPr>
          <p:spPr>
            <a:xfrm>
              <a:off x="7529338" y="2140687"/>
              <a:ext cx="52441" cy="46989"/>
            </a:xfrm>
            <a:custGeom>
              <a:avLst/>
              <a:gdLst/>
              <a:ahLst/>
              <a:cxnLst/>
              <a:rect l="l" t="t" r="r" b="b"/>
              <a:pathLst>
                <a:path w="404" h="362" extrusionOk="0">
                  <a:moveTo>
                    <a:pt x="404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04" y="12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413;p60">
              <a:extLst>
                <a:ext uri="{FF2B5EF4-FFF2-40B4-BE49-F238E27FC236}">
                  <a16:creationId xmlns:a16="http://schemas.microsoft.com/office/drawing/2014/main" id="{5D6E065C-0B39-CC08-7C28-817E4A437791}"/>
                </a:ext>
              </a:extLst>
            </p:cNvPr>
            <p:cNvSpPr/>
            <p:nvPr/>
          </p:nvSpPr>
          <p:spPr>
            <a:xfrm>
              <a:off x="7591646" y="2112000"/>
              <a:ext cx="39461" cy="39461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303" y="1"/>
                  </a:moveTo>
                  <a:lnTo>
                    <a:pt x="1" y="183"/>
                  </a:lnTo>
                  <a:lnTo>
                    <a:pt x="1" y="303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414;p60">
              <a:extLst>
                <a:ext uri="{FF2B5EF4-FFF2-40B4-BE49-F238E27FC236}">
                  <a16:creationId xmlns:a16="http://schemas.microsoft.com/office/drawing/2014/main" id="{99756F79-43A4-A086-C301-4334CAC78FDD}"/>
                </a:ext>
              </a:extLst>
            </p:cNvPr>
            <p:cNvSpPr/>
            <p:nvPr/>
          </p:nvSpPr>
          <p:spPr>
            <a:xfrm>
              <a:off x="7599824" y="2138221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0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415;p60">
              <a:extLst>
                <a:ext uri="{FF2B5EF4-FFF2-40B4-BE49-F238E27FC236}">
                  <a16:creationId xmlns:a16="http://schemas.microsoft.com/office/drawing/2014/main" id="{127D0A32-B4DA-E9B9-6C96-7993D46D9387}"/>
                </a:ext>
              </a:extLst>
            </p:cNvPr>
            <p:cNvSpPr/>
            <p:nvPr/>
          </p:nvSpPr>
          <p:spPr>
            <a:xfrm>
              <a:off x="7638506" y="2117062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0"/>
                  </a:moveTo>
                  <a:lnTo>
                    <a:pt x="0" y="120"/>
                  </a:lnTo>
                  <a:lnTo>
                    <a:pt x="0" y="240"/>
                  </a:lnTo>
                  <a:lnTo>
                    <a:pt x="221" y="12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416;p60">
              <a:extLst>
                <a:ext uri="{FF2B5EF4-FFF2-40B4-BE49-F238E27FC236}">
                  <a16:creationId xmlns:a16="http://schemas.microsoft.com/office/drawing/2014/main" id="{2E326784-8E3F-5773-E990-AA192CA4C9C1}"/>
                </a:ext>
              </a:extLst>
            </p:cNvPr>
            <p:cNvSpPr/>
            <p:nvPr/>
          </p:nvSpPr>
          <p:spPr>
            <a:xfrm>
              <a:off x="7571136" y="2161326"/>
              <a:ext cx="18173" cy="26350"/>
            </a:xfrm>
            <a:custGeom>
              <a:avLst/>
              <a:gdLst/>
              <a:ahLst/>
              <a:cxnLst/>
              <a:rect l="l" t="t" r="r" b="b"/>
              <a:pathLst>
                <a:path w="140" h="203" extrusionOk="0">
                  <a:moveTo>
                    <a:pt x="140" y="0"/>
                  </a:moveTo>
                  <a:lnTo>
                    <a:pt x="0" y="82"/>
                  </a:lnTo>
                  <a:lnTo>
                    <a:pt x="0" y="202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417;p60">
              <a:extLst>
                <a:ext uri="{FF2B5EF4-FFF2-40B4-BE49-F238E27FC236}">
                  <a16:creationId xmlns:a16="http://schemas.microsoft.com/office/drawing/2014/main" id="{278E4272-4D86-62ED-91D1-2DBE04D884BB}"/>
                </a:ext>
              </a:extLst>
            </p:cNvPr>
            <p:cNvSpPr/>
            <p:nvPr/>
          </p:nvSpPr>
          <p:spPr>
            <a:xfrm>
              <a:off x="7448858" y="2221167"/>
              <a:ext cx="39461" cy="36345"/>
            </a:xfrm>
            <a:custGeom>
              <a:avLst/>
              <a:gdLst/>
              <a:ahLst/>
              <a:cxnLst/>
              <a:rect l="l" t="t" r="r" b="b"/>
              <a:pathLst>
                <a:path w="304" h="280" extrusionOk="0">
                  <a:moveTo>
                    <a:pt x="303" y="1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303" y="101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418;p60">
              <a:extLst>
                <a:ext uri="{FF2B5EF4-FFF2-40B4-BE49-F238E27FC236}">
                  <a16:creationId xmlns:a16="http://schemas.microsoft.com/office/drawing/2014/main" id="{DB5AD596-13B7-6284-5D41-48ADB885F139}"/>
                </a:ext>
              </a:extLst>
            </p:cNvPr>
            <p:cNvSpPr/>
            <p:nvPr/>
          </p:nvSpPr>
          <p:spPr>
            <a:xfrm>
              <a:off x="7724569" y="2052158"/>
              <a:ext cx="54258" cy="46860"/>
            </a:xfrm>
            <a:custGeom>
              <a:avLst/>
              <a:gdLst/>
              <a:ahLst/>
              <a:cxnLst/>
              <a:rect l="l" t="t" r="r" b="b"/>
              <a:pathLst>
                <a:path w="418" h="361" extrusionOk="0">
                  <a:moveTo>
                    <a:pt x="418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19;p60">
              <a:extLst>
                <a:ext uri="{FF2B5EF4-FFF2-40B4-BE49-F238E27FC236}">
                  <a16:creationId xmlns:a16="http://schemas.microsoft.com/office/drawing/2014/main" id="{BE0A1EF8-0860-AF53-11F7-124B1DC3073B}"/>
                </a:ext>
              </a:extLst>
            </p:cNvPr>
            <p:cNvSpPr/>
            <p:nvPr/>
          </p:nvSpPr>
          <p:spPr>
            <a:xfrm>
              <a:off x="7675242" y="2089024"/>
              <a:ext cx="38812" cy="38682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298" y="0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29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420;p60">
              <a:extLst>
                <a:ext uri="{FF2B5EF4-FFF2-40B4-BE49-F238E27FC236}">
                  <a16:creationId xmlns:a16="http://schemas.microsoft.com/office/drawing/2014/main" id="{85698D43-73CC-B2DC-449E-F254D1FF135C}"/>
                </a:ext>
              </a:extLst>
            </p:cNvPr>
            <p:cNvSpPr/>
            <p:nvPr/>
          </p:nvSpPr>
          <p:spPr>
            <a:xfrm>
              <a:off x="7599824" y="2163793"/>
              <a:ext cx="31283" cy="34398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240" y="1"/>
                  </a:moveTo>
                  <a:lnTo>
                    <a:pt x="0" y="145"/>
                  </a:lnTo>
                  <a:lnTo>
                    <a:pt x="0" y="265"/>
                  </a:lnTo>
                  <a:lnTo>
                    <a:pt x="240" y="10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421;p60">
              <a:extLst>
                <a:ext uri="{FF2B5EF4-FFF2-40B4-BE49-F238E27FC236}">
                  <a16:creationId xmlns:a16="http://schemas.microsoft.com/office/drawing/2014/main" id="{4F6C1D51-6A54-777C-EEB3-8200C820B041}"/>
                </a:ext>
              </a:extLst>
            </p:cNvPr>
            <p:cNvSpPr/>
            <p:nvPr/>
          </p:nvSpPr>
          <p:spPr>
            <a:xfrm>
              <a:off x="7638506" y="2143283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0"/>
                  </a:moveTo>
                  <a:lnTo>
                    <a:pt x="0" y="120"/>
                  </a:lnTo>
                  <a:lnTo>
                    <a:pt x="0" y="240"/>
                  </a:lnTo>
                  <a:lnTo>
                    <a:pt x="221" y="12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422;p60">
              <a:extLst>
                <a:ext uri="{FF2B5EF4-FFF2-40B4-BE49-F238E27FC236}">
                  <a16:creationId xmlns:a16="http://schemas.microsoft.com/office/drawing/2014/main" id="{075C6B5D-E6BF-1444-561E-385BA67A33D1}"/>
                </a:ext>
              </a:extLst>
            </p:cNvPr>
            <p:cNvSpPr/>
            <p:nvPr/>
          </p:nvSpPr>
          <p:spPr>
            <a:xfrm>
              <a:off x="7571136" y="2187547"/>
              <a:ext cx="18173" cy="23105"/>
            </a:xfrm>
            <a:custGeom>
              <a:avLst/>
              <a:gdLst/>
              <a:ahLst/>
              <a:cxnLst/>
              <a:rect l="l" t="t" r="r" b="b"/>
              <a:pathLst>
                <a:path w="140" h="178" extrusionOk="0">
                  <a:moveTo>
                    <a:pt x="140" y="0"/>
                  </a:moveTo>
                  <a:lnTo>
                    <a:pt x="0" y="82"/>
                  </a:lnTo>
                  <a:lnTo>
                    <a:pt x="0" y="178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423;p60">
              <a:extLst>
                <a:ext uri="{FF2B5EF4-FFF2-40B4-BE49-F238E27FC236}">
                  <a16:creationId xmlns:a16="http://schemas.microsoft.com/office/drawing/2014/main" id="{B6E4FB8C-368D-91AA-97A3-DDAD859126AA}"/>
                </a:ext>
              </a:extLst>
            </p:cNvPr>
            <p:cNvSpPr/>
            <p:nvPr/>
          </p:nvSpPr>
          <p:spPr>
            <a:xfrm>
              <a:off x="7511295" y="2200528"/>
              <a:ext cx="52441" cy="46989"/>
            </a:xfrm>
            <a:custGeom>
              <a:avLst/>
              <a:gdLst/>
              <a:ahLst/>
              <a:cxnLst/>
              <a:rect l="l" t="t" r="r" b="b"/>
              <a:pathLst>
                <a:path w="404" h="362" extrusionOk="0">
                  <a:moveTo>
                    <a:pt x="404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04" y="12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424;p60">
              <a:extLst>
                <a:ext uri="{FF2B5EF4-FFF2-40B4-BE49-F238E27FC236}">
                  <a16:creationId xmlns:a16="http://schemas.microsoft.com/office/drawing/2014/main" id="{8972459C-FD64-0300-65A7-3130CCE32889}"/>
                </a:ext>
              </a:extLst>
            </p:cNvPr>
            <p:cNvSpPr/>
            <p:nvPr/>
          </p:nvSpPr>
          <p:spPr>
            <a:xfrm>
              <a:off x="7461968" y="2239211"/>
              <a:ext cx="39461" cy="36994"/>
            </a:xfrm>
            <a:custGeom>
              <a:avLst/>
              <a:gdLst/>
              <a:ahLst/>
              <a:cxnLst/>
              <a:rect l="l" t="t" r="r" b="b"/>
              <a:pathLst>
                <a:path w="304" h="285" extrusionOk="0">
                  <a:moveTo>
                    <a:pt x="303" y="1"/>
                  </a:moveTo>
                  <a:lnTo>
                    <a:pt x="1" y="164"/>
                  </a:lnTo>
                  <a:lnTo>
                    <a:pt x="1" y="284"/>
                  </a:lnTo>
                  <a:lnTo>
                    <a:pt x="303" y="102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2425;p60">
              <a:extLst>
                <a:ext uri="{FF2B5EF4-FFF2-40B4-BE49-F238E27FC236}">
                  <a16:creationId xmlns:a16="http://schemas.microsoft.com/office/drawing/2014/main" id="{640B19FC-23F7-81B0-B33A-4A20F00E845D}"/>
                </a:ext>
              </a:extLst>
            </p:cNvPr>
            <p:cNvSpPr/>
            <p:nvPr/>
          </p:nvSpPr>
          <p:spPr>
            <a:xfrm>
              <a:off x="7417704" y="2262965"/>
              <a:ext cx="39461" cy="38812"/>
            </a:xfrm>
            <a:custGeom>
              <a:avLst/>
              <a:gdLst/>
              <a:ahLst/>
              <a:cxnLst/>
              <a:rect l="l" t="t" r="r" b="b"/>
              <a:pathLst>
                <a:path w="304" h="299" extrusionOk="0">
                  <a:moveTo>
                    <a:pt x="303" y="0"/>
                  </a:moveTo>
                  <a:lnTo>
                    <a:pt x="0" y="178"/>
                  </a:lnTo>
                  <a:lnTo>
                    <a:pt x="0" y="298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2426;p60">
              <a:extLst>
                <a:ext uri="{FF2B5EF4-FFF2-40B4-BE49-F238E27FC236}">
                  <a16:creationId xmlns:a16="http://schemas.microsoft.com/office/drawing/2014/main" id="{6C937AA5-31A4-6AA6-A910-3005383D0601}"/>
                </a:ext>
              </a:extLst>
            </p:cNvPr>
            <p:cNvSpPr/>
            <p:nvPr/>
          </p:nvSpPr>
          <p:spPr>
            <a:xfrm>
              <a:off x="7813097" y="2039048"/>
              <a:ext cx="31283" cy="34398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240" y="1"/>
                  </a:moveTo>
                  <a:lnTo>
                    <a:pt x="0" y="145"/>
                  </a:lnTo>
                  <a:lnTo>
                    <a:pt x="0" y="265"/>
                  </a:lnTo>
                  <a:lnTo>
                    <a:pt x="240" y="12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2427;p60">
              <a:extLst>
                <a:ext uri="{FF2B5EF4-FFF2-40B4-BE49-F238E27FC236}">
                  <a16:creationId xmlns:a16="http://schemas.microsoft.com/office/drawing/2014/main" id="{06AD3EC7-1C4C-F9B3-A956-7C08FFD08170}"/>
                </a:ext>
              </a:extLst>
            </p:cNvPr>
            <p:cNvSpPr/>
            <p:nvPr/>
          </p:nvSpPr>
          <p:spPr>
            <a:xfrm>
              <a:off x="7784410" y="2065269"/>
              <a:ext cx="18173" cy="23884"/>
            </a:xfrm>
            <a:custGeom>
              <a:avLst/>
              <a:gdLst/>
              <a:ahLst/>
              <a:cxnLst/>
              <a:rect l="l" t="t" r="r" b="b"/>
              <a:pathLst>
                <a:path w="140" h="184" extrusionOk="0">
                  <a:moveTo>
                    <a:pt x="140" y="1"/>
                  </a:moveTo>
                  <a:lnTo>
                    <a:pt x="0" y="63"/>
                  </a:lnTo>
                  <a:lnTo>
                    <a:pt x="0" y="183"/>
                  </a:lnTo>
                  <a:lnTo>
                    <a:pt x="140" y="10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2428;p60">
              <a:extLst>
                <a:ext uri="{FF2B5EF4-FFF2-40B4-BE49-F238E27FC236}">
                  <a16:creationId xmlns:a16="http://schemas.microsoft.com/office/drawing/2014/main" id="{6474392D-3FED-8A51-F187-A0D7DCE501F4}"/>
                </a:ext>
              </a:extLst>
            </p:cNvPr>
            <p:cNvSpPr/>
            <p:nvPr/>
          </p:nvSpPr>
          <p:spPr>
            <a:xfrm>
              <a:off x="7724569" y="2078379"/>
              <a:ext cx="54258" cy="46860"/>
            </a:xfrm>
            <a:custGeom>
              <a:avLst/>
              <a:gdLst/>
              <a:ahLst/>
              <a:cxnLst/>
              <a:rect l="l" t="t" r="r" b="b"/>
              <a:pathLst>
                <a:path w="418" h="361" extrusionOk="0">
                  <a:moveTo>
                    <a:pt x="418" y="0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0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2429;p60">
              <a:extLst>
                <a:ext uri="{FF2B5EF4-FFF2-40B4-BE49-F238E27FC236}">
                  <a16:creationId xmlns:a16="http://schemas.microsoft.com/office/drawing/2014/main" id="{75F74D5E-A3B5-5A93-CA7B-91A98857B448}"/>
                </a:ext>
              </a:extLst>
            </p:cNvPr>
            <p:cNvSpPr/>
            <p:nvPr/>
          </p:nvSpPr>
          <p:spPr>
            <a:xfrm>
              <a:off x="7675242" y="2143283"/>
              <a:ext cx="33749" cy="33749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260" y="0"/>
                  </a:moveTo>
                  <a:lnTo>
                    <a:pt x="1" y="139"/>
                  </a:lnTo>
                  <a:lnTo>
                    <a:pt x="1" y="259"/>
                  </a:lnTo>
                  <a:lnTo>
                    <a:pt x="260" y="12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2430;p60">
              <a:extLst>
                <a:ext uri="{FF2B5EF4-FFF2-40B4-BE49-F238E27FC236}">
                  <a16:creationId xmlns:a16="http://schemas.microsoft.com/office/drawing/2014/main" id="{56972E34-19E0-629F-6B81-9B79ED21C391}"/>
                </a:ext>
              </a:extLst>
            </p:cNvPr>
            <p:cNvSpPr/>
            <p:nvPr/>
          </p:nvSpPr>
          <p:spPr>
            <a:xfrm>
              <a:off x="7638506" y="2166908"/>
              <a:ext cx="31283" cy="31283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40" y="97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2431;p60">
              <a:extLst>
                <a:ext uri="{FF2B5EF4-FFF2-40B4-BE49-F238E27FC236}">
                  <a16:creationId xmlns:a16="http://schemas.microsoft.com/office/drawing/2014/main" id="{D3E8C4D1-E14D-461C-2D47-29484050E969}"/>
                </a:ext>
              </a:extLst>
            </p:cNvPr>
            <p:cNvSpPr/>
            <p:nvPr/>
          </p:nvSpPr>
          <p:spPr>
            <a:xfrm>
              <a:off x="7719506" y="2127576"/>
              <a:ext cx="15706" cy="23884"/>
            </a:xfrm>
            <a:custGeom>
              <a:avLst/>
              <a:gdLst/>
              <a:ahLst/>
              <a:cxnLst/>
              <a:rect l="l" t="t" r="r" b="b"/>
              <a:pathLst>
                <a:path w="121" h="184" extrusionOk="0">
                  <a:moveTo>
                    <a:pt x="121" y="1"/>
                  </a:moveTo>
                  <a:lnTo>
                    <a:pt x="1" y="83"/>
                  </a:lnTo>
                  <a:lnTo>
                    <a:pt x="1" y="183"/>
                  </a:lnTo>
                  <a:lnTo>
                    <a:pt x="121" y="1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2432;p60">
              <a:extLst>
                <a:ext uri="{FF2B5EF4-FFF2-40B4-BE49-F238E27FC236}">
                  <a16:creationId xmlns:a16="http://schemas.microsoft.com/office/drawing/2014/main" id="{A4AA1538-0326-3997-F453-FD7F6C63B11C}"/>
                </a:ext>
              </a:extLst>
            </p:cNvPr>
            <p:cNvSpPr/>
            <p:nvPr/>
          </p:nvSpPr>
          <p:spPr>
            <a:xfrm>
              <a:off x="7742612" y="2093956"/>
              <a:ext cx="51922" cy="44393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399" y="0"/>
                  </a:moveTo>
                  <a:lnTo>
                    <a:pt x="0" y="221"/>
                  </a:lnTo>
                  <a:lnTo>
                    <a:pt x="0" y="342"/>
                  </a:lnTo>
                  <a:lnTo>
                    <a:pt x="399" y="101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2433;p60">
              <a:extLst>
                <a:ext uri="{FF2B5EF4-FFF2-40B4-BE49-F238E27FC236}">
                  <a16:creationId xmlns:a16="http://schemas.microsoft.com/office/drawing/2014/main" id="{DC013273-82CD-A635-B11E-63C6CB9385E8}"/>
                </a:ext>
              </a:extLst>
            </p:cNvPr>
            <p:cNvSpPr/>
            <p:nvPr/>
          </p:nvSpPr>
          <p:spPr>
            <a:xfrm>
              <a:off x="7825559" y="2052158"/>
              <a:ext cx="39331" cy="39461"/>
            </a:xfrm>
            <a:custGeom>
              <a:avLst/>
              <a:gdLst/>
              <a:ahLst/>
              <a:cxnLst/>
              <a:rect l="l" t="t" r="r" b="b"/>
              <a:pathLst>
                <a:path w="303" h="304" extrusionOk="0">
                  <a:moveTo>
                    <a:pt x="303" y="1"/>
                  </a:moveTo>
                  <a:lnTo>
                    <a:pt x="0" y="183"/>
                  </a:lnTo>
                  <a:lnTo>
                    <a:pt x="0" y="303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2434;p60">
              <a:extLst>
                <a:ext uri="{FF2B5EF4-FFF2-40B4-BE49-F238E27FC236}">
                  <a16:creationId xmlns:a16="http://schemas.microsoft.com/office/drawing/2014/main" id="{051DFA03-98C0-5382-64E0-C7DAA709B93F}"/>
                </a:ext>
              </a:extLst>
            </p:cNvPr>
            <p:cNvSpPr/>
            <p:nvPr/>
          </p:nvSpPr>
          <p:spPr>
            <a:xfrm>
              <a:off x="7591646" y="2187547"/>
              <a:ext cx="39461" cy="36216"/>
            </a:xfrm>
            <a:custGeom>
              <a:avLst/>
              <a:gdLst/>
              <a:ahLst/>
              <a:cxnLst/>
              <a:rect l="l" t="t" r="r" b="b"/>
              <a:pathLst>
                <a:path w="304" h="279" extrusionOk="0">
                  <a:moveTo>
                    <a:pt x="303" y="0"/>
                  </a:moveTo>
                  <a:lnTo>
                    <a:pt x="1" y="178"/>
                  </a:lnTo>
                  <a:lnTo>
                    <a:pt x="1" y="279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2435;p60">
              <a:extLst>
                <a:ext uri="{FF2B5EF4-FFF2-40B4-BE49-F238E27FC236}">
                  <a16:creationId xmlns:a16="http://schemas.microsoft.com/office/drawing/2014/main" id="{22FCA3C3-81B0-4AE6-DF1A-17CBAD650939}"/>
                </a:ext>
              </a:extLst>
            </p:cNvPr>
            <p:cNvSpPr/>
            <p:nvPr/>
          </p:nvSpPr>
          <p:spPr>
            <a:xfrm>
              <a:off x="7599824" y="2210523"/>
              <a:ext cx="31283" cy="34528"/>
            </a:xfrm>
            <a:custGeom>
              <a:avLst/>
              <a:gdLst/>
              <a:ahLst/>
              <a:cxnLst/>
              <a:rect l="l" t="t" r="r" b="b"/>
              <a:pathLst>
                <a:path w="241" h="266" extrusionOk="0">
                  <a:moveTo>
                    <a:pt x="240" y="1"/>
                  </a:moveTo>
                  <a:lnTo>
                    <a:pt x="0" y="145"/>
                  </a:lnTo>
                  <a:lnTo>
                    <a:pt x="0" y="265"/>
                  </a:lnTo>
                  <a:lnTo>
                    <a:pt x="240" y="12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2436;p60">
              <a:extLst>
                <a:ext uri="{FF2B5EF4-FFF2-40B4-BE49-F238E27FC236}">
                  <a16:creationId xmlns:a16="http://schemas.microsoft.com/office/drawing/2014/main" id="{E647E55D-5A11-8BD5-0174-44E11DC4E9C2}"/>
                </a:ext>
              </a:extLst>
            </p:cNvPr>
            <p:cNvSpPr/>
            <p:nvPr/>
          </p:nvSpPr>
          <p:spPr>
            <a:xfrm>
              <a:off x="7638506" y="2190014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0"/>
                  </a:moveTo>
                  <a:lnTo>
                    <a:pt x="0" y="140"/>
                  </a:lnTo>
                  <a:lnTo>
                    <a:pt x="0" y="241"/>
                  </a:lnTo>
                  <a:lnTo>
                    <a:pt x="221" y="12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2437;p60">
              <a:extLst>
                <a:ext uri="{FF2B5EF4-FFF2-40B4-BE49-F238E27FC236}">
                  <a16:creationId xmlns:a16="http://schemas.microsoft.com/office/drawing/2014/main" id="{7B329DDD-5971-9128-F2B5-5F7774A26B23}"/>
                </a:ext>
              </a:extLst>
            </p:cNvPr>
            <p:cNvSpPr/>
            <p:nvPr/>
          </p:nvSpPr>
          <p:spPr>
            <a:xfrm>
              <a:off x="7571136" y="2236744"/>
              <a:ext cx="18173" cy="23884"/>
            </a:xfrm>
            <a:custGeom>
              <a:avLst/>
              <a:gdLst/>
              <a:ahLst/>
              <a:cxnLst/>
              <a:rect l="l" t="t" r="r" b="b"/>
              <a:pathLst>
                <a:path w="140" h="184" extrusionOk="0">
                  <a:moveTo>
                    <a:pt x="140" y="1"/>
                  </a:moveTo>
                  <a:lnTo>
                    <a:pt x="0" y="63"/>
                  </a:lnTo>
                  <a:lnTo>
                    <a:pt x="0" y="183"/>
                  </a:lnTo>
                  <a:lnTo>
                    <a:pt x="140" y="102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2438;p60">
              <a:extLst>
                <a:ext uri="{FF2B5EF4-FFF2-40B4-BE49-F238E27FC236}">
                  <a16:creationId xmlns:a16="http://schemas.microsoft.com/office/drawing/2014/main" id="{B67F7A90-E53A-ED52-8C51-891DEC8482DB}"/>
                </a:ext>
              </a:extLst>
            </p:cNvPr>
            <p:cNvSpPr/>
            <p:nvPr/>
          </p:nvSpPr>
          <p:spPr>
            <a:xfrm>
              <a:off x="7511295" y="2249855"/>
              <a:ext cx="52441" cy="46860"/>
            </a:xfrm>
            <a:custGeom>
              <a:avLst/>
              <a:gdLst/>
              <a:ahLst/>
              <a:cxnLst/>
              <a:rect l="l" t="t" r="r" b="b"/>
              <a:pathLst>
                <a:path w="404" h="361" extrusionOk="0">
                  <a:moveTo>
                    <a:pt x="404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04" y="12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2439;p60">
              <a:extLst>
                <a:ext uri="{FF2B5EF4-FFF2-40B4-BE49-F238E27FC236}">
                  <a16:creationId xmlns:a16="http://schemas.microsoft.com/office/drawing/2014/main" id="{764F251A-855D-4F0C-5CA7-441F571EA640}"/>
                </a:ext>
              </a:extLst>
            </p:cNvPr>
            <p:cNvSpPr/>
            <p:nvPr/>
          </p:nvSpPr>
          <p:spPr>
            <a:xfrm>
              <a:off x="7815564" y="2073317"/>
              <a:ext cx="54388" cy="46989"/>
            </a:xfrm>
            <a:custGeom>
              <a:avLst/>
              <a:gdLst/>
              <a:ahLst/>
              <a:cxnLst/>
              <a:rect l="l" t="t" r="r" b="b"/>
              <a:pathLst>
                <a:path w="419" h="362" extrusionOk="0">
                  <a:moveTo>
                    <a:pt x="418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2440;p60">
              <a:extLst>
                <a:ext uri="{FF2B5EF4-FFF2-40B4-BE49-F238E27FC236}">
                  <a16:creationId xmlns:a16="http://schemas.microsoft.com/office/drawing/2014/main" id="{1C444C1F-C570-0878-265E-F1548E54B63C}"/>
                </a:ext>
              </a:extLst>
            </p:cNvPr>
            <p:cNvSpPr/>
            <p:nvPr/>
          </p:nvSpPr>
          <p:spPr>
            <a:xfrm>
              <a:off x="7454439" y="2291653"/>
              <a:ext cx="38812" cy="36216"/>
            </a:xfrm>
            <a:custGeom>
              <a:avLst/>
              <a:gdLst/>
              <a:ahLst/>
              <a:cxnLst/>
              <a:rect l="l" t="t" r="r" b="b"/>
              <a:pathLst>
                <a:path w="299" h="279" extrusionOk="0">
                  <a:moveTo>
                    <a:pt x="299" y="0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299" y="9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2441;p60">
              <a:extLst>
                <a:ext uri="{FF2B5EF4-FFF2-40B4-BE49-F238E27FC236}">
                  <a16:creationId xmlns:a16="http://schemas.microsoft.com/office/drawing/2014/main" id="{07F9AA2D-5188-5F20-61D7-D303E8B1B4EE}"/>
                </a:ext>
              </a:extLst>
            </p:cNvPr>
            <p:cNvSpPr/>
            <p:nvPr/>
          </p:nvSpPr>
          <p:spPr>
            <a:xfrm>
              <a:off x="7724569" y="2127576"/>
              <a:ext cx="54258" cy="44393"/>
            </a:xfrm>
            <a:custGeom>
              <a:avLst/>
              <a:gdLst/>
              <a:ahLst/>
              <a:cxnLst/>
              <a:rect l="l" t="t" r="r" b="b"/>
              <a:pathLst>
                <a:path w="418" h="342" extrusionOk="0">
                  <a:moveTo>
                    <a:pt x="418" y="1"/>
                  </a:moveTo>
                  <a:lnTo>
                    <a:pt x="0" y="222"/>
                  </a:lnTo>
                  <a:lnTo>
                    <a:pt x="0" y="342"/>
                  </a:lnTo>
                  <a:lnTo>
                    <a:pt x="418" y="102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2442;p60">
              <a:extLst>
                <a:ext uri="{FF2B5EF4-FFF2-40B4-BE49-F238E27FC236}">
                  <a16:creationId xmlns:a16="http://schemas.microsoft.com/office/drawing/2014/main" id="{4EC557B6-9543-6B04-C445-C930ED0BE343}"/>
                </a:ext>
              </a:extLst>
            </p:cNvPr>
            <p:cNvSpPr/>
            <p:nvPr/>
          </p:nvSpPr>
          <p:spPr>
            <a:xfrm>
              <a:off x="7675242" y="2163793"/>
              <a:ext cx="38812" cy="36865"/>
            </a:xfrm>
            <a:custGeom>
              <a:avLst/>
              <a:gdLst/>
              <a:ahLst/>
              <a:cxnLst/>
              <a:rect l="l" t="t" r="r" b="b"/>
              <a:pathLst>
                <a:path w="299" h="284" extrusionOk="0">
                  <a:moveTo>
                    <a:pt x="298" y="1"/>
                  </a:moveTo>
                  <a:lnTo>
                    <a:pt x="1" y="164"/>
                  </a:lnTo>
                  <a:lnTo>
                    <a:pt x="1" y="284"/>
                  </a:lnTo>
                  <a:lnTo>
                    <a:pt x="298" y="10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2443;p60">
              <a:extLst>
                <a:ext uri="{FF2B5EF4-FFF2-40B4-BE49-F238E27FC236}">
                  <a16:creationId xmlns:a16="http://schemas.microsoft.com/office/drawing/2014/main" id="{4DCD3AA3-B1D1-DC78-F26E-746EF5BE552C}"/>
                </a:ext>
              </a:extLst>
            </p:cNvPr>
            <p:cNvSpPr/>
            <p:nvPr/>
          </p:nvSpPr>
          <p:spPr>
            <a:xfrm>
              <a:off x="7675242" y="2198062"/>
              <a:ext cx="33749" cy="33879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260" y="1"/>
                  </a:moveTo>
                  <a:lnTo>
                    <a:pt x="1" y="140"/>
                  </a:lnTo>
                  <a:lnTo>
                    <a:pt x="1" y="260"/>
                  </a:lnTo>
                  <a:lnTo>
                    <a:pt x="260" y="12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2444;p60">
              <a:extLst>
                <a:ext uri="{FF2B5EF4-FFF2-40B4-BE49-F238E27FC236}">
                  <a16:creationId xmlns:a16="http://schemas.microsoft.com/office/drawing/2014/main" id="{19C4BD5B-A094-F15E-1E77-FAA84A290AF2}"/>
                </a:ext>
              </a:extLst>
            </p:cNvPr>
            <p:cNvSpPr/>
            <p:nvPr/>
          </p:nvSpPr>
          <p:spPr>
            <a:xfrm>
              <a:off x="7638506" y="2221167"/>
              <a:ext cx="31283" cy="31283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40" y="10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2445;p60">
              <a:extLst>
                <a:ext uri="{FF2B5EF4-FFF2-40B4-BE49-F238E27FC236}">
                  <a16:creationId xmlns:a16="http://schemas.microsoft.com/office/drawing/2014/main" id="{954A43CF-1077-AC08-CF99-1260EDE74A01}"/>
                </a:ext>
              </a:extLst>
            </p:cNvPr>
            <p:cNvSpPr/>
            <p:nvPr/>
          </p:nvSpPr>
          <p:spPr>
            <a:xfrm>
              <a:off x="7719506" y="2182485"/>
              <a:ext cx="15706" cy="23235"/>
            </a:xfrm>
            <a:custGeom>
              <a:avLst/>
              <a:gdLst/>
              <a:ahLst/>
              <a:cxnLst/>
              <a:rect l="l" t="t" r="r" b="b"/>
              <a:pathLst>
                <a:path w="121" h="179" extrusionOk="0">
                  <a:moveTo>
                    <a:pt x="121" y="1"/>
                  </a:moveTo>
                  <a:lnTo>
                    <a:pt x="1" y="78"/>
                  </a:lnTo>
                  <a:lnTo>
                    <a:pt x="1" y="178"/>
                  </a:lnTo>
                  <a:lnTo>
                    <a:pt x="121" y="1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2446;p60">
              <a:extLst>
                <a:ext uri="{FF2B5EF4-FFF2-40B4-BE49-F238E27FC236}">
                  <a16:creationId xmlns:a16="http://schemas.microsoft.com/office/drawing/2014/main" id="{F6004E43-6BE0-F09F-B3C4-A52ADA932498}"/>
                </a:ext>
              </a:extLst>
            </p:cNvPr>
            <p:cNvSpPr/>
            <p:nvPr/>
          </p:nvSpPr>
          <p:spPr>
            <a:xfrm>
              <a:off x="7742612" y="2148216"/>
              <a:ext cx="51922" cy="44393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399" y="0"/>
                  </a:moveTo>
                  <a:lnTo>
                    <a:pt x="0" y="221"/>
                  </a:lnTo>
                  <a:lnTo>
                    <a:pt x="0" y="342"/>
                  </a:lnTo>
                  <a:lnTo>
                    <a:pt x="399" y="101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2447;p60">
              <a:extLst>
                <a:ext uri="{FF2B5EF4-FFF2-40B4-BE49-F238E27FC236}">
                  <a16:creationId xmlns:a16="http://schemas.microsoft.com/office/drawing/2014/main" id="{1404B473-531E-5736-C491-C6806FE1C9B4}"/>
                </a:ext>
              </a:extLst>
            </p:cNvPr>
            <p:cNvSpPr/>
            <p:nvPr/>
          </p:nvSpPr>
          <p:spPr>
            <a:xfrm>
              <a:off x="7851780" y="2091490"/>
              <a:ext cx="39331" cy="38812"/>
            </a:xfrm>
            <a:custGeom>
              <a:avLst/>
              <a:gdLst/>
              <a:ahLst/>
              <a:cxnLst/>
              <a:rect l="l" t="t" r="r" b="b"/>
              <a:pathLst>
                <a:path w="303" h="299" extrusionOk="0">
                  <a:moveTo>
                    <a:pt x="303" y="0"/>
                  </a:moveTo>
                  <a:lnTo>
                    <a:pt x="0" y="178"/>
                  </a:lnTo>
                  <a:lnTo>
                    <a:pt x="0" y="298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2448;p60">
              <a:extLst>
                <a:ext uri="{FF2B5EF4-FFF2-40B4-BE49-F238E27FC236}">
                  <a16:creationId xmlns:a16="http://schemas.microsoft.com/office/drawing/2014/main" id="{55365187-B53C-717E-7934-09714DB05E4E}"/>
                </a:ext>
              </a:extLst>
            </p:cNvPr>
            <p:cNvSpPr/>
            <p:nvPr/>
          </p:nvSpPr>
          <p:spPr>
            <a:xfrm>
              <a:off x="7461968" y="2319691"/>
              <a:ext cx="31283" cy="34398"/>
            </a:xfrm>
            <a:custGeom>
              <a:avLst/>
              <a:gdLst/>
              <a:ahLst/>
              <a:cxnLst/>
              <a:rect l="l" t="t" r="r" b="b"/>
              <a:pathLst>
                <a:path w="241" h="265" extrusionOk="0">
                  <a:moveTo>
                    <a:pt x="241" y="1"/>
                  </a:moveTo>
                  <a:lnTo>
                    <a:pt x="1" y="164"/>
                  </a:lnTo>
                  <a:lnTo>
                    <a:pt x="1" y="265"/>
                  </a:lnTo>
                  <a:lnTo>
                    <a:pt x="241" y="12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2449;p60">
              <a:extLst>
                <a:ext uri="{FF2B5EF4-FFF2-40B4-BE49-F238E27FC236}">
                  <a16:creationId xmlns:a16="http://schemas.microsoft.com/office/drawing/2014/main" id="{3DF71E03-A6D8-3F4C-17BE-05A4D518FF69}"/>
                </a:ext>
              </a:extLst>
            </p:cNvPr>
            <p:cNvSpPr/>
            <p:nvPr/>
          </p:nvSpPr>
          <p:spPr>
            <a:xfrm>
              <a:off x="7415238" y="2348378"/>
              <a:ext cx="33749" cy="33749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26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60" y="10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2450;p60">
              <a:extLst>
                <a:ext uri="{FF2B5EF4-FFF2-40B4-BE49-F238E27FC236}">
                  <a16:creationId xmlns:a16="http://schemas.microsoft.com/office/drawing/2014/main" id="{E300D994-E554-39C8-DC34-DB45987C373A}"/>
                </a:ext>
              </a:extLst>
            </p:cNvPr>
            <p:cNvSpPr/>
            <p:nvPr/>
          </p:nvSpPr>
          <p:spPr>
            <a:xfrm>
              <a:off x="7503766" y="2304114"/>
              <a:ext cx="18173" cy="26350"/>
            </a:xfrm>
            <a:custGeom>
              <a:avLst/>
              <a:gdLst/>
              <a:ahLst/>
              <a:cxnLst/>
              <a:rect l="l" t="t" r="r" b="b"/>
              <a:pathLst>
                <a:path w="140" h="203" extrusionOk="0">
                  <a:moveTo>
                    <a:pt x="140" y="0"/>
                  </a:moveTo>
                  <a:lnTo>
                    <a:pt x="0" y="82"/>
                  </a:lnTo>
                  <a:lnTo>
                    <a:pt x="0" y="202"/>
                  </a:lnTo>
                  <a:lnTo>
                    <a:pt x="140" y="121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2451;p60">
              <a:extLst>
                <a:ext uri="{FF2B5EF4-FFF2-40B4-BE49-F238E27FC236}">
                  <a16:creationId xmlns:a16="http://schemas.microsoft.com/office/drawing/2014/main" id="{A8BD1138-A259-0146-F382-A144E494636D}"/>
                </a:ext>
              </a:extLst>
            </p:cNvPr>
            <p:cNvSpPr/>
            <p:nvPr/>
          </p:nvSpPr>
          <p:spPr>
            <a:xfrm>
              <a:off x="7529338" y="2270494"/>
              <a:ext cx="52441" cy="44393"/>
            </a:xfrm>
            <a:custGeom>
              <a:avLst/>
              <a:gdLst/>
              <a:ahLst/>
              <a:cxnLst/>
              <a:rect l="l" t="t" r="r" b="b"/>
              <a:pathLst>
                <a:path w="404" h="342" extrusionOk="0">
                  <a:moveTo>
                    <a:pt x="404" y="0"/>
                  </a:moveTo>
                  <a:lnTo>
                    <a:pt x="0" y="240"/>
                  </a:lnTo>
                  <a:lnTo>
                    <a:pt x="0" y="341"/>
                  </a:lnTo>
                  <a:lnTo>
                    <a:pt x="404" y="12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2452;p60">
              <a:extLst>
                <a:ext uri="{FF2B5EF4-FFF2-40B4-BE49-F238E27FC236}">
                  <a16:creationId xmlns:a16="http://schemas.microsoft.com/office/drawing/2014/main" id="{B26699E9-4786-9129-E3AA-0BBEBF7EF061}"/>
                </a:ext>
              </a:extLst>
            </p:cNvPr>
            <p:cNvSpPr/>
            <p:nvPr/>
          </p:nvSpPr>
          <p:spPr>
            <a:xfrm>
              <a:off x="7591646" y="2241807"/>
              <a:ext cx="39461" cy="36865"/>
            </a:xfrm>
            <a:custGeom>
              <a:avLst/>
              <a:gdLst/>
              <a:ahLst/>
              <a:cxnLst/>
              <a:rect l="l" t="t" r="r" b="b"/>
              <a:pathLst>
                <a:path w="304" h="284" extrusionOk="0">
                  <a:moveTo>
                    <a:pt x="303" y="0"/>
                  </a:moveTo>
                  <a:lnTo>
                    <a:pt x="1" y="183"/>
                  </a:lnTo>
                  <a:lnTo>
                    <a:pt x="1" y="283"/>
                  </a:lnTo>
                  <a:lnTo>
                    <a:pt x="303" y="12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2453;p60">
              <a:extLst>
                <a:ext uri="{FF2B5EF4-FFF2-40B4-BE49-F238E27FC236}">
                  <a16:creationId xmlns:a16="http://schemas.microsoft.com/office/drawing/2014/main" id="{79A0DB13-434D-795C-5F02-ACDA238FB6C1}"/>
                </a:ext>
              </a:extLst>
            </p:cNvPr>
            <p:cNvSpPr/>
            <p:nvPr/>
          </p:nvSpPr>
          <p:spPr>
            <a:xfrm>
              <a:off x="7599824" y="2265432"/>
              <a:ext cx="31283" cy="33879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24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2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2454;p60">
              <a:extLst>
                <a:ext uri="{FF2B5EF4-FFF2-40B4-BE49-F238E27FC236}">
                  <a16:creationId xmlns:a16="http://schemas.microsoft.com/office/drawing/2014/main" id="{E0E775B9-DF9F-259E-139A-AB1DCC554C93}"/>
                </a:ext>
              </a:extLst>
            </p:cNvPr>
            <p:cNvSpPr/>
            <p:nvPr/>
          </p:nvSpPr>
          <p:spPr>
            <a:xfrm>
              <a:off x="7651487" y="2236744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2" y="1"/>
                  </a:moveTo>
                  <a:lnTo>
                    <a:pt x="1" y="140"/>
                  </a:lnTo>
                  <a:lnTo>
                    <a:pt x="1" y="241"/>
                  </a:lnTo>
                  <a:lnTo>
                    <a:pt x="222" y="121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2455;p60">
              <a:extLst>
                <a:ext uri="{FF2B5EF4-FFF2-40B4-BE49-F238E27FC236}">
                  <a16:creationId xmlns:a16="http://schemas.microsoft.com/office/drawing/2014/main" id="{5EE69876-B6AF-737F-0CF5-F67E34D09468}"/>
                </a:ext>
              </a:extLst>
            </p:cNvPr>
            <p:cNvSpPr/>
            <p:nvPr/>
          </p:nvSpPr>
          <p:spPr>
            <a:xfrm>
              <a:off x="7571136" y="2291653"/>
              <a:ext cx="18173" cy="23235"/>
            </a:xfrm>
            <a:custGeom>
              <a:avLst/>
              <a:gdLst/>
              <a:ahLst/>
              <a:cxnLst/>
              <a:rect l="l" t="t" r="r" b="b"/>
              <a:pathLst>
                <a:path w="140" h="179" extrusionOk="0">
                  <a:moveTo>
                    <a:pt x="140" y="0"/>
                  </a:moveTo>
                  <a:lnTo>
                    <a:pt x="0" y="58"/>
                  </a:lnTo>
                  <a:lnTo>
                    <a:pt x="0" y="178"/>
                  </a:lnTo>
                  <a:lnTo>
                    <a:pt x="140" y="96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2456;p60">
              <a:extLst>
                <a:ext uri="{FF2B5EF4-FFF2-40B4-BE49-F238E27FC236}">
                  <a16:creationId xmlns:a16="http://schemas.microsoft.com/office/drawing/2014/main" id="{CE0A905C-D025-1C6E-1588-D8BDA0D2F6F7}"/>
                </a:ext>
              </a:extLst>
            </p:cNvPr>
            <p:cNvSpPr/>
            <p:nvPr/>
          </p:nvSpPr>
          <p:spPr>
            <a:xfrm>
              <a:off x="7511295" y="2304114"/>
              <a:ext cx="52441" cy="46860"/>
            </a:xfrm>
            <a:custGeom>
              <a:avLst/>
              <a:gdLst/>
              <a:ahLst/>
              <a:cxnLst/>
              <a:rect l="l" t="t" r="r" b="b"/>
              <a:pathLst>
                <a:path w="404" h="361" extrusionOk="0">
                  <a:moveTo>
                    <a:pt x="404" y="0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04" y="12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2457;p60">
              <a:extLst>
                <a:ext uri="{FF2B5EF4-FFF2-40B4-BE49-F238E27FC236}">
                  <a16:creationId xmlns:a16="http://schemas.microsoft.com/office/drawing/2014/main" id="{FF21FF02-D699-A076-648B-1E4A802541CB}"/>
                </a:ext>
              </a:extLst>
            </p:cNvPr>
            <p:cNvSpPr/>
            <p:nvPr/>
          </p:nvSpPr>
          <p:spPr>
            <a:xfrm>
              <a:off x="7407709" y="2372133"/>
              <a:ext cx="38812" cy="38682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298" y="0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298" y="12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2458;p60">
              <a:extLst>
                <a:ext uri="{FF2B5EF4-FFF2-40B4-BE49-F238E27FC236}">
                  <a16:creationId xmlns:a16="http://schemas.microsoft.com/office/drawing/2014/main" id="{DBBE0A62-0BB1-CFBC-E618-D967E6B4E22B}"/>
                </a:ext>
              </a:extLst>
            </p:cNvPr>
            <p:cNvSpPr/>
            <p:nvPr/>
          </p:nvSpPr>
          <p:spPr>
            <a:xfrm>
              <a:off x="7813097" y="2143283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0" y="0"/>
                  </a:moveTo>
                  <a:lnTo>
                    <a:pt x="0" y="139"/>
                  </a:lnTo>
                  <a:lnTo>
                    <a:pt x="0" y="259"/>
                  </a:lnTo>
                  <a:lnTo>
                    <a:pt x="240" y="12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2459;p60">
              <a:extLst>
                <a:ext uri="{FF2B5EF4-FFF2-40B4-BE49-F238E27FC236}">
                  <a16:creationId xmlns:a16="http://schemas.microsoft.com/office/drawing/2014/main" id="{F23E68E1-6E73-10BC-8FAE-87657DFEF194}"/>
                </a:ext>
              </a:extLst>
            </p:cNvPr>
            <p:cNvSpPr/>
            <p:nvPr/>
          </p:nvSpPr>
          <p:spPr>
            <a:xfrm>
              <a:off x="7867357" y="2112000"/>
              <a:ext cx="31283" cy="33879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24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02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2460;p60">
              <a:extLst>
                <a:ext uri="{FF2B5EF4-FFF2-40B4-BE49-F238E27FC236}">
                  <a16:creationId xmlns:a16="http://schemas.microsoft.com/office/drawing/2014/main" id="{85D07E46-48A7-35E5-2028-AC0E693C8799}"/>
                </a:ext>
              </a:extLst>
            </p:cNvPr>
            <p:cNvSpPr/>
            <p:nvPr/>
          </p:nvSpPr>
          <p:spPr>
            <a:xfrm>
              <a:off x="7784410" y="2166908"/>
              <a:ext cx="18173" cy="25701"/>
            </a:xfrm>
            <a:custGeom>
              <a:avLst/>
              <a:gdLst/>
              <a:ahLst/>
              <a:cxnLst/>
              <a:rect l="l" t="t" r="r" b="b"/>
              <a:pathLst>
                <a:path w="140" h="198" extrusionOk="0">
                  <a:moveTo>
                    <a:pt x="140" y="1"/>
                  </a:moveTo>
                  <a:lnTo>
                    <a:pt x="0" y="77"/>
                  </a:lnTo>
                  <a:lnTo>
                    <a:pt x="0" y="198"/>
                  </a:lnTo>
                  <a:lnTo>
                    <a:pt x="140" y="1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2461;p60">
              <a:extLst>
                <a:ext uri="{FF2B5EF4-FFF2-40B4-BE49-F238E27FC236}">
                  <a16:creationId xmlns:a16="http://schemas.microsoft.com/office/drawing/2014/main" id="{C0CD7D51-E05E-892D-68DF-E3C851B91E52}"/>
                </a:ext>
              </a:extLst>
            </p:cNvPr>
            <p:cNvSpPr/>
            <p:nvPr/>
          </p:nvSpPr>
          <p:spPr>
            <a:xfrm>
              <a:off x="7724569" y="2182485"/>
              <a:ext cx="54258" cy="43744"/>
            </a:xfrm>
            <a:custGeom>
              <a:avLst/>
              <a:gdLst/>
              <a:ahLst/>
              <a:cxnLst/>
              <a:rect l="l" t="t" r="r" b="b"/>
              <a:pathLst>
                <a:path w="418" h="337" extrusionOk="0">
                  <a:moveTo>
                    <a:pt x="418" y="1"/>
                  </a:moveTo>
                  <a:lnTo>
                    <a:pt x="0" y="217"/>
                  </a:lnTo>
                  <a:lnTo>
                    <a:pt x="0" y="337"/>
                  </a:lnTo>
                  <a:lnTo>
                    <a:pt x="418" y="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2462;p60">
              <a:extLst>
                <a:ext uri="{FF2B5EF4-FFF2-40B4-BE49-F238E27FC236}">
                  <a16:creationId xmlns:a16="http://schemas.microsoft.com/office/drawing/2014/main" id="{FC97C80B-FC3E-25DD-694C-44677AA60F0D}"/>
                </a:ext>
              </a:extLst>
            </p:cNvPr>
            <p:cNvSpPr/>
            <p:nvPr/>
          </p:nvSpPr>
          <p:spPr>
            <a:xfrm>
              <a:off x="7675242" y="2247388"/>
              <a:ext cx="33749" cy="31283"/>
            </a:xfrm>
            <a:custGeom>
              <a:avLst/>
              <a:gdLst/>
              <a:ahLst/>
              <a:cxnLst/>
              <a:rect l="l" t="t" r="r" b="b"/>
              <a:pathLst>
                <a:path w="260" h="241" extrusionOk="0">
                  <a:moveTo>
                    <a:pt x="260" y="0"/>
                  </a:moveTo>
                  <a:lnTo>
                    <a:pt x="1" y="140"/>
                  </a:lnTo>
                  <a:lnTo>
                    <a:pt x="1" y="240"/>
                  </a:lnTo>
                  <a:lnTo>
                    <a:pt x="260" y="101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2463;p60">
              <a:extLst>
                <a:ext uri="{FF2B5EF4-FFF2-40B4-BE49-F238E27FC236}">
                  <a16:creationId xmlns:a16="http://schemas.microsoft.com/office/drawing/2014/main" id="{01C96E70-6A81-2670-C11D-0E1C44A74C70}"/>
                </a:ext>
              </a:extLst>
            </p:cNvPr>
            <p:cNvSpPr/>
            <p:nvPr/>
          </p:nvSpPr>
          <p:spPr>
            <a:xfrm>
              <a:off x="7638506" y="2267898"/>
              <a:ext cx="31283" cy="31413"/>
            </a:xfrm>
            <a:custGeom>
              <a:avLst/>
              <a:gdLst/>
              <a:ahLst/>
              <a:cxnLst/>
              <a:rect l="l" t="t" r="r" b="b"/>
              <a:pathLst>
                <a:path w="241" h="242" extrusionOk="0">
                  <a:moveTo>
                    <a:pt x="240" y="1"/>
                  </a:moveTo>
                  <a:lnTo>
                    <a:pt x="0" y="140"/>
                  </a:lnTo>
                  <a:lnTo>
                    <a:pt x="0" y="241"/>
                  </a:lnTo>
                  <a:lnTo>
                    <a:pt x="240" y="12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2464;p60">
              <a:extLst>
                <a:ext uri="{FF2B5EF4-FFF2-40B4-BE49-F238E27FC236}">
                  <a16:creationId xmlns:a16="http://schemas.microsoft.com/office/drawing/2014/main" id="{55651D89-AD9F-6DA7-9D1A-98AFD1AFE3AD}"/>
                </a:ext>
              </a:extLst>
            </p:cNvPr>
            <p:cNvSpPr/>
            <p:nvPr/>
          </p:nvSpPr>
          <p:spPr>
            <a:xfrm>
              <a:off x="7719506" y="2231812"/>
              <a:ext cx="15706" cy="23105"/>
            </a:xfrm>
            <a:custGeom>
              <a:avLst/>
              <a:gdLst/>
              <a:ahLst/>
              <a:cxnLst/>
              <a:rect l="l" t="t" r="r" b="b"/>
              <a:pathLst>
                <a:path w="121" h="178" extrusionOk="0">
                  <a:moveTo>
                    <a:pt x="121" y="0"/>
                  </a:moveTo>
                  <a:lnTo>
                    <a:pt x="1" y="58"/>
                  </a:lnTo>
                  <a:lnTo>
                    <a:pt x="1" y="178"/>
                  </a:lnTo>
                  <a:lnTo>
                    <a:pt x="121" y="10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2465;p60">
              <a:extLst>
                <a:ext uri="{FF2B5EF4-FFF2-40B4-BE49-F238E27FC236}">
                  <a16:creationId xmlns:a16="http://schemas.microsoft.com/office/drawing/2014/main" id="{CEDC1D18-1D3A-23A9-F2CA-F4CFF45859CE}"/>
                </a:ext>
              </a:extLst>
            </p:cNvPr>
            <p:cNvSpPr/>
            <p:nvPr/>
          </p:nvSpPr>
          <p:spPr>
            <a:xfrm>
              <a:off x="7742612" y="2194946"/>
              <a:ext cx="51922" cy="46989"/>
            </a:xfrm>
            <a:custGeom>
              <a:avLst/>
              <a:gdLst/>
              <a:ahLst/>
              <a:cxnLst/>
              <a:rect l="l" t="t" r="r" b="b"/>
              <a:pathLst>
                <a:path w="400" h="362" extrusionOk="0">
                  <a:moveTo>
                    <a:pt x="399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399" y="121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2466;p60">
              <a:extLst>
                <a:ext uri="{FF2B5EF4-FFF2-40B4-BE49-F238E27FC236}">
                  <a16:creationId xmlns:a16="http://schemas.microsoft.com/office/drawing/2014/main" id="{321D9939-7620-8ADF-2576-8D0F4E150A13}"/>
                </a:ext>
              </a:extLst>
            </p:cNvPr>
            <p:cNvSpPr/>
            <p:nvPr/>
          </p:nvSpPr>
          <p:spPr>
            <a:xfrm>
              <a:off x="7804919" y="2166908"/>
              <a:ext cx="39461" cy="38812"/>
            </a:xfrm>
            <a:custGeom>
              <a:avLst/>
              <a:gdLst/>
              <a:ahLst/>
              <a:cxnLst/>
              <a:rect l="l" t="t" r="r" b="b"/>
              <a:pathLst>
                <a:path w="304" h="299" extrusionOk="0">
                  <a:moveTo>
                    <a:pt x="303" y="1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2467;p60">
              <a:extLst>
                <a:ext uri="{FF2B5EF4-FFF2-40B4-BE49-F238E27FC236}">
                  <a16:creationId xmlns:a16="http://schemas.microsoft.com/office/drawing/2014/main" id="{F9FCB860-C196-7D0E-F7EA-F827A3AE1388}"/>
                </a:ext>
              </a:extLst>
            </p:cNvPr>
            <p:cNvSpPr/>
            <p:nvPr/>
          </p:nvSpPr>
          <p:spPr>
            <a:xfrm>
              <a:off x="7423286" y="2392643"/>
              <a:ext cx="33879" cy="31283"/>
            </a:xfrm>
            <a:custGeom>
              <a:avLst/>
              <a:gdLst/>
              <a:ahLst/>
              <a:cxnLst/>
              <a:rect l="l" t="t" r="r" b="b"/>
              <a:pathLst>
                <a:path w="261" h="241" extrusionOk="0">
                  <a:moveTo>
                    <a:pt x="260" y="1"/>
                  </a:moveTo>
                  <a:lnTo>
                    <a:pt x="1" y="140"/>
                  </a:lnTo>
                  <a:lnTo>
                    <a:pt x="1" y="241"/>
                  </a:lnTo>
                  <a:lnTo>
                    <a:pt x="260" y="102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2468;p60">
              <a:extLst>
                <a:ext uri="{FF2B5EF4-FFF2-40B4-BE49-F238E27FC236}">
                  <a16:creationId xmlns:a16="http://schemas.microsoft.com/office/drawing/2014/main" id="{E305DC07-BEEF-5296-826B-1EE2C715C4FB}"/>
                </a:ext>
              </a:extLst>
            </p:cNvPr>
            <p:cNvSpPr/>
            <p:nvPr/>
          </p:nvSpPr>
          <p:spPr>
            <a:xfrm>
              <a:off x="7529338" y="2319691"/>
              <a:ext cx="52441" cy="44393"/>
            </a:xfrm>
            <a:custGeom>
              <a:avLst/>
              <a:gdLst/>
              <a:ahLst/>
              <a:cxnLst/>
              <a:rect l="l" t="t" r="r" b="b"/>
              <a:pathLst>
                <a:path w="404" h="342" extrusionOk="0">
                  <a:moveTo>
                    <a:pt x="404" y="1"/>
                  </a:moveTo>
                  <a:lnTo>
                    <a:pt x="0" y="222"/>
                  </a:lnTo>
                  <a:lnTo>
                    <a:pt x="0" y="342"/>
                  </a:lnTo>
                  <a:lnTo>
                    <a:pt x="404" y="101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2469;p60">
              <a:extLst>
                <a:ext uri="{FF2B5EF4-FFF2-40B4-BE49-F238E27FC236}">
                  <a16:creationId xmlns:a16="http://schemas.microsoft.com/office/drawing/2014/main" id="{D7E979BB-84DE-C0BD-E199-36867412BC70}"/>
                </a:ext>
              </a:extLst>
            </p:cNvPr>
            <p:cNvSpPr/>
            <p:nvPr/>
          </p:nvSpPr>
          <p:spPr>
            <a:xfrm>
              <a:off x="7591646" y="2291653"/>
              <a:ext cx="39461" cy="36216"/>
            </a:xfrm>
            <a:custGeom>
              <a:avLst/>
              <a:gdLst/>
              <a:ahLst/>
              <a:cxnLst/>
              <a:rect l="l" t="t" r="r" b="b"/>
              <a:pathLst>
                <a:path w="304" h="279" extrusionOk="0">
                  <a:moveTo>
                    <a:pt x="303" y="0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303" y="9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2470;p60">
              <a:extLst>
                <a:ext uri="{FF2B5EF4-FFF2-40B4-BE49-F238E27FC236}">
                  <a16:creationId xmlns:a16="http://schemas.microsoft.com/office/drawing/2014/main" id="{B164CE00-15C4-B892-AE47-D7F10AF2C34B}"/>
                </a:ext>
              </a:extLst>
            </p:cNvPr>
            <p:cNvSpPr/>
            <p:nvPr/>
          </p:nvSpPr>
          <p:spPr>
            <a:xfrm>
              <a:off x="7638506" y="2294119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21" y="121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2471;p60">
              <a:extLst>
                <a:ext uri="{FF2B5EF4-FFF2-40B4-BE49-F238E27FC236}">
                  <a16:creationId xmlns:a16="http://schemas.microsoft.com/office/drawing/2014/main" id="{5DD8B201-49BC-C03A-4679-48C2BF176F5C}"/>
                </a:ext>
              </a:extLst>
            </p:cNvPr>
            <p:cNvSpPr/>
            <p:nvPr/>
          </p:nvSpPr>
          <p:spPr>
            <a:xfrm>
              <a:off x="7571136" y="2338383"/>
              <a:ext cx="18173" cy="25701"/>
            </a:xfrm>
            <a:custGeom>
              <a:avLst/>
              <a:gdLst/>
              <a:ahLst/>
              <a:cxnLst/>
              <a:rect l="l" t="t" r="r" b="b"/>
              <a:pathLst>
                <a:path w="140" h="198" extrusionOk="0">
                  <a:moveTo>
                    <a:pt x="140" y="1"/>
                  </a:moveTo>
                  <a:lnTo>
                    <a:pt x="0" y="78"/>
                  </a:lnTo>
                  <a:lnTo>
                    <a:pt x="0" y="198"/>
                  </a:lnTo>
                  <a:lnTo>
                    <a:pt x="140" y="1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2472;p60">
              <a:extLst>
                <a:ext uri="{FF2B5EF4-FFF2-40B4-BE49-F238E27FC236}">
                  <a16:creationId xmlns:a16="http://schemas.microsoft.com/office/drawing/2014/main" id="{895A57F5-CEE5-64AD-1354-CA7F5E6648B1}"/>
                </a:ext>
              </a:extLst>
            </p:cNvPr>
            <p:cNvSpPr/>
            <p:nvPr/>
          </p:nvSpPr>
          <p:spPr>
            <a:xfrm>
              <a:off x="7511295" y="2353960"/>
              <a:ext cx="52441" cy="43874"/>
            </a:xfrm>
            <a:custGeom>
              <a:avLst/>
              <a:gdLst/>
              <a:ahLst/>
              <a:cxnLst/>
              <a:rect l="l" t="t" r="r" b="b"/>
              <a:pathLst>
                <a:path w="404" h="338" extrusionOk="0">
                  <a:moveTo>
                    <a:pt x="404" y="1"/>
                  </a:moveTo>
                  <a:lnTo>
                    <a:pt x="0" y="217"/>
                  </a:lnTo>
                  <a:lnTo>
                    <a:pt x="0" y="337"/>
                  </a:lnTo>
                  <a:lnTo>
                    <a:pt x="404" y="9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2473;p60">
              <a:extLst>
                <a:ext uri="{FF2B5EF4-FFF2-40B4-BE49-F238E27FC236}">
                  <a16:creationId xmlns:a16="http://schemas.microsoft.com/office/drawing/2014/main" id="{BBA348DA-A0B8-7A70-0AFC-E8E521B1AB0E}"/>
                </a:ext>
              </a:extLst>
            </p:cNvPr>
            <p:cNvSpPr/>
            <p:nvPr/>
          </p:nvSpPr>
          <p:spPr>
            <a:xfrm>
              <a:off x="7466901" y="2387710"/>
              <a:ext cx="39461" cy="36216"/>
            </a:xfrm>
            <a:custGeom>
              <a:avLst/>
              <a:gdLst/>
              <a:ahLst/>
              <a:cxnLst/>
              <a:rect l="l" t="t" r="r" b="b"/>
              <a:pathLst>
                <a:path w="304" h="279" extrusionOk="0">
                  <a:moveTo>
                    <a:pt x="304" y="0"/>
                  </a:moveTo>
                  <a:lnTo>
                    <a:pt x="1" y="159"/>
                  </a:lnTo>
                  <a:lnTo>
                    <a:pt x="1" y="279"/>
                  </a:lnTo>
                  <a:lnTo>
                    <a:pt x="304" y="12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2474;p60">
              <a:extLst>
                <a:ext uri="{FF2B5EF4-FFF2-40B4-BE49-F238E27FC236}">
                  <a16:creationId xmlns:a16="http://schemas.microsoft.com/office/drawing/2014/main" id="{914E8CAC-ADDE-F985-21B7-0DE976AECA65}"/>
                </a:ext>
              </a:extLst>
            </p:cNvPr>
            <p:cNvSpPr/>
            <p:nvPr/>
          </p:nvSpPr>
          <p:spPr>
            <a:xfrm>
              <a:off x="7724569" y="2229215"/>
              <a:ext cx="54258" cy="46989"/>
            </a:xfrm>
            <a:custGeom>
              <a:avLst/>
              <a:gdLst/>
              <a:ahLst/>
              <a:cxnLst/>
              <a:rect l="l" t="t" r="r" b="b"/>
              <a:pathLst>
                <a:path w="418" h="362" extrusionOk="0">
                  <a:moveTo>
                    <a:pt x="418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2475;p60">
              <a:extLst>
                <a:ext uri="{FF2B5EF4-FFF2-40B4-BE49-F238E27FC236}">
                  <a16:creationId xmlns:a16="http://schemas.microsoft.com/office/drawing/2014/main" id="{753A934A-0C7D-B0D6-05F5-DDA43C1CF059}"/>
                </a:ext>
              </a:extLst>
            </p:cNvPr>
            <p:cNvSpPr/>
            <p:nvPr/>
          </p:nvSpPr>
          <p:spPr>
            <a:xfrm>
              <a:off x="7675242" y="2265432"/>
              <a:ext cx="38812" cy="38812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298" y="1"/>
                  </a:moveTo>
                  <a:lnTo>
                    <a:pt x="1" y="178"/>
                  </a:lnTo>
                  <a:lnTo>
                    <a:pt x="1" y="298"/>
                  </a:lnTo>
                  <a:lnTo>
                    <a:pt x="298" y="12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2476;p60">
              <a:extLst>
                <a:ext uri="{FF2B5EF4-FFF2-40B4-BE49-F238E27FC236}">
                  <a16:creationId xmlns:a16="http://schemas.microsoft.com/office/drawing/2014/main" id="{31F17FBC-1072-771F-13A3-2EE148BF6504}"/>
                </a:ext>
              </a:extLst>
            </p:cNvPr>
            <p:cNvSpPr/>
            <p:nvPr/>
          </p:nvSpPr>
          <p:spPr>
            <a:xfrm>
              <a:off x="7599824" y="2340850"/>
              <a:ext cx="31283" cy="33879"/>
            </a:xfrm>
            <a:custGeom>
              <a:avLst/>
              <a:gdLst/>
              <a:ahLst/>
              <a:cxnLst/>
              <a:rect l="l" t="t" r="r" b="b"/>
              <a:pathLst>
                <a:path w="241" h="261" extrusionOk="0">
                  <a:moveTo>
                    <a:pt x="240" y="1"/>
                  </a:moveTo>
                  <a:lnTo>
                    <a:pt x="0" y="140"/>
                  </a:lnTo>
                  <a:lnTo>
                    <a:pt x="0" y="260"/>
                  </a:lnTo>
                  <a:lnTo>
                    <a:pt x="240" y="102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2477;p60">
              <a:extLst>
                <a:ext uri="{FF2B5EF4-FFF2-40B4-BE49-F238E27FC236}">
                  <a16:creationId xmlns:a16="http://schemas.microsoft.com/office/drawing/2014/main" id="{AB127384-700D-702C-377F-11C8C67E3D06}"/>
                </a:ext>
              </a:extLst>
            </p:cNvPr>
            <p:cNvSpPr/>
            <p:nvPr/>
          </p:nvSpPr>
          <p:spPr>
            <a:xfrm>
              <a:off x="7638506" y="2319691"/>
              <a:ext cx="28817" cy="31283"/>
            </a:xfrm>
            <a:custGeom>
              <a:avLst/>
              <a:gdLst/>
              <a:ahLst/>
              <a:cxnLst/>
              <a:rect l="l" t="t" r="r" b="b"/>
              <a:pathLst>
                <a:path w="222" h="241" extrusionOk="0">
                  <a:moveTo>
                    <a:pt x="221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21" y="121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2478;p60">
              <a:extLst>
                <a:ext uri="{FF2B5EF4-FFF2-40B4-BE49-F238E27FC236}">
                  <a16:creationId xmlns:a16="http://schemas.microsoft.com/office/drawing/2014/main" id="{0DB05595-5DC7-98F3-42F2-6AC0CF9C67F6}"/>
                </a:ext>
              </a:extLst>
            </p:cNvPr>
            <p:cNvSpPr/>
            <p:nvPr/>
          </p:nvSpPr>
          <p:spPr>
            <a:xfrm>
              <a:off x="7571136" y="2363955"/>
              <a:ext cx="18173" cy="26350"/>
            </a:xfrm>
            <a:custGeom>
              <a:avLst/>
              <a:gdLst/>
              <a:ahLst/>
              <a:cxnLst/>
              <a:rect l="l" t="t" r="r" b="b"/>
              <a:pathLst>
                <a:path w="140" h="203" extrusionOk="0">
                  <a:moveTo>
                    <a:pt x="140" y="1"/>
                  </a:moveTo>
                  <a:lnTo>
                    <a:pt x="0" y="82"/>
                  </a:lnTo>
                  <a:lnTo>
                    <a:pt x="0" y="202"/>
                  </a:lnTo>
                  <a:lnTo>
                    <a:pt x="140" y="121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2479;p60">
              <a:extLst>
                <a:ext uri="{FF2B5EF4-FFF2-40B4-BE49-F238E27FC236}">
                  <a16:creationId xmlns:a16="http://schemas.microsoft.com/office/drawing/2014/main" id="{E558B830-B628-F017-976E-D40D4A6B492B}"/>
                </a:ext>
              </a:extLst>
            </p:cNvPr>
            <p:cNvSpPr/>
            <p:nvPr/>
          </p:nvSpPr>
          <p:spPr>
            <a:xfrm>
              <a:off x="7511295" y="2379532"/>
              <a:ext cx="52441" cy="44393"/>
            </a:xfrm>
            <a:custGeom>
              <a:avLst/>
              <a:gdLst/>
              <a:ahLst/>
              <a:cxnLst/>
              <a:rect l="l" t="t" r="r" b="b"/>
              <a:pathLst>
                <a:path w="404" h="342" extrusionOk="0">
                  <a:moveTo>
                    <a:pt x="404" y="1"/>
                  </a:moveTo>
                  <a:lnTo>
                    <a:pt x="0" y="222"/>
                  </a:lnTo>
                  <a:lnTo>
                    <a:pt x="0" y="342"/>
                  </a:lnTo>
                  <a:lnTo>
                    <a:pt x="404" y="102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2480;p60">
              <a:extLst>
                <a:ext uri="{FF2B5EF4-FFF2-40B4-BE49-F238E27FC236}">
                  <a16:creationId xmlns:a16="http://schemas.microsoft.com/office/drawing/2014/main" id="{2C9C2148-D1DF-D732-6145-1F0F88E5163B}"/>
                </a:ext>
              </a:extLst>
            </p:cNvPr>
            <p:cNvSpPr/>
            <p:nvPr/>
          </p:nvSpPr>
          <p:spPr>
            <a:xfrm>
              <a:off x="7428348" y="2434441"/>
              <a:ext cx="38682" cy="36345"/>
            </a:xfrm>
            <a:custGeom>
              <a:avLst/>
              <a:gdLst/>
              <a:ahLst/>
              <a:cxnLst/>
              <a:rect l="l" t="t" r="r" b="b"/>
              <a:pathLst>
                <a:path w="298" h="280" extrusionOk="0">
                  <a:moveTo>
                    <a:pt x="298" y="0"/>
                  </a:moveTo>
                  <a:lnTo>
                    <a:pt x="0" y="178"/>
                  </a:lnTo>
                  <a:lnTo>
                    <a:pt x="0" y="279"/>
                  </a:lnTo>
                  <a:lnTo>
                    <a:pt x="298" y="12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2481;p60">
              <a:extLst>
                <a:ext uri="{FF2B5EF4-FFF2-40B4-BE49-F238E27FC236}">
                  <a16:creationId xmlns:a16="http://schemas.microsoft.com/office/drawing/2014/main" id="{9A5EA34F-8443-41AA-2D83-99FC8A9AD204}"/>
                </a:ext>
              </a:extLst>
            </p:cNvPr>
            <p:cNvSpPr/>
            <p:nvPr/>
          </p:nvSpPr>
          <p:spPr>
            <a:xfrm>
              <a:off x="7836073" y="2203124"/>
              <a:ext cx="31413" cy="33749"/>
            </a:xfrm>
            <a:custGeom>
              <a:avLst/>
              <a:gdLst/>
              <a:ahLst/>
              <a:cxnLst/>
              <a:rect l="l" t="t" r="r" b="b"/>
              <a:pathLst>
                <a:path w="242" h="260" extrusionOk="0">
                  <a:moveTo>
                    <a:pt x="241" y="0"/>
                  </a:moveTo>
                  <a:lnTo>
                    <a:pt x="1" y="140"/>
                  </a:lnTo>
                  <a:lnTo>
                    <a:pt x="1" y="260"/>
                  </a:lnTo>
                  <a:lnTo>
                    <a:pt x="24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2482;p60">
              <a:extLst>
                <a:ext uri="{FF2B5EF4-FFF2-40B4-BE49-F238E27FC236}">
                  <a16:creationId xmlns:a16="http://schemas.microsoft.com/office/drawing/2014/main" id="{33BF3BD0-AA09-D6A1-7A2B-577801B2C325}"/>
                </a:ext>
              </a:extLst>
            </p:cNvPr>
            <p:cNvSpPr/>
            <p:nvPr/>
          </p:nvSpPr>
          <p:spPr>
            <a:xfrm>
              <a:off x="7784410" y="2241807"/>
              <a:ext cx="18173" cy="23754"/>
            </a:xfrm>
            <a:custGeom>
              <a:avLst/>
              <a:gdLst/>
              <a:ahLst/>
              <a:cxnLst/>
              <a:rect l="l" t="t" r="r" b="b"/>
              <a:pathLst>
                <a:path w="140" h="183" extrusionOk="0">
                  <a:moveTo>
                    <a:pt x="140" y="0"/>
                  </a:moveTo>
                  <a:lnTo>
                    <a:pt x="0" y="82"/>
                  </a:lnTo>
                  <a:lnTo>
                    <a:pt x="0" y="183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2483;p60">
              <a:extLst>
                <a:ext uri="{FF2B5EF4-FFF2-40B4-BE49-F238E27FC236}">
                  <a16:creationId xmlns:a16="http://schemas.microsoft.com/office/drawing/2014/main" id="{1F3DF7D5-0DDC-8AB3-5754-7508CD9243A1}"/>
                </a:ext>
              </a:extLst>
            </p:cNvPr>
            <p:cNvSpPr/>
            <p:nvPr/>
          </p:nvSpPr>
          <p:spPr>
            <a:xfrm>
              <a:off x="7724569" y="2254787"/>
              <a:ext cx="54258" cy="46989"/>
            </a:xfrm>
            <a:custGeom>
              <a:avLst/>
              <a:gdLst/>
              <a:ahLst/>
              <a:cxnLst/>
              <a:rect l="l" t="t" r="r" b="b"/>
              <a:pathLst>
                <a:path w="418" h="362" extrusionOk="0">
                  <a:moveTo>
                    <a:pt x="418" y="1"/>
                  </a:moveTo>
                  <a:lnTo>
                    <a:pt x="0" y="241"/>
                  </a:lnTo>
                  <a:lnTo>
                    <a:pt x="0" y="361"/>
                  </a:lnTo>
                  <a:lnTo>
                    <a:pt x="418" y="121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2484;p60">
              <a:extLst>
                <a:ext uri="{FF2B5EF4-FFF2-40B4-BE49-F238E27FC236}">
                  <a16:creationId xmlns:a16="http://schemas.microsoft.com/office/drawing/2014/main" id="{7036D892-3024-A289-1637-7ECF7D7D50ED}"/>
                </a:ext>
              </a:extLst>
            </p:cNvPr>
            <p:cNvSpPr/>
            <p:nvPr/>
          </p:nvSpPr>
          <p:spPr>
            <a:xfrm>
              <a:off x="7675242" y="2319691"/>
              <a:ext cx="33749" cy="34398"/>
            </a:xfrm>
            <a:custGeom>
              <a:avLst/>
              <a:gdLst/>
              <a:ahLst/>
              <a:cxnLst/>
              <a:rect l="l" t="t" r="r" b="b"/>
              <a:pathLst>
                <a:path w="260" h="265" extrusionOk="0">
                  <a:moveTo>
                    <a:pt x="260" y="1"/>
                  </a:moveTo>
                  <a:lnTo>
                    <a:pt x="1" y="145"/>
                  </a:lnTo>
                  <a:lnTo>
                    <a:pt x="1" y="265"/>
                  </a:lnTo>
                  <a:lnTo>
                    <a:pt x="260" y="121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2485;p60">
              <a:extLst>
                <a:ext uri="{FF2B5EF4-FFF2-40B4-BE49-F238E27FC236}">
                  <a16:creationId xmlns:a16="http://schemas.microsoft.com/office/drawing/2014/main" id="{B4F92589-BE41-1A7D-B77C-F4409041F260}"/>
                </a:ext>
              </a:extLst>
            </p:cNvPr>
            <p:cNvSpPr/>
            <p:nvPr/>
          </p:nvSpPr>
          <p:spPr>
            <a:xfrm>
              <a:off x="7638506" y="2343446"/>
              <a:ext cx="31283" cy="31283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0"/>
                  </a:moveTo>
                  <a:lnTo>
                    <a:pt x="0" y="120"/>
                  </a:lnTo>
                  <a:lnTo>
                    <a:pt x="0" y="240"/>
                  </a:lnTo>
                  <a:lnTo>
                    <a:pt x="240" y="101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2486;p60">
              <a:extLst>
                <a:ext uri="{FF2B5EF4-FFF2-40B4-BE49-F238E27FC236}">
                  <a16:creationId xmlns:a16="http://schemas.microsoft.com/office/drawing/2014/main" id="{24BC6160-552A-D880-C002-29152AEE53B3}"/>
                </a:ext>
              </a:extLst>
            </p:cNvPr>
            <p:cNvSpPr/>
            <p:nvPr/>
          </p:nvSpPr>
          <p:spPr>
            <a:xfrm>
              <a:off x="7719506" y="2304114"/>
              <a:ext cx="15706" cy="23754"/>
            </a:xfrm>
            <a:custGeom>
              <a:avLst/>
              <a:gdLst/>
              <a:ahLst/>
              <a:cxnLst/>
              <a:rect l="l" t="t" r="r" b="b"/>
              <a:pathLst>
                <a:path w="121" h="183" extrusionOk="0">
                  <a:moveTo>
                    <a:pt x="121" y="0"/>
                  </a:moveTo>
                  <a:lnTo>
                    <a:pt x="1" y="82"/>
                  </a:lnTo>
                  <a:lnTo>
                    <a:pt x="1" y="183"/>
                  </a:lnTo>
                  <a:lnTo>
                    <a:pt x="12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2487;p60">
              <a:extLst>
                <a:ext uri="{FF2B5EF4-FFF2-40B4-BE49-F238E27FC236}">
                  <a16:creationId xmlns:a16="http://schemas.microsoft.com/office/drawing/2014/main" id="{9D9870DC-C1F9-02CB-3851-354C411B7114}"/>
                </a:ext>
              </a:extLst>
            </p:cNvPr>
            <p:cNvSpPr/>
            <p:nvPr/>
          </p:nvSpPr>
          <p:spPr>
            <a:xfrm>
              <a:off x="7742612" y="2270494"/>
              <a:ext cx="51922" cy="44393"/>
            </a:xfrm>
            <a:custGeom>
              <a:avLst/>
              <a:gdLst/>
              <a:ahLst/>
              <a:cxnLst/>
              <a:rect l="l" t="t" r="r" b="b"/>
              <a:pathLst>
                <a:path w="400" h="342" extrusionOk="0">
                  <a:moveTo>
                    <a:pt x="399" y="0"/>
                  </a:moveTo>
                  <a:lnTo>
                    <a:pt x="0" y="221"/>
                  </a:lnTo>
                  <a:lnTo>
                    <a:pt x="0" y="341"/>
                  </a:lnTo>
                  <a:lnTo>
                    <a:pt x="399" y="101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2488;p60">
              <a:extLst>
                <a:ext uri="{FF2B5EF4-FFF2-40B4-BE49-F238E27FC236}">
                  <a16:creationId xmlns:a16="http://schemas.microsoft.com/office/drawing/2014/main" id="{C114F6A2-932D-F64F-6D83-AC3D9A604E15}"/>
                </a:ext>
              </a:extLst>
            </p:cNvPr>
            <p:cNvSpPr/>
            <p:nvPr/>
          </p:nvSpPr>
          <p:spPr>
            <a:xfrm>
              <a:off x="7804919" y="2241807"/>
              <a:ext cx="39461" cy="36865"/>
            </a:xfrm>
            <a:custGeom>
              <a:avLst/>
              <a:gdLst/>
              <a:ahLst/>
              <a:cxnLst/>
              <a:rect l="l" t="t" r="r" b="b"/>
              <a:pathLst>
                <a:path w="304" h="284" extrusionOk="0">
                  <a:moveTo>
                    <a:pt x="303" y="0"/>
                  </a:moveTo>
                  <a:lnTo>
                    <a:pt x="1" y="163"/>
                  </a:lnTo>
                  <a:lnTo>
                    <a:pt x="1" y="283"/>
                  </a:lnTo>
                  <a:lnTo>
                    <a:pt x="303" y="101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2489;p60">
              <a:extLst>
                <a:ext uri="{FF2B5EF4-FFF2-40B4-BE49-F238E27FC236}">
                  <a16:creationId xmlns:a16="http://schemas.microsoft.com/office/drawing/2014/main" id="{6B181290-8F5E-92F9-5033-33E4F5D9CCDF}"/>
                </a:ext>
              </a:extLst>
            </p:cNvPr>
            <p:cNvSpPr/>
            <p:nvPr/>
          </p:nvSpPr>
          <p:spPr>
            <a:xfrm>
              <a:off x="7591646" y="2363955"/>
              <a:ext cx="39461" cy="36994"/>
            </a:xfrm>
            <a:custGeom>
              <a:avLst/>
              <a:gdLst/>
              <a:ahLst/>
              <a:cxnLst/>
              <a:rect l="l" t="t" r="r" b="b"/>
              <a:pathLst>
                <a:path w="304" h="285" extrusionOk="0">
                  <a:moveTo>
                    <a:pt x="303" y="1"/>
                  </a:moveTo>
                  <a:lnTo>
                    <a:pt x="1" y="183"/>
                  </a:lnTo>
                  <a:lnTo>
                    <a:pt x="1" y="284"/>
                  </a:lnTo>
                  <a:lnTo>
                    <a:pt x="303" y="121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2490;p60">
              <a:extLst>
                <a:ext uri="{FF2B5EF4-FFF2-40B4-BE49-F238E27FC236}">
                  <a16:creationId xmlns:a16="http://schemas.microsoft.com/office/drawing/2014/main" id="{C4DC411B-F219-9F6D-09BC-62222BEE7A79}"/>
                </a:ext>
              </a:extLst>
            </p:cNvPr>
            <p:cNvSpPr/>
            <p:nvPr/>
          </p:nvSpPr>
          <p:spPr>
            <a:xfrm>
              <a:off x="7599824" y="2387710"/>
              <a:ext cx="31283" cy="33749"/>
            </a:xfrm>
            <a:custGeom>
              <a:avLst/>
              <a:gdLst/>
              <a:ahLst/>
              <a:cxnLst/>
              <a:rect l="l" t="t" r="r" b="b"/>
              <a:pathLst>
                <a:path w="241" h="260" extrusionOk="0">
                  <a:moveTo>
                    <a:pt x="240" y="0"/>
                  </a:moveTo>
                  <a:lnTo>
                    <a:pt x="0" y="159"/>
                  </a:lnTo>
                  <a:lnTo>
                    <a:pt x="0" y="260"/>
                  </a:lnTo>
                  <a:lnTo>
                    <a:pt x="240" y="12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2491;p60">
              <a:extLst>
                <a:ext uri="{FF2B5EF4-FFF2-40B4-BE49-F238E27FC236}">
                  <a16:creationId xmlns:a16="http://schemas.microsoft.com/office/drawing/2014/main" id="{EE28D19E-1263-5840-5BB5-CFC2D9D73A1E}"/>
                </a:ext>
              </a:extLst>
            </p:cNvPr>
            <p:cNvSpPr/>
            <p:nvPr/>
          </p:nvSpPr>
          <p:spPr>
            <a:xfrm>
              <a:off x="7638506" y="2369537"/>
              <a:ext cx="28817" cy="31413"/>
            </a:xfrm>
            <a:custGeom>
              <a:avLst/>
              <a:gdLst/>
              <a:ahLst/>
              <a:cxnLst/>
              <a:rect l="l" t="t" r="r" b="b"/>
              <a:pathLst>
                <a:path w="222" h="242" extrusionOk="0">
                  <a:moveTo>
                    <a:pt x="221" y="1"/>
                  </a:moveTo>
                  <a:lnTo>
                    <a:pt x="0" y="121"/>
                  </a:lnTo>
                  <a:lnTo>
                    <a:pt x="0" y="241"/>
                  </a:lnTo>
                  <a:lnTo>
                    <a:pt x="221" y="97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2492;p60">
              <a:extLst>
                <a:ext uri="{FF2B5EF4-FFF2-40B4-BE49-F238E27FC236}">
                  <a16:creationId xmlns:a16="http://schemas.microsoft.com/office/drawing/2014/main" id="{FB4A4EF0-C698-C460-B3B5-9847A6724109}"/>
                </a:ext>
              </a:extLst>
            </p:cNvPr>
            <p:cNvSpPr/>
            <p:nvPr/>
          </p:nvSpPr>
          <p:spPr>
            <a:xfrm>
              <a:off x="7571136" y="2413282"/>
              <a:ext cx="18173" cy="23754"/>
            </a:xfrm>
            <a:custGeom>
              <a:avLst/>
              <a:gdLst/>
              <a:ahLst/>
              <a:cxnLst/>
              <a:rect l="l" t="t" r="r" b="b"/>
              <a:pathLst>
                <a:path w="140" h="183" extrusionOk="0">
                  <a:moveTo>
                    <a:pt x="140" y="0"/>
                  </a:moveTo>
                  <a:lnTo>
                    <a:pt x="0" y="63"/>
                  </a:lnTo>
                  <a:lnTo>
                    <a:pt x="0" y="183"/>
                  </a:lnTo>
                  <a:lnTo>
                    <a:pt x="140" y="12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2493;p60">
              <a:extLst>
                <a:ext uri="{FF2B5EF4-FFF2-40B4-BE49-F238E27FC236}">
                  <a16:creationId xmlns:a16="http://schemas.microsoft.com/office/drawing/2014/main" id="{E69A9749-EE5C-3F1A-AAC9-A000517599A7}"/>
                </a:ext>
              </a:extLst>
            </p:cNvPr>
            <p:cNvSpPr/>
            <p:nvPr/>
          </p:nvSpPr>
          <p:spPr>
            <a:xfrm>
              <a:off x="7511295" y="2426393"/>
              <a:ext cx="52441" cy="46860"/>
            </a:xfrm>
            <a:custGeom>
              <a:avLst/>
              <a:gdLst/>
              <a:ahLst/>
              <a:cxnLst/>
              <a:rect l="l" t="t" r="r" b="b"/>
              <a:pathLst>
                <a:path w="404" h="361" extrusionOk="0">
                  <a:moveTo>
                    <a:pt x="404" y="0"/>
                  </a:moveTo>
                  <a:lnTo>
                    <a:pt x="0" y="240"/>
                  </a:lnTo>
                  <a:lnTo>
                    <a:pt x="0" y="360"/>
                  </a:lnTo>
                  <a:lnTo>
                    <a:pt x="404" y="12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2494;p60">
              <a:extLst>
                <a:ext uri="{FF2B5EF4-FFF2-40B4-BE49-F238E27FC236}">
                  <a16:creationId xmlns:a16="http://schemas.microsoft.com/office/drawing/2014/main" id="{56CFD8E4-C3D4-A424-98E6-2FDBC762CE55}"/>
                </a:ext>
              </a:extLst>
            </p:cNvPr>
            <p:cNvSpPr/>
            <p:nvPr/>
          </p:nvSpPr>
          <p:spPr>
            <a:xfrm>
              <a:off x="7831141" y="2241807"/>
              <a:ext cx="54388" cy="44393"/>
            </a:xfrm>
            <a:custGeom>
              <a:avLst/>
              <a:gdLst/>
              <a:ahLst/>
              <a:cxnLst/>
              <a:rect l="l" t="t" r="r" b="b"/>
              <a:pathLst>
                <a:path w="419" h="342" extrusionOk="0">
                  <a:moveTo>
                    <a:pt x="418" y="0"/>
                  </a:moveTo>
                  <a:lnTo>
                    <a:pt x="1" y="240"/>
                  </a:lnTo>
                  <a:lnTo>
                    <a:pt x="1" y="341"/>
                  </a:lnTo>
                  <a:lnTo>
                    <a:pt x="418" y="120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2495;p60">
              <a:extLst>
                <a:ext uri="{FF2B5EF4-FFF2-40B4-BE49-F238E27FC236}">
                  <a16:creationId xmlns:a16="http://schemas.microsoft.com/office/drawing/2014/main" id="{A92C768F-B740-8887-2C5A-8AF1AAE4CB22}"/>
                </a:ext>
              </a:extLst>
            </p:cNvPr>
            <p:cNvSpPr/>
            <p:nvPr/>
          </p:nvSpPr>
          <p:spPr>
            <a:xfrm>
              <a:off x="7724569" y="2304114"/>
              <a:ext cx="54258" cy="44393"/>
            </a:xfrm>
            <a:custGeom>
              <a:avLst/>
              <a:gdLst/>
              <a:ahLst/>
              <a:cxnLst/>
              <a:rect l="l" t="t" r="r" b="b"/>
              <a:pathLst>
                <a:path w="418" h="342" extrusionOk="0">
                  <a:moveTo>
                    <a:pt x="418" y="0"/>
                  </a:moveTo>
                  <a:lnTo>
                    <a:pt x="0" y="241"/>
                  </a:lnTo>
                  <a:lnTo>
                    <a:pt x="0" y="342"/>
                  </a:lnTo>
                  <a:lnTo>
                    <a:pt x="418" y="101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2496;p60">
              <a:extLst>
                <a:ext uri="{FF2B5EF4-FFF2-40B4-BE49-F238E27FC236}">
                  <a16:creationId xmlns:a16="http://schemas.microsoft.com/office/drawing/2014/main" id="{1BFF9B47-BE85-AA00-1489-B10E15D980DF}"/>
                </a:ext>
              </a:extLst>
            </p:cNvPr>
            <p:cNvSpPr/>
            <p:nvPr/>
          </p:nvSpPr>
          <p:spPr>
            <a:xfrm>
              <a:off x="7675242" y="2340850"/>
              <a:ext cx="38812" cy="36345"/>
            </a:xfrm>
            <a:custGeom>
              <a:avLst/>
              <a:gdLst/>
              <a:ahLst/>
              <a:cxnLst/>
              <a:rect l="l" t="t" r="r" b="b"/>
              <a:pathLst>
                <a:path w="299" h="280" extrusionOk="0">
                  <a:moveTo>
                    <a:pt x="298" y="1"/>
                  </a:moveTo>
                  <a:lnTo>
                    <a:pt x="1" y="179"/>
                  </a:lnTo>
                  <a:lnTo>
                    <a:pt x="1" y="280"/>
                  </a:lnTo>
                  <a:lnTo>
                    <a:pt x="298" y="12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2497;p60">
              <a:extLst>
                <a:ext uri="{FF2B5EF4-FFF2-40B4-BE49-F238E27FC236}">
                  <a16:creationId xmlns:a16="http://schemas.microsoft.com/office/drawing/2014/main" id="{DD243063-E346-7816-45A9-D8B10BAF92D3}"/>
                </a:ext>
              </a:extLst>
            </p:cNvPr>
            <p:cNvSpPr/>
            <p:nvPr/>
          </p:nvSpPr>
          <p:spPr>
            <a:xfrm>
              <a:off x="5749549" y="3086722"/>
              <a:ext cx="242086" cy="140449"/>
            </a:xfrm>
            <a:custGeom>
              <a:avLst/>
              <a:gdLst/>
              <a:ahLst/>
              <a:cxnLst/>
              <a:rect l="l" t="t" r="r" b="b"/>
              <a:pathLst>
                <a:path w="1865" h="1082" extrusionOk="0">
                  <a:moveTo>
                    <a:pt x="740" y="1"/>
                  </a:moveTo>
                  <a:lnTo>
                    <a:pt x="1" y="438"/>
                  </a:lnTo>
                  <a:lnTo>
                    <a:pt x="1125" y="1081"/>
                  </a:lnTo>
                  <a:lnTo>
                    <a:pt x="1865" y="639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2498;p60">
              <a:extLst>
                <a:ext uri="{FF2B5EF4-FFF2-40B4-BE49-F238E27FC236}">
                  <a16:creationId xmlns:a16="http://schemas.microsoft.com/office/drawing/2014/main" id="{0D5399A3-4D80-CA45-C0E7-4A55F98CB05C}"/>
                </a:ext>
              </a:extLst>
            </p:cNvPr>
            <p:cNvSpPr/>
            <p:nvPr/>
          </p:nvSpPr>
          <p:spPr>
            <a:xfrm>
              <a:off x="5892337" y="3169669"/>
              <a:ext cx="99301" cy="59970"/>
            </a:xfrm>
            <a:custGeom>
              <a:avLst/>
              <a:gdLst/>
              <a:ahLst/>
              <a:cxnLst/>
              <a:rect l="l" t="t" r="r" b="b"/>
              <a:pathLst>
                <a:path w="765" h="462" extrusionOk="0">
                  <a:moveTo>
                    <a:pt x="765" y="0"/>
                  </a:moveTo>
                  <a:lnTo>
                    <a:pt x="1" y="442"/>
                  </a:lnTo>
                  <a:lnTo>
                    <a:pt x="1" y="462"/>
                  </a:lnTo>
                  <a:lnTo>
                    <a:pt x="765" y="20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2499;p60">
              <a:extLst>
                <a:ext uri="{FF2B5EF4-FFF2-40B4-BE49-F238E27FC236}">
                  <a16:creationId xmlns:a16="http://schemas.microsoft.com/office/drawing/2014/main" id="{9A351107-486E-7BDD-33E9-0A4AC836B6D2}"/>
                </a:ext>
              </a:extLst>
            </p:cNvPr>
            <p:cNvSpPr/>
            <p:nvPr/>
          </p:nvSpPr>
          <p:spPr>
            <a:xfrm>
              <a:off x="5749549" y="3143447"/>
              <a:ext cx="142915" cy="86191"/>
            </a:xfrm>
            <a:custGeom>
              <a:avLst/>
              <a:gdLst/>
              <a:ahLst/>
              <a:cxnLst/>
              <a:rect l="l" t="t" r="r" b="b"/>
              <a:pathLst>
                <a:path w="1101" h="664" extrusionOk="0">
                  <a:moveTo>
                    <a:pt x="1" y="1"/>
                  </a:moveTo>
                  <a:lnTo>
                    <a:pt x="1101" y="664"/>
                  </a:lnTo>
                  <a:lnTo>
                    <a:pt x="1101" y="6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2500;p60">
              <a:extLst>
                <a:ext uri="{FF2B5EF4-FFF2-40B4-BE49-F238E27FC236}">
                  <a16:creationId xmlns:a16="http://schemas.microsoft.com/office/drawing/2014/main" id="{2F7FC8D6-6D1B-4BAB-3E47-73388AEB75CB}"/>
                </a:ext>
              </a:extLst>
            </p:cNvPr>
            <p:cNvSpPr/>
            <p:nvPr/>
          </p:nvSpPr>
          <p:spPr>
            <a:xfrm>
              <a:off x="5843140" y="2981708"/>
              <a:ext cx="146031" cy="190554"/>
            </a:xfrm>
            <a:custGeom>
              <a:avLst/>
              <a:gdLst/>
              <a:ahLst/>
              <a:cxnLst/>
              <a:rect l="l" t="t" r="r" b="b"/>
              <a:pathLst>
                <a:path w="1125" h="1468" extrusionOk="0">
                  <a:moveTo>
                    <a:pt x="61" y="0"/>
                  </a:moveTo>
                  <a:cubicBezTo>
                    <a:pt x="35" y="0"/>
                    <a:pt x="0" y="22"/>
                    <a:pt x="0" y="65"/>
                  </a:cubicBezTo>
                  <a:lnTo>
                    <a:pt x="0" y="829"/>
                  </a:lnTo>
                  <a:lnTo>
                    <a:pt x="1124" y="1468"/>
                  </a:lnTo>
                  <a:lnTo>
                    <a:pt x="1124" y="665"/>
                  </a:lnTo>
                  <a:cubicBezTo>
                    <a:pt x="1124" y="627"/>
                    <a:pt x="1100" y="589"/>
                    <a:pt x="1062" y="569"/>
                  </a:cubicBezTo>
                  <a:lnTo>
                    <a:pt x="82" y="7"/>
                  </a:lnTo>
                  <a:cubicBezTo>
                    <a:pt x="77" y="2"/>
                    <a:pt x="70" y="0"/>
                    <a:pt x="61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2501;p60">
              <a:extLst>
                <a:ext uri="{FF2B5EF4-FFF2-40B4-BE49-F238E27FC236}">
                  <a16:creationId xmlns:a16="http://schemas.microsoft.com/office/drawing/2014/main" id="{C8FA8BB2-5624-A08A-1EB1-895404AE9041}"/>
                </a:ext>
              </a:extLst>
            </p:cNvPr>
            <p:cNvSpPr/>
            <p:nvPr/>
          </p:nvSpPr>
          <p:spPr>
            <a:xfrm>
              <a:off x="5848722" y="2985083"/>
              <a:ext cx="134867" cy="179780"/>
            </a:xfrm>
            <a:custGeom>
              <a:avLst/>
              <a:gdLst/>
              <a:ahLst/>
              <a:cxnLst/>
              <a:rect l="l" t="t" r="r" b="b"/>
              <a:pathLst>
                <a:path w="1039" h="1385" extrusionOk="0">
                  <a:moveTo>
                    <a:pt x="0" y="0"/>
                  </a:moveTo>
                  <a:lnTo>
                    <a:pt x="0" y="784"/>
                  </a:lnTo>
                  <a:lnTo>
                    <a:pt x="1038" y="1384"/>
                  </a:lnTo>
                  <a:lnTo>
                    <a:pt x="1038" y="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2502;p60">
              <a:extLst>
                <a:ext uri="{FF2B5EF4-FFF2-40B4-BE49-F238E27FC236}">
                  <a16:creationId xmlns:a16="http://schemas.microsoft.com/office/drawing/2014/main" id="{5A869245-A775-CC7C-3988-065430DAE58A}"/>
                </a:ext>
              </a:extLst>
            </p:cNvPr>
            <p:cNvSpPr/>
            <p:nvPr/>
          </p:nvSpPr>
          <p:spPr>
            <a:xfrm>
              <a:off x="5843140" y="3096717"/>
              <a:ext cx="15706" cy="10774"/>
            </a:xfrm>
            <a:custGeom>
              <a:avLst/>
              <a:gdLst/>
              <a:ahLst/>
              <a:cxnLst/>
              <a:rect l="l" t="t" r="r" b="b"/>
              <a:pathLst>
                <a:path w="121" h="83" extrusionOk="0">
                  <a:moveTo>
                    <a:pt x="19" y="0"/>
                  </a:moveTo>
                  <a:lnTo>
                    <a:pt x="0" y="20"/>
                  </a:lnTo>
                  <a:lnTo>
                    <a:pt x="0" y="44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01" y="63"/>
                  </a:lnTo>
                  <a:lnTo>
                    <a:pt x="120" y="4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2503;p60">
              <a:extLst>
                <a:ext uri="{FF2B5EF4-FFF2-40B4-BE49-F238E27FC236}">
                  <a16:creationId xmlns:a16="http://schemas.microsoft.com/office/drawing/2014/main" id="{8EACCE55-65CB-0742-F1E1-B67A710D8760}"/>
                </a:ext>
              </a:extLst>
            </p:cNvPr>
            <p:cNvSpPr/>
            <p:nvPr/>
          </p:nvSpPr>
          <p:spPr>
            <a:xfrm>
              <a:off x="5853654" y="3104765"/>
              <a:ext cx="15706" cy="7658"/>
            </a:xfrm>
            <a:custGeom>
              <a:avLst/>
              <a:gdLst/>
              <a:ahLst/>
              <a:cxnLst/>
              <a:rect l="l" t="t" r="r" b="b"/>
              <a:pathLst>
                <a:path w="121" h="59" extrusionOk="0">
                  <a:moveTo>
                    <a:pt x="39" y="1"/>
                  </a:moveTo>
                  <a:lnTo>
                    <a:pt x="1" y="20"/>
                  </a:lnTo>
                  <a:lnTo>
                    <a:pt x="83" y="58"/>
                  </a:lnTo>
                  <a:lnTo>
                    <a:pt x="121" y="3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2504;p60">
              <a:extLst>
                <a:ext uri="{FF2B5EF4-FFF2-40B4-BE49-F238E27FC236}">
                  <a16:creationId xmlns:a16="http://schemas.microsoft.com/office/drawing/2014/main" id="{E53E24F6-7F4A-76C0-D7E7-78C29843EBA6}"/>
                </a:ext>
              </a:extLst>
            </p:cNvPr>
            <p:cNvSpPr/>
            <p:nvPr/>
          </p:nvSpPr>
          <p:spPr>
            <a:xfrm>
              <a:off x="5866765" y="3112294"/>
              <a:ext cx="13240" cy="8178"/>
            </a:xfrm>
            <a:custGeom>
              <a:avLst/>
              <a:gdLst/>
              <a:ahLst/>
              <a:cxnLst/>
              <a:rect l="l" t="t" r="r" b="b"/>
              <a:pathLst>
                <a:path w="102" h="63" extrusionOk="0">
                  <a:moveTo>
                    <a:pt x="1" y="0"/>
                  </a:moveTo>
                  <a:lnTo>
                    <a:pt x="1" y="20"/>
                  </a:lnTo>
                  <a:lnTo>
                    <a:pt x="58" y="63"/>
                  </a:lnTo>
                  <a:lnTo>
                    <a:pt x="78" y="63"/>
                  </a:lnTo>
                  <a:lnTo>
                    <a:pt x="102" y="44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2505;p60">
              <a:extLst>
                <a:ext uri="{FF2B5EF4-FFF2-40B4-BE49-F238E27FC236}">
                  <a16:creationId xmlns:a16="http://schemas.microsoft.com/office/drawing/2014/main" id="{B1E221D7-A283-B99B-8F07-3B2D36A2097A}"/>
                </a:ext>
              </a:extLst>
            </p:cNvPr>
            <p:cNvSpPr/>
            <p:nvPr/>
          </p:nvSpPr>
          <p:spPr>
            <a:xfrm>
              <a:off x="5876760" y="3117875"/>
              <a:ext cx="15706" cy="7658"/>
            </a:xfrm>
            <a:custGeom>
              <a:avLst/>
              <a:gdLst/>
              <a:ahLst/>
              <a:cxnLst/>
              <a:rect l="l" t="t" r="r" b="b"/>
              <a:pathLst>
                <a:path w="121" h="59" extrusionOk="0">
                  <a:moveTo>
                    <a:pt x="44" y="1"/>
                  </a:moveTo>
                  <a:lnTo>
                    <a:pt x="1" y="20"/>
                  </a:lnTo>
                  <a:lnTo>
                    <a:pt x="82" y="58"/>
                  </a:lnTo>
                  <a:lnTo>
                    <a:pt x="121" y="39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2506;p60">
              <a:extLst>
                <a:ext uri="{FF2B5EF4-FFF2-40B4-BE49-F238E27FC236}">
                  <a16:creationId xmlns:a16="http://schemas.microsoft.com/office/drawing/2014/main" id="{B2A7FDA2-8C73-EAFA-20BE-F3C47D2D6EA7}"/>
                </a:ext>
              </a:extLst>
            </p:cNvPr>
            <p:cNvSpPr/>
            <p:nvPr/>
          </p:nvSpPr>
          <p:spPr>
            <a:xfrm>
              <a:off x="5887404" y="3125404"/>
              <a:ext cx="15706" cy="8178"/>
            </a:xfrm>
            <a:custGeom>
              <a:avLst/>
              <a:gdLst/>
              <a:ahLst/>
              <a:cxnLst/>
              <a:rect l="l" t="t" r="r" b="b"/>
              <a:pathLst>
                <a:path w="121" h="63" extrusionOk="0">
                  <a:moveTo>
                    <a:pt x="39" y="0"/>
                  </a:moveTo>
                  <a:lnTo>
                    <a:pt x="19" y="20"/>
                  </a:lnTo>
                  <a:lnTo>
                    <a:pt x="0" y="20"/>
                  </a:lnTo>
                  <a:lnTo>
                    <a:pt x="82" y="63"/>
                  </a:lnTo>
                  <a:lnTo>
                    <a:pt x="101" y="63"/>
                  </a:lnTo>
                  <a:lnTo>
                    <a:pt x="120" y="3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2507;p60">
              <a:extLst>
                <a:ext uri="{FF2B5EF4-FFF2-40B4-BE49-F238E27FC236}">
                  <a16:creationId xmlns:a16="http://schemas.microsoft.com/office/drawing/2014/main" id="{AD06E6DE-90D5-1011-BE95-78EEEC7B6D40}"/>
                </a:ext>
              </a:extLst>
            </p:cNvPr>
            <p:cNvSpPr/>
            <p:nvPr/>
          </p:nvSpPr>
          <p:spPr>
            <a:xfrm>
              <a:off x="5900515" y="3130337"/>
              <a:ext cx="15706" cy="10774"/>
            </a:xfrm>
            <a:custGeom>
              <a:avLst/>
              <a:gdLst/>
              <a:ahLst/>
              <a:cxnLst/>
              <a:rect l="l" t="t" r="r" b="b"/>
              <a:pathLst>
                <a:path w="121" h="83" extrusionOk="0">
                  <a:moveTo>
                    <a:pt x="39" y="1"/>
                  </a:moveTo>
                  <a:lnTo>
                    <a:pt x="0" y="25"/>
                  </a:lnTo>
                  <a:lnTo>
                    <a:pt x="0" y="44"/>
                  </a:lnTo>
                  <a:lnTo>
                    <a:pt x="58" y="82"/>
                  </a:lnTo>
                  <a:lnTo>
                    <a:pt x="82" y="82"/>
                  </a:lnTo>
                  <a:lnTo>
                    <a:pt x="120" y="63"/>
                  </a:lnTo>
                  <a:lnTo>
                    <a:pt x="120" y="44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2508;p60">
              <a:extLst>
                <a:ext uri="{FF2B5EF4-FFF2-40B4-BE49-F238E27FC236}">
                  <a16:creationId xmlns:a16="http://schemas.microsoft.com/office/drawing/2014/main" id="{E0D243F5-4D0F-8069-2DA0-4047179BA8FD}"/>
                </a:ext>
              </a:extLst>
            </p:cNvPr>
            <p:cNvSpPr/>
            <p:nvPr/>
          </p:nvSpPr>
          <p:spPr>
            <a:xfrm>
              <a:off x="5911029" y="3138515"/>
              <a:ext cx="15706" cy="7529"/>
            </a:xfrm>
            <a:custGeom>
              <a:avLst/>
              <a:gdLst/>
              <a:ahLst/>
              <a:cxnLst/>
              <a:rect l="l" t="t" r="r" b="b"/>
              <a:pathLst>
                <a:path w="121" h="58" extrusionOk="0">
                  <a:moveTo>
                    <a:pt x="39" y="0"/>
                  </a:moveTo>
                  <a:lnTo>
                    <a:pt x="1" y="19"/>
                  </a:lnTo>
                  <a:lnTo>
                    <a:pt x="78" y="58"/>
                  </a:lnTo>
                  <a:lnTo>
                    <a:pt x="97" y="58"/>
                  </a:lnTo>
                  <a:lnTo>
                    <a:pt x="121" y="3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2509;p60">
              <a:extLst>
                <a:ext uri="{FF2B5EF4-FFF2-40B4-BE49-F238E27FC236}">
                  <a16:creationId xmlns:a16="http://schemas.microsoft.com/office/drawing/2014/main" id="{47E25EA4-EFDC-3D13-8553-6BDEE6F74A77}"/>
                </a:ext>
              </a:extLst>
            </p:cNvPr>
            <p:cNvSpPr/>
            <p:nvPr/>
          </p:nvSpPr>
          <p:spPr>
            <a:xfrm>
              <a:off x="5923491" y="3143447"/>
              <a:ext cx="15836" cy="10774"/>
            </a:xfrm>
            <a:custGeom>
              <a:avLst/>
              <a:gdLst/>
              <a:ahLst/>
              <a:cxnLst/>
              <a:rect l="l" t="t" r="r" b="b"/>
              <a:pathLst>
                <a:path w="122" h="83" extrusionOk="0">
                  <a:moveTo>
                    <a:pt x="25" y="1"/>
                  </a:moveTo>
                  <a:lnTo>
                    <a:pt x="1" y="20"/>
                  </a:lnTo>
                  <a:lnTo>
                    <a:pt x="1" y="44"/>
                  </a:lnTo>
                  <a:lnTo>
                    <a:pt x="63" y="82"/>
                  </a:lnTo>
                  <a:lnTo>
                    <a:pt x="83" y="82"/>
                  </a:lnTo>
                  <a:lnTo>
                    <a:pt x="102" y="63"/>
                  </a:lnTo>
                  <a:lnTo>
                    <a:pt x="121" y="44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2510;p60">
              <a:extLst>
                <a:ext uri="{FF2B5EF4-FFF2-40B4-BE49-F238E27FC236}">
                  <a16:creationId xmlns:a16="http://schemas.microsoft.com/office/drawing/2014/main" id="{82C78D39-7982-1706-FDDE-906837B2EA1D}"/>
                </a:ext>
              </a:extLst>
            </p:cNvPr>
            <p:cNvSpPr/>
            <p:nvPr/>
          </p:nvSpPr>
          <p:spPr>
            <a:xfrm>
              <a:off x="5934135" y="3151625"/>
              <a:ext cx="15706" cy="7529"/>
            </a:xfrm>
            <a:custGeom>
              <a:avLst/>
              <a:gdLst/>
              <a:ahLst/>
              <a:cxnLst/>
              <a:rect l="l" t="t" r="r" b="b"/>
              <a:pathLst>
                <a:path w="121" h="58" extrusionOk="0">
                  <a:moveTo>
                    <a:pt x="39" y="0"/>
                  </a:moveTo>
                  <a:lnTo>
                    <a:pt x="1" y="19"/>
                  </a:lnTo>
                  <a:lnTo>
                    <a:pt x="82" y="58"/>
                  </a:lnTo>
                  <a:lnTo>
                    <a:pt x="121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2511;p60">
              <a:extLst>
                <a:ext uri="{FF2B5EF4-FFF2-40B4-BE49-F238E27FC236}">
                  <a16:creationId xmlns:a16="http://schemas.microsoft.com/office/drawing/2014/main" id="{28C50A99-F06F-AEC3-4957-AA0D1B899458}"/>
                </a:ext>
              </a:extLst>
            </p:cNvPr>
            <p:cNvSpPr/>
            <p:nvPr/>
          </p:nvSpPr>
          <p:spPr>
            <a:xfrm>
              <a:off x="5947246" y="3156558"/>
              <a:ext cx="13240" cy="10774"/>
            </a:xfrm>
            <a:custGeom>
              <a:avLst/>
              <a:gdLst/>
              <a:ahLst/>
              <a:cxnLst/>
              <a:rect l="l" t="t" r="r" b="b"/>
              <a:pathLst>
                <a:path w="102" h="83" extrusionOk="0">
                  <a:moveTo>
                    <a:pt x="39" y="1"/>
                  </a:moveTo>
                  <a:lnTo>
                    <a:pt x="20" y="20"/>
                  </a:lnTo>
                  <a:lnTo>
                    <a:pt x="0" y="20"/>
                  </a:lnTo>
                  <a:lnTo>
                    <a:pt x="0" y="39"/>
                  </a:lnTo>
                  <a:lnTo>
                    <a:pt x="58" y="82"/>
                  </a:lnTo>
                  <a:lnTo>
                    <a:pt x="82" y="82"/>
                  </a:lnTo>
                  <a:lnTo>
                    <a:pt x="101" y="63"/>
                  </a:lnTo>
                  <a:lnTo>
                    <a:pt x="101" y="3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2512;p60">
              <a:extLst>
                <a:ext uri="{FF2B5EF4-FFF2-40B4-BE49-F238E27FC236}">
                  <a16:creationId xmlns:a16="http://schemas.microsoft.com/office/drawing/2014/main" id="{96A62AA6-CDF9-A0B6-E0A0-FDF2B26E953D}"/>
                </a:ext>
              </a:extLst>
            </p:cNvPr>
            <p:cNvSpPr/>
            <p:nvPr/>
          </p:nvSpPr>
          <p:spPr>
            <a:xfrm>
              <a:off x="5957890" y="3164736"/>
              <a:ext cx="15706" cy="7529"/>
            </a:xfrm>
            <a:custGeom>
              <a:avLst/>
              <a:gdLst/>
              <a:ahLst/>
              <a:cxnLst/>
              <a:rect l="l" t="t" r="r" b="b"/>
              <a:pathLst>
                <a:path w="121" h="58" extrusionOk="0">
                  <a:moveTo>
                    <a:pt x="39" y="0"/>
                  </a:moveTo>
                  <a:lnTo>
                    <a:pt x="0" y="19"/>
                  </a:lnTo>
                  <a:lnTo>
                    <a:pt x="77" y="58"/>
                  </a:lnTo>
                  <a:lnTo>
                    <a:pt x="120" y="3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2513;p60">
              <a:extLst>
                <a:ext uri="{FF2B5EF4-FFF2-40B4-BE49-F238E27FC236}">
                  <a16:creationId xmlns:a16="http://schemas.microsoft.com/office/drawing/2014/main" id="{E9F2A259-FB25-2356-704A-D6AAC0CDE029}"/>
                </a:ext>
              </a:extLst>
            </p:cNvPr>
            <p:cNvSpPr/>
            <p:nvPr/>
          </p:nvSpPr>
          <p:spPr>
            <a:xfrm>
              <a:off x="5833145" y="3102299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58" y="1"/>
                  </a:moveTo>
                  <a:lnTo>
                    <a:pt x="0" y="39"/>
                  </a:lnTo>
                  <a:lnTo>
                    <a:pt x="58" y="77"/>
                  </a:lnTo>
                  <a:lnTo>
                    <a:pt x="77" y="77"/>
                  </a:lnTo>
                  <a:lnTo>
                    <a:pt x="140" y="39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2514;p60">
              <a:extLst>
                <a:ext uri="{FF2B5EF4-FFF2-40B4-BE49-F238E27FC236}">
                  <a16:creationId xmlns:a16="http://schemas.microsoft.com/office/drawing/2014/main" id="{56A96193-49A7-74F9-7802-E36B3F624BD0}"/>
                </a:ext>
              </a:extLst>
            </p:cNvPr>
            <p:cNvSpPr/>
            <p:nvPr/>
          </p:nvSpPr>
          <p:spPr>
            <a:xfrm>
              <a:off x="5843140" y="3109827"/>
              <a:ext cx="18173" cy="10644"/>
            </a:xfrm>
            <a:custGeom>
              <a:avLst/>
              <a:gdLst/>
              <a:ahLst/>
              <a:cxnLst/>
              <a:rect l="l" t="t" r="r" b="b"/>
              <a:pathLst>
                <a:path w="140" h="82" extrusionOk="0">
                  <a:moveTo>
                    <a:pt x="63" y="0"/>
                  </a:moveTo>
                  <a:lnTo>
                    <a:pt x="0" y="19"/>
                  </a:lnTo>
                  <a:lnTo>
                    <a:pt x="0" y="39"/>
                  </a:lnTo>
                  <a:lnTo>
                    <a:pt x="82" y="82"/>
                  </a:lnTo>
                  <a:lnTo>
                    <a:pt x="101" y="63"/>
                  </a:lnTo>
                  <a:lnTo>
                    <a:pt x="140" y="39"/>
                  </a:lnTo>
                  <a:lnTo>
                    <a:pt x="140" y="1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2515;p60">
              <a:extLst>
                <a:ext uri="{FF2B5EF4-FFF2-40B4-BE49-F238E27FC236}">
                  <a16:creationId xmlns:a16="http://schemas.microsoft.com/office/drawing/2014/main" id="{18FA92E9-06D9-6570-6A14-364E10FA62F3}"/>
                </a:ext>
              </a:extLst>
            </p:cNvPr>
            <p:cNvSpPr/>
            <p:nvPr/>
          </p:nvSpPr>
          <p:spPr>
            <a:xfrm>
              <a:off x="5856251" y="3114760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39" y="1"/>
                  </a:moveTo>
                  <a:lnTo>
                    <a:pt x="0" y="44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39" y="63"/>
                  </a:lnTo>
                  <a:lnTo>
                    <a:pt x="139" y="4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2516;p60">
              <a:extLst>
                <a:ext uri="{FF2B5EF4-FFF2-40B4-BE49-F238E27FC236}">
                  <a16:creationId xmlns:a16="http://schemas.microsoft.com/office/drawing/2014/main" id="{797281D5-1448-F72C-FFDA-2C1F1BC9D11C}"/>
                </a:ext>
              </a:extLst>
            </p:cNvPr>
            <p:cNvSpPr/>
            <p:nvPr/>
          </p:nvSpPr>
          <p:spPr>
            <a:xfrm>
              <a:off x="5866765" y="3122938"/>
              <a:ext cx="18303" cy="10644"/>
            </a:xfrm>
            <a:custGeom>
              <a:avLst/>
              <a:gdLst/>
              <a:ahLst/>
              <a:cxnLst/>
              <a:rect l="l" t="t" r="r" b="b"/>
              <a:pathLst>
                <a:path w="141" h="82" extrusionOk="0">
                  <a:moveTo>
                    <a:pt x="58" y="0"/>
                  </a:moveTo>
                  <a:lnTo>
                    <a:pt x="1" y="19"/>
                  </a:lnTo>
                  <a:lnTo>
                    <a:pt x="1" y="39"/>
                  </a:lnTo>
                  <a:lnTo>
                    <a:pt x="78" y="82"/>
                  </a:lnTo>
                  <a:lnTo>
                    <a:pt x="140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2517;p60">
              <a:extLst>
                <a:ext uri="{FF2B5EF4-FFF2-40B4-BE49-F238E27FC236}">
                  <a16:creationId xmlns:a16="http://schemas.microsoft.com/office/drawing/2014/main" id="{64464BD9-8196-7CA3-3039-BC5C5AE381BC}"/>
                </a:ext>
              </a:extLst>
            </p:cNvPr>
            <p:cNvSpPr/>
            <p:nvPr/>
          </p:nvSpPr>
          <p:spPr>
            <a:xfrm>
              <a:off x="5879876" y="312787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39" y="1"/>
                  </a:moveTo>
                  <a:lnTo>
                    <a:pt x="1" y="44"/>
                  </a:lnTo>
                  <a:lnTo>
                    <a:pt x="58" y="82"/>
                  </a:lnTo>
                  <a:lnTo>
                    <a:pt x="77" y="82"/>
                  </a:lnTo>
                  <a:lnTo>
                    <a:pt x="121" y="63"/>
                  </a:lnTo>
                  <a:lnTo>
                    <a:pt x="140" y="44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2518;p60">
              <a:extLst>
                <a:ext uri="{FF2B5EF4-FFF2-40B4-BE49-F238E27FC236}">
                  <a16:creationId xmlns:a16="http://schemas.microsoft.com/office/drawing/2014/main" id="{6670CC1F-8CF3-B865-A0F3-1A8DFBDCF1B3}"/>
                </a:ext>
              </a:extLst>
            </p:cNvPr>
            <p:cNvSpPr/>
            <p:nvPr/>
          </p:nvSpPr>
          <p:spPr>
            <a:xfrm>
              <a:off x="5889871" y="3136048"/>
              <a:ext cx="18173" cy="9995"/>
            </a:xfrm>
            <a:custGeom>
              <a:avLst/>
              <a:gdLst/>
              <a:ahLst/>
              <a:cxnLst/>
              <a:rect l="l" t="t" r="r" b="b"/>
              <a:pathLst>
                <a:path w="140" h="77" extrusionOk="0">
                  <a:moveTo>
                    <a:pt x="63" y="0"/>
                  </a:moveTo>
                  <a:lnTo>
                    <a:pt x="0" y="19"/>
                  </a:lnTo>
                  <a:lnTo>
                    <a:pt x="0" y="38"/>
                  </a:lnTo>
                  <a:lnTo>
                    <a:pt x="63" y="77"/>
                  </a:lnTo>
                  <a:lnTo>
                    <a:pt x="82" y="77"/>
                  </a:lnTo>
                  <a:lnTo>
                    <a:pt x="140" y="38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2519;p60">
              <a:extLst>
                <a:ext uri="{FF2B5EF4-FFF2-40B4-BE49-F238E27FC236}">
                  <a16:creationId xmlns:a16="http://schemas.microsoft.com/office/drawing/2014/main" id="{3BABC722-BE6D-863E-CB3E-D3479292DC23}"/>
                </a:ext>
              </a:extLst>
            </p:cNvPr>
            <p:cNvSpPr/>
            <p:nvPr/>
          </p:nvSpPr>
          <p:spPr>
            <a:xfrm>
              <a:off x="5900515" y="314098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0"/>
                  </a:moveTo>
                  <a:lnTo>
                    <a:pt x="19" y="39"/>
                  </a:lnTo>
                  <a:lnTo>
                    <a:pt x="0" y="39"/>
                  </a:lnTo>
                  <a:lnTo>
                    <a:pt x="82" y="82"/>
                  </a:lnTo>
                  <a:lnTo>
                    <a:pt x="101" y="82"/>
                  </a:lnTo>
                  <a:lnTo>
                    <a:pt x="139" y="63"/>
                  </a:lnTo>
                  <a:lnTo>
                    <a:pt x="139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2520;p60">
              <a:extLst>
                <a:ext uri="{FF2B5EF4-FFF2-40B4-BE49-F238E27FC236}">
                  <a16:creationId xmlns:a16="http://schemas.microsoft.com/office/drawing/2014/main" id="{83B9C9FF-427C-7113-EEEF-28A1D06AFCCD}"/>
                </a:ext>
              </a:extLst>
            </p:cNvPr>
            <p:cNvSpPr/>
            <p:nvPr/>
          </p:nvSpPr>
          <p:spPr>
            <a:xfrm>
              <a:off x="5913626" y="3149029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58" y="1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58" y="78"/>
                  </a:lnTo>
                  <a:lnTo>
                    <a:pt x="77" y="78"/>
                  </a:lnTo>
                  <a:lnTo>
                    <a:pt x="139" y="39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2521;p60">
              <a:extLst>
                <a:ext uri="{FF2B5EF4-FFF2-40B4-BE49-F238E27FC236}">
                  <a16:creationId xmlns:a16="http://schemas.microsoft.com/office/drawing/2014/main" id="{0DCC6E13-71EC-2670-7A5B-D19BB92049C1}"/>
                </a:ext>
              </a:extLst>
            </p:cNvPr>
            <p:cNvSpPr/>
            <p:nvPr/>
          </p:nvSpPr>
          <p:spPr>
            <a:xfrm>
              <a:off x="5923491" y="3154092"/>
              <a:ext cx="18952" cy="10774"/>
            </a:xfrm>
            <a:custGeom>
              <a:avLst/>
              <a:gdLst/>
              <a:ahLst/>
              <a:cxnLst/>
              <a:rect l="l" t="t" r="r" b="b"/>
              <a:pathLst>
                <a:path w="146" h="83" extrusionOk="0">
                  <a:moveTo>
                    <a:pt x="83" y="0"/>
                  </a:moveTo>
                  <a:lnTo>
                    <a:pt x="63" y="20"/>
                  </a:lnTo>
                  <a:lnTo>
                    <a:pt x="1" y="39"/>
                  </a:lnTo>
                  <a:lnTo>
                    <a:pt x="1" y="58"/>
                  </a:lnTo>
                  <a:lnTo>
                    <a:pt x="83" y="82"/>
                  </a:lnTo>
                  <a:lnTo>
                    <a:pt x="102" y="82"/>
                  </a:lnTo>
                  <a:lnTo>
                    <a:pt x="145" y="58"/>
                  </a:lnTo>
                  <a:lnTo>
                    <a:pt x="145" y="3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2522;p60">
              <a:extLst>
                <a:ext uri="{FF2B5EF4-FFF2-40B4-BE49-F238E27FC236}">
                  <a16:creationId xmlns:a16="http://schemas.microsoft.com/office/drawing/2014/main" id="{ECC0E7EC-B5F6-D77C-6085-C2F3DCD0BFCF}"/>
                </a:ext>
              </a:extLst>
            </p:cNvPr>
            <p:cNvSpPr/>
            <p:nvPr/>
          </p:nvSpPr>
          <p:spPr>
            <a:xfrm>
              <a:off x="5936601" y="3161620"/>
              <a:ext cx="18303" cy="10644"/>
            </a:xfrm>
            <a:custGeom>
              <a:avLst/>
              <a:gdLst/>
              <a:ahLst/>
              <a:cxnLst/>
              <a:rect l="l" t="t" r="r" b="b"/>
              <a:pathLst>
                <a:path w="141" h="82" extrusionOk="0">
                  <a:moveTo>
                    <a:pt x="44" y="0"/>
                  </a:moveTo>
                  <a:lnTo>
                    <a:pt x="1" y="43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0" y="4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2523;p60">
              <a:extLst>
                <a:ext uri="{FF2B5EF4-FFF2-40B4-BE49-F238E27FC236}">
                  <a16:creationId xmlns:a16="http://schemas.microsoft.com/office/drawing/2014/main" id="{BFFBE371-3E66-57A8-7C04-704AD54DFF99}"/>
                </a:ext>
              </a:extLst>
            </p:cNvPr>
            <p:cNvSpPr/>
            <p:nvPr/>
          </p:nvSpPr>
          <p:spPr>
            <a:xfrm>
              <a:off x="5947246" y="3169669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0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82" y="82"/>
                  </a:lnTo>
                  <a:lnTo>
                    <a:pt x="140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2524;p60">
              <a:extLst>
                <a:ext uri="{FF2B5EF4-FFF2-40B4-BE49-F238E27FC236}">
                  <a16:creationId xmlns:a16="http://schemas.microsoft.com/office/drawing/2014/main" id="{5754153E-953E-98CC-C05B-A020D8874377}"/>
                </a:ext>
              </a:extLst>
            </p:cNvPr>
            <p:cNvSpPr/>
            <p:nvPr/>
          </p:nvSpPr>
          <p:spPr>
            <a:xfrm>
              <a:off x="5822501" y="3107361"/>
              <a:ext cx="18173" cy="10644"/>
            </a:xfrm>
            <a:custGeom>
              <a:avLst/>
              <a:gdLst/>
              <a:ahLst/>
              <a:cxnLst/>
              <a:rect l="l" t="t" r="r" b="b"/>
              <a:pathLst>
                <a:path w="140" h="82" extrusionOk="0">
                  <a:moveTo>
                    <a:pt x="58" y="0"/>
                  </a:moveTo>
                  <a:lnTo>
                    <a:pt x="1" y="38"/>
                  </a:lnTo>
                  <a:lnTo>
                    <a:pt x="58" y="82"/>
                  </a:lnTo>
                  <a:lnTo>
                    <a:pt x="82" y="82"/>
                  </a:lnTo>
                  <a:lnTo>
                    <a:pt x="140" y="58"/>
                  </a:lnTo>
                  <a:lnTo>
                    <a:pt x="140" y="3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2525;p60">
              <a:extLst>
                <a:ext uri="{FF2B5EF4-FFF2-40B4-BE49-F238E27FC236}">
                  <a16:creationId xmlns:a16="http://schemas.microsoft.com/office/drawing/2014/main" id="{F8A289AA-5ADE-E952-94D9-45885D63C778}"/>
                </a:ext>
              </a:extLst>
            </p:cNvPr>
            <p:cNvSpPr/>
            <p:nvPr/>
          </p:nvSpPr>
          <p:spPr>
            <a:xfrm>
              <a:off x="5833145" y="3114760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20" y="25"/>
                  </a:lnTo>
                  <a:lnTo>
                    <a:pt x="0" y="44"/>
                  </a:lnTo>
                  <a:lnTo>
                    <a:pt x="77" y="82"/>
                  </a:lnTo>
                  <a:lnTo>
                    <a:pt x="96" y="82"/>
                  </a:lnTo>
                  <a:lnTo>
                    <a:pt x="140" y="44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2526;p60">
              <a:extLst>
                <a:ext uri="{FF2B5EF4-FFF2-40B4-BE49-F238E27FC236}">
                  <a16:creationId xmlns:a16="http://schemas.microsoft.com/office/drawing/2014/main" id="{45193DFC-4C9D-40B6-6C6B-42E9DD6574B3}"/>
                </a:ext>
              </a:extLst>
            </p:cNvPr>
            <p:cNvSpPr/>
            <p:nvPr/>
          </p:nvSpPr>
          <p:spPr>
            <a:xfrm>
              <a:off x="5845606" y="3120342"/>
              <a:ext cx="18822" cy="10125"/>
            </a:xfrm>
            <a:custGeom>
              <a:avLst/>
              <a:gdLst/>
              <a:ahLst/>
              <a:cxnLst/>
              <a:rect l="l" t="t" r="r" b="b"/>
              <a:pathLst>
                <a:path w="145" h="78" extrusionOk="0">
                  <a:moveTo>
                    <a:pt x="63" y="1"/>
                  </a:moveTo>
                  <a:lnTo>
                    <a:pt x="0" y="39"/>
                  </a:lnTo>
                  <a:lnTo>
                    <a:pt x="63" y="78"/>
                  </a:lnTo>
                  <a:lnTo>
                    <a:pt x="82" y="78"/>
                  </a:lnTo>
                  <a:lnTo>
                    <a:pt x="145" y="59"/>
                  </a:lnTo>
                  <a:lnTo>
                    <a:pt x="145" y="39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2527;p60">
              <a:extLst>
                <a:ext uri="{FF2B5EF4-FFF2-40B4-BE49-F238E27FC236}">
                  <a16:creationId xmlns:a16="http://schemas.microsoft.com/office/drawing/2014/main" id="{85AD0C6B-A844-6889-37D7-5DFA6045CA12}"/>
                </a:ext>
              </a:extLst>
            </p:cNvPr>
            <p:cNvSpPr/>
            <p:nvPr/>
          </p:nvSpPr>
          <p:spPr>
            <a:xfrm>
              <a:off x="5856251" y="312787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3" y="1"/>
                  </a:moveTo>
                  <a:lnTo>
                    <a:pt x="0" y="20"/>
                  </a:lnTo>
                  <a:lnTo>
                    <a:pt x="0" y="44"/>
                  </a:lnTo>
                  <a:lnTo>
                    <a:pt x="82" y="82"/>
                  </a:lnTo>
                  <a:lnTo>
                    <a:pt x="139" y="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2528;p60">
              <a:extLst>
                <a:ext uri="{FF2B5EF4-FFF2-40B4-BE49-F238E27FC236}">
                  <a16:creationId xmlns:a16="http://schemas.microsoft.com/office/drawing/2014/main" id="{26E1C493-4BCE-5C35-4562-36EFFEFE81FC}"/>
                </a:ext>
              </a:extLst>
            </p:cNvPr>
            <p:cNvSpPr/>
            <p:nvPr/>
          </p:nvSpPr>
          <p:spPr>
            <a:xfrm>
              <a:off x="5869231" y="3133452"/>
              <a:ext cx="18303" cy="10125"/>
            </a:xfrm>
            <a:custGeom>
              <a:avLst/>
              <a:gdLst/>
              <a:ahLst/>
              <a:cxnLst/>
              <a:rect l="l" t="t" r="r" b="b"/>
              <a:pathLst>
                <a:path w="141" h="78" extrusionOk="0">
                  <a:moveTo>
                    <a:pt x="59" y="1"/>
                  </a:moveTo>
                  <a:lnTo>
                    <a:pt x="39" y="20"/>
                  </a:lnTo>
                  <a:lnTo>
                    <a:pt x="1" y="39"/>
                  </a:lnTo>
                  <a:lnTo>
                    <a:pt x="1" y="58"/>
                  </a:lnTo>
                  <a:lnTo>
                    <a:pt x="59" y="78"/>
                  </a:lnTo>
                  <a:lnTo>
                    <a:pt x="83" y="78"/>
                  </a:lnTo>
                  <a:lnTo>
                    <a:pt x="121" y="58"/>
                  </a:lnTo>
                  <a:lnTo>
                    <a:pt x="140" y="39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2529;p60">
              <a:extLst>
                <a:ext uri="{FF2B5EF4-FFF2-40B4-BE49-F238E27FC236}">
                  <a16:creationId xmlns:a16="http://schemas.microsoft.com/office/drawing/2014/main" id="{F733F23F-606B-BD18-474D-8CDC1F24CB4C}"/>
                </a:ext>
              </a:extLst>
            </p:cNvPr>
            <p:cNvSpPr/>
            <p:nvPr/>
          </p:nvSpPr>
          <p:spPr>
            <a:xfrm>
              <a:off x="5879876" y="314098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0"/>
                  </a:moveTo>
                  <a:lnTo>
                    <a:pt x="1" y="39"/>
                  </a:lnTo>
                  <a:lnTo>
                    <a:pt x="77" y="82"/>
                  </a:lnTo>
                  <a:lnTo>
                    <a:pt x="140" y="3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2530;p60">
              <a:extLst>
                <a:ext uri="{FF2B5EF4-FFF2-40B4-BE49-F238E27FC236}">
                  <a16:creationId xmlns:a16="http://schemas.microsoft.com/office/drawing/2014/main" id="{BAD8FED3-43F1-75FF-682C-06003C4DE0D6}"/>
                </a:ext>
              </a:extLst>
            </p:cNvPr>
            <p:cNvSpPr/>
            <p:nvPr/>
          </p:nvSpPr>
          <p:spPr>
            <a:xfrm>
              <a:off x="5892337" y="3149029"/>
              <a:ext cx="15706" cy="10125"/>
            </a:xfrm>
            <a:custGeom>
              <a:avLst/>
              <a:gdLst/>
              <a:ahLst/>
              <a:cxnLst/>
              <a:rect l="l" t="t" r="r" b="b"/>
              <a:pathLst>
                <a:path w="121" h="78" extrusionOk="0">
                  <a:moveTo>
                    <a:pt x="44" y="1"/>
                  </a:moveTo>
                  <a:lnTo>
                    <a:pt x="1" y="20"/>
                  </a:lnTo>
                  <a:lnTo>
                    <a:pt x="1" y="39"/>
                  </a:lnTo>
                  <a:lnTo>
                    <a:pt x="63" y="78"/>
                  </a:lnTo>
                  <a:lnTo>
                    <a:pt x="82" y="78"/>
                  </a:lnTo>
                  <a:lnTo>
                    <a:pt x="121" y="39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2531;p60">
              <a:extLst>
                <a:ext uri="{FF2B5EF4-FFF2-40B4-BE49-F238E27FC236}">
                  <a16:creationId xmlns:a16="http://schemas.microsoft.com/office/drawing/2014/main" id="{0979D236-3A3C-C721-DD87-964844B24CF6}"/>
                </a:ext>
              </a:extLst>
            </p:cNvPr>
            <p:cNvSpPr/>
            <p:nvPr/>
          </p:nvSpPr>
          <p:spPr>
            <a:xfrm>
              <a:off x="5902981" y="3154092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3" y="0"/>
                  </a:moveTo>
                  <a:lnTo>
                    <a:pt x="0" y="39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0" y="58"/>
                  </a:lnTo>
                  <a:lnTo>
                    <a:pt x="140" y="3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2532;p60">
              <a:extLst>
                <a:ext uri="{FF2B5EF4-FFF2-40B4-BE49-F238E27FC236}">
                  <a16:creationId xmlns:a16="http://schemas.microsoft.com/office/drawing/2014/main" id="{AAEE3850-E959-16DC-1516-2B5B807930CB}"/>
                </a:ext>
              </a:extLst>
            </p:cNvPr>
            <p:cNvSpPr/>
            <p:nvPr/>
          </p:nvSpPr>
          <p:spPr>
            <a:xfrm>
              <a:off x="5913626" y="3161620"/>
              <a:ext cx="18173" cy="10644"/>
            </a:xfrm>
            <a:custGeom>
              <a:avLst/>
              <a:gdLst/>
              <a:ahLst/>
              <a:cxnLst/>
              <a:rect l="l" t="t" r="r" b="b"/>
              <a:pathLst>
                <a:path w="140" h="82" extrusionOk="0">
                  <a:moveTo>
                    <a:pt x="58" y="0"/>
                  </a:moveTo>
                  <a:lnTo>
                    <a:pt x="19" y="24"/>
                  </a:lnTo>
                  <a:lnTo>
                    <a:pt x="0" y="43"/>
                  </a:lnTo>
                  <a:lnTo>
                    <a:pt x="77" y="82"/>
                  </a:lnTo>
                  <a:lnTo>
                    <a:pt x="101" y="82"/>
                  </a:lnTo>
                  <a:lnTo>
                    <a:pt x="139" y="4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2533;p60">
              <a:extLst>
                <a:ext uri="{FF2B5EF4-FFF2-40B4-BE49-F238E27FC236}">
                  <a16:creationId xmlns:a16="http://schemas.microsoft.com/office/drawing/2014/main" id="{DADEAE6E-7C12-50C4-E522-03FC6A128BF9}"/>
                </a:ext>
              </a:extLst>
            </p:cNvPr>
            <p:cNvSpPr/>
            <p:nvPr/>
          </p:nvSpPr>
          <p:spPr>
            <a:xfrm>
              <a:off x="5926606" y="3167202"/>
              <a:ext cx="18303" cy="10125"/>
            </a:xfrm>
            <a:custGeom>
              <a:avLst/>
              <a:gdLst/>
              <a:ahLst/>
              <a:cxnLst/>
              <a:rect l="l" t="t" r="r" b="b"/>
              <a:pathLst>
                <a:path w="141" h="78" extrusionOk="0">
                  <a:moveTo>
                    <a:pt x="59" y="0"/>
                  </a:moveTo>
                  <a:lnTo>
                    <a:pt x="1" y="39"/>
                  </a:lnTo>
                  <a:lnTo>
                    <a:pt x="59" y="77"/>
                  </a:lnTo>
                  <a:lnTo>
                    <a:pt x="78" y="77"/>
                  </a:lnTo>
                  <a:lnTo>
                    <a:pt x="140" y="58"/>
                  </a:lnTo>
                  <a:lnTo>
                    <a:pt x="140" y="3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2534;p60">
              <a:extLst>
                <a:ext uri="{FF2B5EF4-FFF2-40B4-BE49-F238E27FC236}">
                  <a16:creationId xmlns:a16="http://schemas.microsoft.com/office/drawing/2014/main" id="{DCD41F76-1564-2F4E-C3C1-D42C55E39B55}"/>
                </a:ext>
              </a:extLst>
            </p:cNvPr>
            <p:cNvSpPr/>
            <p:nvPr/>
          </p:nvSpPr>
          <p:spPr>
            <a:xfrm>
              <a:off x="5936601" y="3174601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63" y="1"/>
                  </a:moveTo>
                  <a:lnTo>
                    <a:pt x="1" y="20"/>
                  </a:lnTo>
                  <a:lnTo>
                    <a:pt x="1" y="44"/>
                  </a:lnTo>
                  <a:lnTo>
                    <a:pt x="82" y="83"/>
                  </a:lnTo>
                  <a:lnTo>
                    <a:pt x="140" y="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2535;p60">
              <a:extLst>
                <a:ext uri="{FF2B5EF4-FFF2-40B4-BE49-F238E27FC236}">
                  <a16:creationId xmlns:a16="http://schemas.microsoft.com/office/drawing/2014/main" id="{5322A2EE-1034-EDBE-92E1-A42B2673607D}"/>
                </a:ext>
              </a:extLst>
            </p:cNvPr>
            <p:cNvSpPr/>
            <p:nvPr/>
          </p:nvSpPr>
          <p:spPr>
            <a:xfrm>
              <a:off x="5811857" y="3112294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83" y="0"/>
                  </a:moveTo>
                  <a:lnTo>
                    <a:pt x="63" y="20"/>
                  </a:lnTo>
                  <a:lnTo>
                    <a:pt x="1" y="44"/>
                  </a:lnTo>
                  <a:lnTo>
                    <a:pt x="1" y="63"/>
                  </a:lnTo>
                  <a:lnTo>
                    <a:pt x="63" y="82"/>
                  </a:lnTo>
                  <a:lnTo>
                    <a:pt x="83" y="82"/>
                  </a:lnTo>
                  <a:lnTo>
                    <a:pt x="140" y="63"/>
                  </a:lnTo>
                  <a:lnTo>
                    <a:pt x="140" y="44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2536;p60">
              <a:extLst>
                <a:ext uri="{FF2B5EF4-FFF2-40B4-BE49-F238E27FC236}">
                  <a16:creationId xmlns:a16="http://schemas.microsoft.com/office/drawing/2014/main" id="{B4D9F53D-77D0-B055-D9CE-473DB41CE1F6}"/>
                </a:ext>
              </a:extLst>
            </p:cNvPr>
            <p:cNvSpPr/>
            <p:nvPr/>
          </p:nvSpPr>
          <p:spPr>
            <a:xfrm>
              <a:off x="5822501" y="3120342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58" y="1"/>
                  </a:moveTo>
                  <a:lnTo>
                    <a:pt x="20" y="39"/>
                  </a:lnTo>
                  <a:lnTo>
                    <a:pt x="1" y="39"/>
                  </a:lnTo>
                  <a:lnTo>
                    <a:pt x="82" y="78"/>
                  </a:lnTo>
                  <a:lnTo>
                    <a:pt x="102" y="78"/>
                  </a:lnTo>
                  <a:lnTo>
                    <a:pt x="140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2537;p60">
              <a:extLst>
                <a:ext uri="{FF2B5EF4-FFF2-40B4-BE49-F238E27FC236}">
                  <a16:creationId xmlns:a16="http://schemas.microsoft.com/office/drawing/2014/main" id="{349679F0-1D29-5315-CD25-882ECDA597C2}"/>
                </a:ext>
              </a:extLst>
            </p:cNvPr>
            <p:cNvSpPr/>
            <p:nvPr/>
          </p:nvSpPr>
          <p:spPr>
            <a:xfrm>
              <a:off x="5835611" y="312787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1" y="20"/>
                  </a:lnTo>
                  <a:lnTo>
                    <a:pt x="1" y="44"/>
                  </a:lnTo>
                  <a:lnTo>
                    <a:pt x="58" y="82"/>
                  </a:lnTo>
                  <a:lnTo>
                    <a:pt x="77" y="82"/>
                  </a:lnTo>
                  <a:lnTo>
                    <a:pt x="140" y="44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2538;p60">
              <a:extLst>
                <a:ext uri="{FF2B5EF4-FFF2-40B4-BE49-F238E27FC236}">
                  <a16:creationId xmlns:a16="http://schemas.microsoft.com/office/drawing/2014/main" id="{14BE8DA2-C871-F3F7-0BA0-1CBA02D18B00}"/>
                </a:ext>
              </a:extLst>
            </p:cNvPr>
            <p:cNvSpPr/>
            <p:nvPr/>
          </p:nvSpPr>
          <p:spPr>
            <a:xfrm>
              <a:off x="5845606" y="3133452"/>
              <a:ext cx="18822" cy="10125"/>
            </a:xfrm>
            <a:custGeom>
              <a:avLst/>
              <a:gdLst/>
              <a:ahLst/>
              <a:cxnLst/>
              <a:rect l="l" t="t" r="r" b="b"/>
              <a:pathLst>
                <a:path w="145" h="78" extrusionOk="0">
                  <a:moveTo>
                    <a:pt x="63" y="1"/>
                  </a:moveTo>
                  <a:lnTo>
                    <a:pt x="0" y="39"/>
                  </a:lnTo>
                  <a:lnTo>
                    <a:pt x="82" y="78"/>
                  </a:lnTo>
                  <a:lnTo>
                    <a:pt x="101" y="78"/>
                  </a:lnTo>
                  <a:lnTo>
                    <a:pt x="145" y="58"/>
                  </a:lnTo>
                  <a:lnTo>
                    <a:pt x="145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2539;p60">
              <a:extLst>
                <a:ext uri="{FF2B5EF4-FFF2-40B4-BE49-F238E27FC236}">
                  <a16:creationId xmlns:a16="http://schemas.microsoft.com/office/drawing/2014/main" id="{97E46392-A60E-4089-A4B9-F0EFCFC147A1}"/>
                </a:ext>
              </a:extLst>
            </p:cNvPr>
            <p:cNvSpPr/>
            <p:nvPr/>
          </p:nvSpPr>
          <p:spPr>
            <a:xfrm>
              <a:off x="5858717" y="314098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44" y="0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0" y="3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2540;p60">
              <a:extLst>
                <a:ext uri="{FF2B5EF4-FFF2-40B4-BE49-F238E27FC236}">
                  <a16:creationId xmlns:a16="http://schemas.microsoft.com/office/drawing/2014/main" id="{63A8D830-4423-BEC9-D54C-EE1650D9D910}"/>
                </a:ext>
              </a:extLst>
            </p:cNvPr>
            <p:cNvSpPr/>
            <p:nvPr/>
          </p:nvSpPr>
          <p:spPr>
            <a:xfrm>
              <a:off x="5869231" y="3145914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59" y="1"/>
                  </a:moveTo>
                  <a:lnTo>
                    <a:pt x="1" y="44"/>
                  </a:lnTo>
                  <a:lnTo>
                    <a:pt x="83" y="83"/>
                  </a:lnTo>
                  <a:lnTo>
                    <a:pt x="140" y="63"/>
                  </a:lnTo>
                  <a:lnTo>
                    <a:pt x="140" y="44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2541;p60">
              <a:extLst>
                <a:ext uri="{FF2B5EF4-FFF2-40B4-BE49-F238E27FC236}">
                  <a16:creationId xmlns:a16="http://schemas.microsoft.com/office/drawing/2014/main" id="{68982DEE-555B-9957-D7C8-E30EE2C208DC}"/>
                </a:ext>
              </a:extLst>
            </p:cNvPr>
            <p:cNvSpPr/>
            <p:nvPr/>
          </p:nvSpPr>
          <p:spPr>
            <a:xfrm>
              <a:off x="5882342" y="3154092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39" y="0"/>
                  </a:moveTo>
                  <a:lnTo>
                    <a:pt x="1" y="20"/>
                  </a:lnTo>
                  <a:lnTo>
                    <a:pt x="1" y="39"/>
                  </a:lnTo>
                  <a:lnTo>
                    <a:pt x="58" y="82"/>
                  </a:lnTo>
                  <a:lnTo>
                    <a:pt x="78" y="82"/>
                  </a:lnTo>
                  <a:lnTo>
                    <a:pt x="121" y="39"/>
                  </a:lnTo>
                  <a:lnTo>
                    <a:pt x="140" y="3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2542;p60">
              <a:extLst>
                <a:ext uri="{FF2B5EF4-FFF2-40B4-BE49-F238E27FC236}">
                  <a16:creationId xmlns:a16="http://schemas.microsoft.com/office/drawing/2014/main" id="{47997900-0D70-C1C4-2325-B3F89E600129}"/>
                </a:ext>
              </a:extLst>
            </p:cNvPr>
            <p:cNvSpPr/>
            <p:nvPr/>
          </p:nvSpPr>
          <p:spPr>
            <a:xfrm>
              <a:off x="5892337" y="3159024"/>
              <a:ext cx="18822" cy="10774"/>
            </a:xfrm>
            <a:custGeom>
              <a:avLst/>
              <a:gdLst/>
              <a:ahLst/>
              <a:cxnLst/>
              <a:rect l="l" t="t" r="r" b="b"/>
              <a:pathLst>
                <a:path w="145" h="83" extrusionOk="0">
                  <a:moveTo>
                    <a:pt x="82" y="1"/>
                  </a:moveTo>
                  <a:lnTo>
                    <a:pt x="63" y="20"/>
                  </a:lnTo>
                  <a:lnTo>
                    <a:pt x="1" y="44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5" y="63"/>
                  </a:lnTo>
                  <a:lnTo>
                    <a:pt x="145" y="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2543;p60">
              <a:extLst>
                <a:ext uri="{FF2B5EF4-FFF2-40B4-BE49-F238E27FC236}">
                  <a16:creationId xmlns:a16="http://schemas.microsoft.com/office/drawing/2014/main" id="{9B852ADA-7939-BF11-E21B-8F94F7A62CC8}"/>
                </a:ext>
              </a:extLst>
            </p:cNvPr>
            <p:cNvSpPr/>
            <p:nvPr/>
          </p:nvSpPr>
          <p:spPr>
            <a:xfrm>
              <a:off x="5902981" y="3167202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63" y="0"/>
                  </a:moveTo>
                  <a:lnTo>
                    <a:pt x="20" y="39"/>
                  </a:lnTo>
                  <a:lnTo>
                    <a:pt x="0" y="39"/>
                  </a:lnTo>
                  <a:lnTo>
                    <a:pt x="82" y="77"/>
                  </a:lnTo>
                  <a:lnTo>
                    <a:pt x="101" y="77"/>
                  </a:lnTo>
                  <a:lnTo>
                    <a:pt x="140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2544;p60">
              <a:extLst>
                <a:ext uri="{FF2B5EF4-FFF2-40B4-BE49-F238E27FC236}">
                  <a16:creationId xmlns:a16="http://schemas.microsoft.com/office/drawing/2014/main" id="{72F687D8-09DA-6D4E-A91A-464DB77186DD}"/>
                </a:ext>
              </a:extLst>
            </p:cNvPr>
            <p:cNvSpPr/>
            <p:nvPr/>
          </p:nvSpPr>
          <p:spPr>
            <a:xfrm>
              <a:off x="5916092" y="317460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0" y="20"/>
                  </a:lnTo>
                  <a:lnTo>
                    <a:pt x="0" y="44"/>
                  </a:lnTo>
                  <a:lnTo>
                    <a:pt x="58" y="83"/>
                  </a:lnTo>
                  <a:lnTo>
                    <a:pt x="82" y="63"/>
                  </a:lnTo>
                  <a:lnTo>
                    <a:pt x="140" y="44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2545;p60">
              <a:extLst>
                <a:ext uri="{FF2B5EF4-FFF2-40B4-BE49-F238E27FC236}">
                  <a16:creationId xmlns:a16="http://schemas.microsoft.com/office/drawing/2014/main" id="{E2CA1F06-CFCB-E70E-9969-E1B14A224F9F}"/>
                </a:ext>
              </a:extLst>
            </p:cNvPr>
            <p:cNvSpPr/>
            <p:nvPr/>
          </p:nvSpPr>
          <p:spPr>
            <a:xfrm>
              <a:off x="5926606" y="3180313"/>
              <a:ext cx="18303" cy="9995"/>
            </a:xfrm>
            <a:custGeom>
              <a:avLst/>
              <a:gdLst/>
              <a:ahLst/>
              <a:cxnLst/>
              <a:rect l="l" t="t" r="r" b="b"/>
              <a:pathLst>
                <a:path w="141" h="77" extrusionOk="0">
                  <a:moveTo>
                    <a:pt x="59" y="0"/>
                  </a:moveTo>
                  <a:lnTo>
                    <a:pt x="1" y="39"/>
                  </a:lnTo>
                  <a:lnTo>
                    <a:pt x="78" y="77"/>
                  </a:lnTo>
                  <a:lnTo>
                    <a:pt x="97" y="77"/>
                  </a:lnTo>
                  <a:lnTo>
                    <a:pt x="140" y="58"/>
                  </a:lnTo>
                  <a:lnTo>
                    <a:pt x="140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2546;p60">
              <a:extLst>
                <a:ext uri="{FF2B5EF4-FFF2-40B4-BE49-F238E27FC236}">
                  <a16:creationId xmlns:a16="http://schemas.microsoft.com/office/drawing/2014/main" id="{F371E123-8290-0B62-6EB8-EEB750B6AC23}"/>
                </a:ext>
              </a:extLst>
            </p:cNvPr>
            <p:cNvSpPr/>
            <p:nvPr/>
          </p:nvSpPr>
          <p:spPr>
            <a:xfrm>
              <a:off x="5801991" y="3120342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58" y="1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77" y="78"/>
                  </a:lnTo>
                  <a:lnTo>
                    <a:pt x="139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2547;p60">
              <a:extLst>
                <a:ext uri="{FF2B5EF4-FFF2-40B4-BE49-F238E27FC236}">
                  <a16:creationId xmlns:a16="http://schemas.microsoft.com/office/drawing/2014/main" id="{CF2AD60F-EB08-0522-741A-B76002AA0845}"/>
                </a:ext>
              </a:extLst>
            </p:cNvPr>
            <p:cNvSpPr/>
            <p:nvPr/>
          </p:nvSpPr>
          <p:spPr>
            <a:xfrm>
              <a:off x="5814453" y="3125404"/>
              <a:ext cx="15706" cy="10774"/>
            </a:xfrm>
            <a:custGeom>
              <a:avLst/>
              <a:gdLst/>
              <a:ahLst/>
              <a:cxnLst/>
              <a:rect l="l" t="t" r="r" b="b"/>
              <a:pathLst>
                <a:path w="121" h="83" extrusionOk="0">
                  <a:moveTo>
                    <a:pt x="43" y="0"/>
                  </a:moveTo>
                  <a:lnTo>
                    <a:pt x="0" y="39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20" y="63"/>
                  </a:lnTo>
                  <a:lnTo>
                    <a:pt x="120" y="3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2548;p60">
              <a:extLst>
                <a:ext uri="{FF2B5EF4-FFF2-40B4-BE49-F238E27FC236}">
                  <a16:creationId xmlns:a16="http://schemas.microsoft.com/office/drawing/2014/main" id="{7314B160-8594-3266-D79F-A3A64B83ED37}"/>
                </a:ext>
              </a:extLst>
            </p:cNvPr>
            <p:cNvSpPr/>
            <p:nvPr/>
          </p:nvSpPr>
          <p:spPr>
            <a:xfrm>
              <a:off x="5824967" y="3133452"/>
              <a:ext cx="18303" cy="10125"/>
            </a:xfrm>
            <a:custGeom>
              <a:avLst/>
              <a:gdLst/>
              <a:ahLst/>
              <a:cxnLst/>
              <a:rect l="l" t="t" r="r" b="b"/>
              <a:pathLst>
                <a:path w="141" h="78" extrusionOk="0">
                  <a:moveTo>
                    <a:pt x="63" y="1"/>
                  </a:moveTo>
                  <a:lnTo>
                    <a:pt x="1" y="20"/>
                  </a:lnTo>
                  <a:lnTo>
                    <a:pt x="1" y="39"/>
                  </a:lnTo>
                  <a:lnTo>
                    <a:pt x="63" y="78"/>
                  </a:lnTo>
                  <a:lnTo>
                    <a:pt x="83" y="78"/>
                  </a:lnTo>
                  <a:lnTo>
                    <a:pt x="140" y="39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2549;p60">
              <a:extLst>
                <a:ext uri="{FF2B5EF4-FFF2-40B4-BE49-F238E27FC236}">
                  <a16:creationId xmlns:a16="http://schemas.microsoft.com/office/drawing/2014/main" id="{343C6F1F-12AB-9CDE-5A5C-A49F0184B8FB}"/>
                </a:ext>
              </a:extLst>
            </p:cNvPr>
            <p:cNvSpPr/>
            <p:nvPr/>
          </p:nvSpPr>
          <p:spPr>
            <a:xfrm>
              <a:off x="5835611" y="3138515"/>
              <a:ext cx="18173" cy="10644"/>
            </a:xfrm>
            <a:custGeom>
              <a:avLst/>
              <a:gdLst/>
              <a:ahLst/>
              <a:cxnLst/>
              <a:rect l="l" t="t" r="r" b="b"/>
              <a:pathLst>
                <a:path w="140" h="82" extrusionOk="0">
                  <a:moveTo>
                    <a:pt x="77" y="0"/>
                  </a:moveTo>
                  <a:lnTo>
                    <a:pt x="58" y="19"/>
                  </a:lnTo>
                  <a:lnTo>
                    <a:pt x="20" y="39"/>
                  </a:lnTo>
                  <a:lnTo>
                    <a:pt x="1" y="39"/>
                  </a:lnTo>
                  <a:lnTo>
                    <a:pt x="77" y="82"/>
                  </a:lnTo>
                  <a:lnTo>
                    <a:pt x="101" y="82"/>
                  </a:lnTo>
                  <a:lnTo>
                    <a:pt x="140" y="58"/>
                  </a:lnTo>
                  <a:lnTo>
                    <a:pt x="140" y="3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2550;p60">
              <a:extLst>
                <a:ext uri="{FF2B5EF4-FFF2-40B4-BE49-F238E27FC236}">
                  <a16:creationId xmlns:a16="http://schemas.microsoft.com/office/drawing/2014/main" id="{D472F20D-6E93-5828-9EE5-10E8D96F56E0}"/>
                </a:ext>
              </a:extLst>
            </p:cNvPr>
            <p:cNvSpPr/>
            <p:nvPr/>
          </p:nvSpPr>
          <p:spPr>
            <a:xfrm>
              <a:off x="5848722" y="3145914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0" y="44"/>
                  </a:lnTo>
                  <a:lnTo>
                    <a:pt x="58" y="83"/>
                  </a:lnTo>
                  <a:lnTo>
                    <a:pt x="77" y="83"/>
                  </a:lnTo>
                  <a:lnTo>
                    <a:pt x="140" y="44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2551;p60">
              <a:extLst>
                <a:ext uri="{FF2B5EF4-FFF2-40B4-BE49-F238E27FC236}">
                  <a16:creationId xmlns:a16="http://schemas.microsoft.com/office/drawing/2014/main" id="{4857BECE-F602-C908-574B-CA66AA96A483}"/>
                </a:ext>
              </a:extLst>
            </p:cNvPr>
            <p:cNvSpPr/>
            <p:nvPr/>
          </p:nvSpPr>
          <p:spPr>
            <a:xfrm>
              <a:off x="5858717" y="3154092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3" y="0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82" y="82"/>
                  </a:lnTo>
                  <a:lnTo>
                    <a:pt x="82" y="58"/>
                  </a:lnTo>
                  <a:lnTo>
                    <a:pt x="140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2552;p60">
              <a:extLst>
                <a:ext uri="{FF2B5EF4-FFF2-40B4-BE49-F238E27FC236}">
                  <a16:creationId xmlns:a16="http://schemas.microsoft.com/office/drawing/2014/main" id="{6693AB17-F2FD-3992-3ABB-EFAD70C46DDE}"/>
                </a:ext>
              </a:extLst>
            </p:cNvPr>
            <p:cNvSpPr/>
            <p:nvPr/>
          </p:nvSpPr>
          <p:spPr>
            <a:xfrm>
              <a:off x="5871828" y="3159024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39" y="1"/>
                  </a:moveTo>
                  <a:lnTo>
                    <a:pt x="0" y="44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39" y="63"/>
                  </a:lnTo>
                  <a:lnTo>
                    <a:pt x="139" y="4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2553;p60">
              <a:extLst>
                <a:ext uri="{FF2B5EF4-FFF2-40B4-BE49-F238E27FC236}">
                  <a16:creationId xmlns:a16="http://schemas.microsoft.com/office/drawing/2014/main" id="{3E7058E2-9608-97DE-C758-ECA3537AE431}"/>
                </a:ext>
              </a:extLst>
            </p:cNvPr>
            <p:cNvSpPr/>
            <p:nvPr/>
          </p:nvSpPr>
          <p:spPr>
            <a:xfrm>
              <a:off x="5882342" y="3167202"/>
              <a:ext cx="18303" cy="10125"/>
            </a:xfrm>
            <a:custGeom>
              <a:avLst/>
              <a:gdLst/>
              <a:ahLst/>
              <a:cxnLst/>
              <a:rect l="l" t="t" r="r" b="b"/>
              <a:pathLst>
                <a:path w="141" h="78" extrusionOk="0">
                  <a:moveTo>
                    <a:pt x="58" y="0"/>
                  </a:moveTo>
                  <a:lnTo>
                    <a:pt x="1" y="19"/>
                  </a:lnTo>
                  <a:lnTo>
                    <a:pt x="1" y="39"/>
                  </a:lnTo>
                  <a:lnTo>
                    <a:pt x="78" y="77"/>
                  </a:lnTo>
                  <a:lnTo>
                    <a:pt x="140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2554;p60">
              <a:extLst>
                <a:ext uri="{FF2B5EF4-FFF2-40B4-BE49-F238E27FC236}">
                  <a16:creationId xmlns:a16="http://schemas.microsoft.com/office/drawing/2014/main" id="{F5BAACD4-31B9-22D4-724F-22339A1D06B4}"/>
                </a:ext>
              </a:extLst>
            </p:cNvPr>
            <p:cNvSpPr/>
            <p:nvPr/>
          </p:nvSpPr>
          <p:spPr>
            <a:xfrm>
              <a:off x="5895452" y="3172135"/>
              <a:ext cx="15706" cy="10774"/>
            </a:xfrm>
            <a:custGeom>
              <a:avLst/>
              <a:gdLst/>
              <a:ahLst/>
              <a:cxnLst/>
              <a:rect l="l" t="t" r="r" b="b"/>
              <a:pathLst>
                <a:path w="121" h="83" extrusionOk="0">
                  <a:moveTo>
                    <a:pt x="39" y="1"/>
                  </a:moveTo>
                  <a:lnTo>
                    <a:pt x="1" y="39"/>
                  </a:lnTo>
                  <a:lnTo>
                    <a:pt x="58" y="82"/>
                  </a:lnTo>
                  <a:lnTo>
                    <a:pt x="78" y="82"/>
                  </a:lnTo>
                  <a:lnTo>
                    <a:pt x="121" y="63"/>
                  </a:lnTo>
                  <a:lnTo>
                    <a:pt x="121" y="39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2555;p60">
              <a:extLst>
                <a:ext uri="{FF2B5EF4-FFF2-40B4-BE49-F238E27FC236}">
                  <a16:creationId xmlns:a16="http://schemas.microsoft.com/office/drawing/2014/main" id="{5C3B54DA-B21C-BE2A-DE65-2F0F3D25FA32}"/>
                </a:ext>
              </a:extLst>
            </p:cNvPr>
            <p:cNvSpPr/>
            <p:nvPr/>
          </p:nvSpPr>
          <p:spPr>
            <a:xfrm>
              <a:off x="5905448" y="3180313"/>
              <a:ext cx="18173" cy="9995"/>
            </a:xfrm>
            <a:custGeom>
              <a:avLst/>
              <a:gdLst/>
              <a:ahLst/>
              <a:cxnLst/>
              <a:rect l="l" t="t" r="r" b="b"/>
              <a:pathLst>
                <a:path w="140" h="77" extrusionOk="0">
                  <a:moveTo>
                    <a:pt x="63" y="0"/>
                  </a:moveTo>
                  <a:lnTo>
                    <a:pt x="1" y="19"/>
                  </a:lnTo>
                  <a:lnTo>
                    <a:pt x="1" y="39"/>
                  </a:lnTo>
                  <a:lnTo>
                    <a:pt x="63" y="77"/>
                  </a:lnTo>
                  <a:lnTo>
                    <a:pt x="82" y="77"/>
                  </a:lnTo>
                  <a:lnTo>
                    <a:pt x="140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2556;p60">
              <a:extLst>
                <a:ext uri="{FF2B5EF4-FFF2-40B4-BE49-F238E27FC236}">
                  <a16:creationId xmlns:a16="http://schemas.microsoft.com/office/drawing/2014/main" id="{D58FC03F-BE21-73E3-4B98-E17C9C643E2F}"/>
                </a:ext>
              </a:extLst>
            </p:cNvPr>
            <p:cNvSpPr/>
            <p:nvPr/>
          </p:nvSpPr>
          <p:spPr>
            <a:xfrm>
              <a:off x="5916092" y="3185245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19" y="39"/>
                  </a:lnTo>
                  <a:lnTo>
                    <a:pt x="0" y="39"/>
                  </a:lnTo>
                  <a:lnTo>
                    <a:pt x="82" y="82"/>
                  </a:lnTo>
                  <a:lnTo>
                    <a:pt x="101" y="82"/>
                  </a:lnTo>
                  <a:lnTo>
                    <a:pt x="140" y="58"/>
                  </a:lnTo>
                  <a:lnTo>
                    <a:pt x="140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2557;p60">
              <a:extLst>
                <a:ext uri="{FF2B5EF4-FFF2-40B4-BE49-F238E27FC236}">
                  <a16:creationId xmlns:a16="http://schemas.microsoft.com/office/drawing/2014/main" id="{14864FD8-400A-D5B7-D936-CEAF981D5680}"/>
                </a:ext>
              </a:extLst>
            </p:cNvPr>
            <p:cNvSpPr/>
            <p:nvPr/>
          </p:nvSpPr>
          <p:spPr>
            <a:xfrm>
              <a:off x="5791347" y="3125404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0"/>
                  </a:moveTo>
                  <a:lnTo>
                    <a:pt x="0" y="39"/>
                  </a:lnTo>
                  <a:lnTo>
                    <a:pt x="82" y="82"/>
                  </a:lnTo>
                  <a:lnTo>
                    <a:pt x="140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2558;p60">
              <a:extLst>
                <a:ext uri="{FF2B5EF4-FFF2-40B4-BE49-F238E27FC236}">
                  <a16:creationId xmlns:a16="http://schemas.microsoft.com/office/drawing/2014/main" id="{11884578-F64C-089A-753E-92BAF76E7520}"/>
                </a:ext>
              </a:extLst>
            </p:cNvPr>
            <p:cNvSpPr/>
            <p:nvPr/>
          </p:nvSpPr>
          <p:spPr>
            <a:xfrm>
              <a:off x="5804457" y="3133452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39" y="1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58" y="78"/>
                  </a:lnTo>
                  <a:lnTo>
                    <a:pt x="77" y="78"/>
                  </a:lnTo>
                  <a:lnTo>
                    <a:pt x="120" y="39"/>
                  </a:lnTo>
                  <a:lnTo>
                    <a:pt x="140" y="39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2559;p60">
              <a:extLst>
                <a:ext uri="{FF2B5EF4-FFF2-40B4-BE49-F238E27FC236}">
                  <a16:creationId xmlns:a16="http://schemas.microsoft.com/office/drawing/2014/main" id="{0E6454B9-EB58-0749-EDCD-46FBE9FBA4BD}"/>
                </a:ext>
              </a:extLst>
            </p:cNvPr>
            <p:cNvSpPr/>
            <p:nvPr/>
          </p:nvSpPr>
          <p:spPr>
            <a:xfrm>
              <a:off x="5814453" y="3138515"/>
              <a:ext cx="18822" cy="10644"/>
            </a:xfrm>
            <a:custGeom>
              <a:avLst/>
              <a:gdLst/>
              <a:ahLst/>
              <a:cxnLst/>
              <a:rect l="l" t="t" r="r" b="b"/>
              <a:pathLst>
                <a:path w="145" h="82" extrusionOk="0">
                  <a:moveTo>
                    <a:pt x="63" y="0"/>
                  </a:moveTo>
                  <a:lnTo>
                    <a:pt x="0" y="39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4" y="58"/>
                  </a:lnTo>
                  <a:lnTo>
                    <a:pt x="144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2560;p60">
              <a:extLst>
                <a:ext uri="{FF2B5EF4-FFF2-40B4-BE49-F238E27FC236}">
                  <a16:creationId xmlns:a16="http://schemas.microsoft.com/office/drawing/2014/main" id="{A0058C60-A84D-C6AB-081F-C8DBB91CAD25}"/>
                </a:ext>
              </a:extLst>
            </p:cNvPr>
            <p:cNvSpPr/>
            <p:nvPr/>
          </p:nvSpPr>
          <p:spPr>
            <a:xfrm>
              <a:off x="5827563" y="3145914"/>
              <a:ext cx="75547" cy="41927"/>
            </a:xfrm>
            <a:custGeom>
              <a:avLst/>
              <a:gdLst/>
              <a:ahLst/>
              <a:cxnLst/>
              <a:rect l="l" t="t" r="r" b="b"/>
              <a:pathLst>
                <a:path w="582" h="323" extrusionOk="0">
                  <a:moveTo>
                    <a:pt x="43" y="1"/>
                  </a:moveTo>
                  <a:lnTo>
                    <a:pt x="0" y="25"/>
                  </a:lnTo>
                  <a:lnTo>
                    <a:pt x="0" y="44"/>
                  </a:lnTo>
                  <a:lnTo>
                    <a:pt x="500" y="323"/>
                  </a:lnTo>
                  <a:lnTo>
                    <a:pt x="524" y="323"/>
                  </a:lnTo>
                  <a:lnTo>
                    <a:pt x="562" y="304"/>
                  </a:lnTo>
                  <a:lnTo>
                    <a:pt x="581" y="28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2561;p60">
              <a:extLst>
                <a:ext uri="{FF2B5EF4-FFF2-40B4-BE49-F238E27FC236}">
                  <a16:creationId xmlns:a16="http://schemas.microsoft.com/office/drawing/2014/main" id="{03AEA472-66E6-2AE5-7B68-B25F3081C79C}"/>
                </a:ext>
              </a:extLst>
            </p:cNvPr>
            <p:cNvSpPr/>
            <p:nvPr/>
          </p:nvSpPr>
          <p:spPr>
            <a:xfrm>
              <a:off x="5895452" y="3185245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58" y="1"/>
                  </a:moveTo>
                  <a:lnTo>
                    <a:pt x="1" y="39"/>
                  </a:lnTo>
                  <a:lnTo>
                    <a:pt x="58" y="82"/>
                  </a:lnTo>
                  <a:lnTo>
                    <a:pt x="78" y="82"/>
                  </a:lnTo>
                  <a:lnTo>
                    <a:pt x="140" y="58"/>
                  </a:lnTo>
                  <a:lnTo>
                    <a:pt x="140" y="39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2562;p60">
              <a:extLst>
                <a:ext uri="{FF2B5EF4-FFF2-40B4-BE49-F238E27FC236}">
                  <a16:creationId xmlns:a16="http://schemas.microsoft.com/office/drawing/2014/main" id="{42E340F1-78F9-C570-9350-36A5DEFD200B}"/>
                </a:ext>
              </a:extLst>
            </p:cNvPr>
            <p:cNvSpPr/>
            <p:nvPr/>
          </p:nvSpPr>
          <p:spPr>
            <a:xfrm>
              <a:off x="5907914" y="3192774"/>
              <a:ext cx="15706" cy="10644"/>
            </a:xfrm>
            <a:custGeom>
              <a:avLst/>
              <a:gdLst/>
              <a:ahLst/>
              <a:cxnLst/>
              <a:rect l="l" t="t" r="r" b="b"/>
              <a:pathLst>
                <a:path w="121" h="82" extrusionOk="0">
                  <a:moveTo>
                    <a:pt x="44" y="0"/>
                  </a:moveTo>
                  <a:lnTo>
                    <a:pt x="1" y="24"/>
                  </a:lnTo>
                  <a:lnTo>
                    <a:pt x="1" y="43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21" y="4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2563;p60">
              <a:extLst>
                <a:ext uri="{FF2B5EF4-FFF2-40B4-BE49-F238E27FC236}">
                  <a16:creationId xmlns:a16="http://schemas.microsoft.com/office/drawing/2014/main" id="{129D7606-CD09-2564-A828-039A4349A3C4}"/>
                </a:ext>
              </a:extLst>
            </p:cNvPr>
            <p:cNvSpPr/>
            <p:nvPr/>
          </p:nvSpPr>
          <p:spPr>
            <a:xfrm>
              <a:off x="7589180" y="3086722"/>
              <a:ext cx="242086" cy="140449"/>
            </a:xfrm>
            <a:custGeom>
              <a:avLst/>
              <a:gdLst/>
              <a:ahLst/>
              <a:cxnLst/>
              <a:rect l="l" t="t" r="r" b="b"/>
              <a:pathLst>
                <a:path w="1865" h="1082" extrusionOk="0">
                  <a:moveTo>
                    <a:pt x="1125" y="1"/>
                  </a:moveTo>
                  <a:lnTo>
                    <a:pt x="1" y="659"/>
                  </a:lnTo>
                  <a:lnTo>
                    <a:pt x="740" y="1081"/>
                  </a:lnTo>
                  <a:lnTo>
                    <a:pt x="1865" y="438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2564;p60">
              <a:extLst>
                <a:ext uri="{FF2B5EF4-FFF2-40B4-BE49-F238E27FC236}">
                  <a16:creationId xmlns:a16="http://schemas.microsoft.com/office/drawing/2014/main" id="{7AFE8802-036A-6F11-4B88-39ED251F8228}"/>
                </a:ext>
              </a:extLst>
            </p:cNvPr>
            <p:cNvSpPr/>
            <p:nvPr/>
          </p:nvSpPr>
          <p:spPr>
            <a:xfrm>
              <a:off x="7589180" y="3172135"/>
              <a:ext cx="96186" cy="57504"/>
            </a:xfrm>
            <a:custGeom>
              <a:avLst/>
              <a:gdLst/>
              <a:ahLst/>
              <a:cxnLst/>
              <a:rect l="l" t="t" r="r" b="b"/>
              <a:pathLst>
                <a:path w="741" h="443" extrusionOk="0">
                  <a:moveTo>
                    <a:pt x="1" y="1"/>
                  </a:moveTo>
                  <a:lnTo>
                    <a:pt x="740" y="443"/>
                  </a:lnTo>
                  <a:lnTo>
                    <a:pt x="740" y="4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2565;p60">
              <a:extLst>
                <a:ext uri="{FF2B5EF4-FFF2-40B4-BE49-F238E27FC236}">
                  <a16:creationId xmlns:a16="http://schemas.microsoft.com/office/drawing/2014/main" id="{09E1F7AA-C9D6-8162-8D90-26BEAD6DBDED}"/>
                </a:ext>
              </a:extLst>
            </p:cNvPr>
            <p:cNvSpPr/>
            <p:nvPr/>
          </p:nvSpPr>
          <p:spPr>
            <a:xfrm>
              <a:off x="7685237" y="3143447"/>
              <a:ext cx="146031" cy="86191"/>
            </a:xfrm>
            <a:custGeom>
              <a:avLst/>
              <a:gdLst/>
              <a:ahLst/>
              <a:cxnLst/>
              <a:rect l="l" t="t" r="r" b="b"/>
              <a:pathLst>
                <a:path w="1125" h="664" extrusionOk="0">
                  <a:moveTo>
                    <a:pt x="1125" y="1"/>
                  </a:moveTo>
                  <a:lnTo>
                    <a:pt x="0" y="644"/>
                  </a:lnTo>
                  <a:lnTo>
                    <a:pt x="0" y="664"/>
                  </a:lnTo>
                  <a:lnTo>
                    <a:pt x="1125" y="20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2566;p60">
              <a:extLst>
                <a:ext uri="{FF2B5EF4-FFF2-40B4-BE49-F238E27FC236}">
                  <a16:creationId xmlns:a16="http://schemas.microsoft.com/office/drawing/2014/main" id="{D403F745-9038-F4F0-7E58-1698EF3AB211}"/>
                </a:ext>
              </a:extLst>
            </p:cNvPr>
            <p:cNvSpPr/>
            <p:nvPr/>
          </p:nvSpPr>
          <p:spPr>
            <a:xfrm>
              <a:off x="7591646" y="2981967"/>
              <a:ext cx="143564" cy="190294"/>
            </a:xfrm>
            <a:custGeom>
              <a:avLst/>
              <a:gdLst/>
              <a:ahLst/>
              <a:cxnLst/>
              <a:rect l="l" t="t" r="r" b="b"/>
              <a:pathLst>
                <a:path w="1106" h="1466" extrusionOk="0">
                  <a:moveTo>
                    <a:pt x="1045" y="0"/>
                  </a:moveTo>
                  <a:cubicBezTo>
                    <a:pt x="1038" y="0"/>
                    <a:pt x="1031" y="2"/>
                    <a:pt x="1024" y="5"/>
                  </a:cubicBezTo>
                  <a:lnTo>
                    <a:pt x="44" y="587"/>
                  </a:lnTo>
                  <a:cubicBezTo>
                    <a:pt x="25" y="606"/>
                    <a:pt x="1" y="625"/>
                    <a:pt x="1" y="663"/>
                  </a:cubicBezTo>
                  <a:lnTo>
                    <a:pt x="1" y="1466"/>
                  </a:lnTo>
                  <a:lnTo>
                    <a:pt x="1106" y="827"/>
                  </a:lnTo>
                  <a:lnTo>
                    <a:pt x="1106" y="63"/>
                  </a:lnTo>
                  <a:cubicBezTo>
                    <a:pt x="1106" y="32"/>
                    <a:pt x="1077" y="0"/>
                    <a:pt x="1045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2567;p60">
              <a:extLst>
                <a:ext uri="{FF2B5EF4-FFF2-40B4-BE49-F238E27FC236}">
                  <a16:creationId xmlns:a16="http://schemas.microsoft.com/office/drawing/2014/main" id="{8163B79F-2256-77F2-76AA-3DAEBC2DD57F}"/>
                </a:ext>
              </a:extLst>
            </p:cNvPr>
            <p:cNvSpPr/>
            <p:nvPr/>
          </p:nvSpPr>
          <p:spPr>
            <a:xfrm>
              <a:off x="7597228" y="2987549"/>
              <a:ext cx="132401" cy="177314"/>
            </a:xfrm>
            <a:custGeom>
              <a:avLst/>
              <a:gdLst/>
              <a:ahLst/>
              <a:cxnLst/>
              <a:rect l="l" t="t" r="r" b="b"/>
              <a:pathLst>
                <a:path w="1020" h="1366" extrusionOk="0">
                  <a:moveTo>
                    <a:pt x="1019" y="1"/>
                  </a:moveTo>
                  <a:lnTo>
                    <a:pt x="1" y="601"/>
                  </a:lnTo>
                  <a:lnTo>
                    <a:pt x="1" y="1365"/>
                  </a:lnTo>
                  <a:lnTo>
                    <a:pt x="1019" y="784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rgbClr val="F5F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2568;p60">
              <a:extLst>
                <a:ext uri="{FF2B5EF4-FFF2-40B4-BE49-F238E27FC236}">
                  <a16:creationId xmlns:a16="http://schemas.microsoft.com/office/drawing/2014/main" id="{DDFAC8C9-951D-BE0A-881F-E24251CC0B65}"/>
                </a:ext>
              </a:extLst>
            </p:cNvPr>
            <p:cNvSpPr/>
            <p:nvPr/>
          </p:nvSpPr>
          <p:spPr>
            <a:xfrm>
              <a:off x="7721973" y="3099183"/>
              <a:ext cx="15706" cy="8308"/>
            </a:xfrm>
            <a:custGeom>
              <a:avLst/>
              <a:gdLst/>
              <a:ahLst/>
              <a:cxnLst/>
              <a:rect l="l" t="t" r="r" b="b"/>
              <a:pathLst>
                <a:path w="121" h="64" extrusionOk="0">
                  <a:moveTo>
                    <a:pt x="78" y="1"/>
                  </a:moveTo>
                  <a:lnTo>
                    <a:pt x="1" y="44"/>
                  </a:lnTo>
                  <a:lnTo>
                    <a:pt x="39" y="63"/>
                  </a:lnTo>
                  <a:lnTo>
                    <a:pt x="121" y="2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2569;p60">
              <a:extLst>
                <a:ext uri="{FF2B5EF4-FFF2-40B4-BE49-F238E27FC236}">
                  <a16:creationId xmlns:a16="http://schemas.microsoft.com/office/drawing/2014/main" id="{8A887FFB-618E-1733-7142-71E656548FC1}"/>
                </a:ext>
              </a:extLst>
            </p:cNvPr>
            <p:cNvSpPr/>
            <p:nvPr/>
          </p:nvSpPr>
          <p:spPr>
            <a:xfrm>
              <a:off x="7711458" y="3104765"/>
              <a:ext cx="13240" cy="10125"/>
            </a:xfrm>
            <a:custGeom>
              <a:avLst/>
              <a:gdLst/>
              <a:ahLst/>
              <a:cxnLst/>
              <a:rect l="l" t="t" r="r" b="b"/>
              <a:pathLst>
                <a:path w="102" h="78" extrusionOk="0">
                  <a:moveTo>
                    <a:pt x="63" y="1"/>
                  </a:moveTo>
                  <a:lnTo>
                    <a:pt x="0" y="39"/>
                  </a:lnTo>
                  <a:lnTo>
                    <a:pt x="0" y="58"/>
                  </a:lnTo>
                  <a:lnTo>
                    <a:pt x="19" y="78"/>
                  </a:lnTo>
                  <a:lnTo>
                    <a:pt x="39" y="78"/>
                  </a:lnTo>
                  <a:lnTo>
                    <a:pt x="101" y="39"/>
                  </a:lnTo>
                  <a:lnTo>
                    <a:pt x="101" y="2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2570;p60">
              <a:extLst>
                <a:ext uri="{FF2B5EF4-FFF2-40B4-BE49-F238E27FC236}">
                  <a16:creationId xmlns:a16="http://schemas.microsoft.com/office/drawing/2014/main" id="{22CD7B3B-DF75-4585-B1D9-15ACD3E66CFB}"/>
                </a:ext>
              </a:extLst>
            </p:cNvPr>
            <p:cNvSpPr/>
            <p:nvPr/>
          </p:nvSpPr>
          <p:spPr>
            <a:xfrm>
              <a:off x="7698348" y="3112294"/>
              <a:ext cx="15706" cy="8178"/>
            </a:xfrm>
            <a:custGeom>
              <a:avLst/>
              <a:gdLst/>
              <a:ahLst/>
              <a:cxnLst/>
              <a:rect l="l" t="t" r="r" b="b"/>
              <a:pathLst>
                <a:path w="121" h="63" extrusionOk="0">
                  <a:moveTo>
                    <a:pt x="82" y="0"/>
                  </a:moveTo>
                  <a:lnTo>
                    <a:pt x="0" y="44"/>
                  </a:lnTo>
                  <a:lnTo>
                    <a:pt x="43" y="63"/>
                  </a:lnTo>
                  <a:lnTo>
                    <a:pt x="120" y="2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2571;p60">
              <a:extLst>
                <a:ext uri="{FF2B5EF4-FFF2-40B4-BE49-F238E27FC236}">
                  <a16:creationId xmlns:a16="http://schemas.microsoft.com/office/drawing/2014/main" id="{F48961AC-68D1-D875-DC4C-726616107DE4}"/>
                </a:ext>
              </a:extLst>
            </p:cNvPr>
            <p:cNvSpPr/>
            <p:nvPr/>
          </p:nvSpPr>
          <p:spPr>
            <a:xfrm>
              <a:off x="7688352" y="3117875"/>
              <a:ext cx="15706" cy="10125"/>
            </a:xfrm>
            <a:custGeom>
              <a:avLst/>
              <a:gdLst/>
              <a:ahLst/>
              <a:cxnLst/>
              <a:rect l="l" t="t" r="r" b="b"/>
              <a:pathLst>
                <a:path w="121" h="78" extrusionOk="0">
                  <a:moveTo>
                    <a:pt x="58" y="1"/>
                  </a:moveTo>
                  <a:lnTo>
                    <a:pt x="0" y="39"/>
                  </a:lnTo>
                  <a:lnTo>
                    <a:pt x="0" y="58"/>
                  </a:lnTo>
                  <a:lnTo>
                    <a:pt x="20" y="78"/>
                  </a:lnTo>
                  <a:lnTo>
                    <a:pt x="39" y="78"/>
                  </a:lnTo>
                  <a:lnTo>
                    <a:pt x="120" y="39"/>
                  </a:lnTo>
                  <a:lnTo>
                    <a:pt x="96" y="20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2572;p60">
              <a:extLst>
                <a:ext uri="{FF2B5EF4-FFF2-40B4-BE49-F238E27FC236}">
                  <a16:creationId xmlns:a16="http://schemas.microsoft.com/office/drawing/2014/main" id="{DAA46407-508C-2F2F-CF45-7225A2AD3C44}"/>
                </a:ext>
              </a:extLst>
            </p:cNvPr>
            <p:cNvSpPr/>
            <p:nvPr/>
          </p:nvSpPr>
          <p:spPr>
            <a:xfrm>
              <a:off x="7675242" y="3125404"/>
              <a:ext cx="15706" cy="8178"/>
            </a:xfrm>
            <a:custGeom>
              <a:avLst/>
              <a:gdLst/>
              <a:ahLst/>
              <a:cxnLst/>
              <a:rect l="l" t="t" r="r" b="b"/>
              <a:pathLst>
                <a:path w="121" h="63" extrusionOk="0">
                  <a:moveTo>
                    <a:pt x="77" y="0"/>
                  </a:moveTo>
                  <a:lnTo>
                    <a:pt x="1" y="39"/>
                  </a:lnTo>
                  <a:lnTo>
                    <a:pt x="39" y="63"/>
                  </a:lnTo>
                  <a:lnTo>
                    <a:pt x="58" y="63"/>
                  </a:lnTo>
                  <a:lnTo>
                    <a:pt x="121" y="2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2573;p60">
              <a:extLst>
                <a:ext uri="{FF2B5EF4-FFF2-40B4-BE49-F238E27FC236}">
                  <a16:creationId xmlns:a16="http://schemas.microsoft.com/office/drawing/2014/main" id="{CF89932D-5ED2-DEBA-55CB-2273DE61A94C}"/>
                </a:ext>
              </a:extLst>
            </p:cNvPr>
            <p:cNvSpPr/>
            <p:nvPr/>
          </p:nvSpPr>
          <p:spPr>
            <a:xfrm>
              <a:off x="7664598" y="3133452"/>
              <a:ext cx="15706" cy="7658"/>
            </a:xfrm>
            <a:custGeom>
              <a:avLst/>
              <a:gdLst/>
              <a:ahLst/>
              <a:cxnLst/>
              <a:rect l="l" t="t" r="r" b="b"/>
              <a:pathLst>
                <a:path w="121" h="59" extrusionOk="0">
                  <a:moveTo>
                    <a:pt x="63" y="1"/>
                  </a:moveTo>
                  <a:lnTo>
                    <a:pt x="1" y="39"/>
                  </a:lnTo>
                  <a:lnTo>
                    <a:pt x="20" y="58"/>
                  </a:lnTo>
                  <a:lnTo>
                    <a:pt x="39" y="58"/>
                  </a:lnTo>
                  <a:lnTo>
                    <a:pt x="121" y="20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2574;p60">
              <a:extLst>
                <a:ext uri="{FF2B5EF4-FFF2-40B4-BE49-F238E27FC236}">
                  <a16:creationId xmlns:a16="http://schemas.microsoft.com/office/drawing/2014/main" id="{3B9BED77-090E-2F8F-F402-4DD83B3CCFE3}"/>
                </a:ext>
              </a:extLst>
            </p:cNvPr>
            <p:cNvSpPr/>
            <p:nvPr/>
          </p:nvSpPr>
          <p:spPr>
            <a:xfrm>
              <a:off x="7651487" y="3138515"/>
              <a:ext cx="15836" cy="7529"/>
            </a:xfrm>
            <a:custGeom>
              <a:avLst/>
              <a:gdLst/>
              <a:ahLst/>
              <a:cxnLst/>
              <a:rect l="l" t="t" r="r" b="b"/>
              <a:pathLst>
                <a:path w="122" h="58" extrusionOk="0">
                  <a:moveTo>
                    <a:pt x="83" y="0"/>
                  </a:moveTo>
                  <a:lnTo>
                    <a:pt x="1" y="39"/>
                  </a:lnTo>
                  <a:lnTo>
                    <a:pt x="20" y="58"/>
                  </a:lnTo>
                  <a:lnTo>
                    <a:pt x="63" y="58"/>
                  </a:lnTo>
                  <a:lnTo>
                    <a:pt x="121" y="1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2575;p60">
              <a:extLst>
                <a:ext uri="{FF2B5EF4-FFF2-40B4-BE49-F238E27FC236}">
                  <a16:creationId xmlns:a16="http://schemas.microsoft.com/office/drawing/2014/main" id="{D5FF6891-D789-2AA5-2D37-1CA2871EF7C3}"/>
                </a:ext>
              </a:extLst>
            </p:cNvPr>
            <p:cNvSpPr/>
            <p:nvPr/>
          </p:nvSpPr>
          <p:spPr>
            <a:xfrm>
              <a:off x="7641622" y="3145914"/>
              <a:ext cx="15706" cy="8308"/>
            </a:xfrm>
            <a:custGeom>
              <a:avLst/>
              <a:gdLst/>
              <a:ahLst/>
              <a:cxnLst/>
              <a:rect l="l" t="t" r="r" b="b"/>
              <a:pathLst>
                <a:path w="121" h="64" extrusionOk="0">
                  <a:moveTo>
                    <a:pt x="77" y="1"/>
                  </a:moveTo>
                  <a:lnTo>
                    <a:pt x="0" y="44"/>
                  </a:lnTo>
                  <a:lnTo>
                    <a:pt x="39" y="63"/>
                  </a:lnTo>
                  <a:lnTo>
                    <a:pt x="120" y="25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2576;p60">
              <a:extLst>
                <a:ext uri="{FF2B5EF4-FFF2-40B4-BE49-F238E27FC236}">
                  <a16:creationId xmlns:a16="http://schemas.microsoft.com/office/drawing/2014/main" id="{8D3C1E56-CD51-6EA5-534F-9F5FFB80052C}"/>
                </a:ext>
              </a:extLst>
            </p:cNvPr>
            <p:cNvSpPr/>
            <p:nvPr/>
          </p:nvSpPr>
          <p:spPr>
            <a:xfrm>
              <a:off x="7630978" y="3151625"/>
              <a:ext cx="13240" cy="10125"/>
            </a:xfrm>
            <a:custGeom>
              <a:avLst/>
              <a:gdLst/>
              <a:ahLst/>
              <a:cxnLst/>
              <a:rect l="l" t="t" r="r" b="b"/>
              <a:pathLst>
                <a:path w="102" h="78" extrusionOk="0">
                  <a:moveTo>
                    <a:pt x="58" y="0"/>
                  </a:moveTo>
                  <a:lnTo>
                    <a:pt x="0" y="39"/>
                  </a:lnTo>
                  <a:lnTo>
                    <a:pt x="0" y="58"/>
                  </a:lnTo>
                  <a:lnTo>
                    <a:pt x="20" y="77"/>
                  </a:lnTo>
                  <a:lnTo>
                    <a:pt x="39" y="77"/>
                  </a:lnTo>
                  <a:lnTo>
                    <a:pt x="101" y="39"/>
                  </a:lnTo>
                  <a:lnTo>
                    <a:pt x="101" y="1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2577;p60">
              <a:extLst>
                <a:ext uri="{FF2B5EF4-FFF2-40B4-BE49-F238E27FC236}">
                  <a16:creationId xmlns:a16="http://schemas.microsoft.com/office/drawing/2014/main" id="{49CA4FE7-BF64-CE8A-C0A0-590A8EA41C02}"/>
                </a:ext>
              </a:extLst>
            </p:cNvPr>
            <p:cNvSpPr/>
            <p:nvPr/>
          </p:nvSpPr>
          <p:spPr>
            <a:xfrm>
              <a:off x="7617867" y="3159024"/>
              <a:ext cx="15706" cy="8308"/>
            </a:xfrm>
            <a:custGeom>
              <a:avLst/>
              <a:gdLst/>
              <a:ahLst/>
              <a:cxnLst/>
              <a:rect l="l" t="t" r="r" b="b"/>
              <a:pathLst>
                <a:path w="121" h="64" extrusionOk="0">
                  <a:moveTo>
                    <a:pt x="82" y="1"/>
                  </a:moveTo>
                  <a:lnTo>
                    <a:pt x="1" y="44"/>
                  </a:lnTo>
                  <a:lnTo>
                    <a:pt x="39" y="63"/>
                  </a:lnTo>
                  <a:lnTo>
                    <a:pt x="121" y="2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2578;p60">
              <a:extLst>
                <a:ext uri="{FF2B5EF4-FFF2-40B4-BE49-F238E27FC236}">
                  <a16:creationId xmlns:a16="http://schemas.microsoft.com/office/drawing/2014/main" id="{1DD7E83C-1C95-B2BA-BAFF-D2F7601D827A}"/>
                </a:ext>
              </a:extLst>
            </p:cNvPr>
            <p:cNvSpPr/>
            <p:nvPr/>
          </p:nvSpPr>
          <p:spPr>
            <a:xfrm>
              <a:off x="7607223" y="3164736"/>
              <a:ext cx="15706" cy="9995"/>
            </a:xfrm>
            <a:custGeom>
              <a:avLst/>
              <a:gdLst/>
              <a:ahLst/>
              <a:cxnLst/>
              <a:rect l="l" t="t" r="r" b="b"/>
              <a:pathLst>
                <a:path w="121" h="77" extrusionOk="0">
                  <a:moveTo>
                    <a:pt x="63" y="0"/>
                  </a:moveTo>
                  <a:lnTo>
                    <a:pt x="1" y="38"/>
                  </a:lnTo>
                  <a:lnTo>
                    <a:pt x="1" y="58"/>
                  </a:lnTo>
                  <a:lnTo>
                    <a:pt x="25" y="77"/>
                  </a:lnTo>
                  <a:lnTo>
                    <a:pt x="44" y="77"/>
                  </a:lnTo>
                  <a:lnTo>
                    <a:pt x="121" y="38"/>
                  </a:lnTo>
                  <a:lnTo>
                    <a:pt x="102" y="1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2579;p60">
              <a:extLst>
                <a:ext uri="{FF2B5EF4-FFF2-40B4-BE49-F238E27FC236}">
                  <a16:creationId xmlns:a16="http://schemas.microsoft.com/office/drawing/2014/main" id="{DC6859C0-778F-A6E5-2BDF-3DF4C06BBA37}"/>
                </a:ext>
              </a:extLst>
            </p:cNvPr>
            <p:cNvSpPr/>
            <p:nvPr/>
          </p:nvSpPr>
          <p:spPr>
            <a:xfrm>
              <a:off x="7729501" y="3102299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63" y="1"/>
                  </a:moveTo>
                  <a:lnTo>
                    <a:pt x="0" y="39"/>
                  </a:lnTo>
                  <a:lnTo>
                    <a:pt x="0" y="58"/>
                  </a:lnTo>
                  <a:lnTo>
                    <a:pt x="44" y="77"/>
                  </a:lnTo>
                  <a:lnTo>
                    <a:pt x="63" y="77"/>
                  </a:lnTo>
                  <a:lnTo>
                    <a:pt x="140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2580;p60">
              <a:extLst>
                <a:ext uri="{FF2B5EF4-FFF2-40B4-BE49-F238E27FC236}">
                  <a16:creationId xmlns:a16="http://schemas.microsoft.com/office/drawing/2014/main" id="{684A53F4-0DCE-57CB-D8C2-A41AE37D591E}"/>
                </a:ext>
              </a:extLst>
            </p:cNvPr>
            <p:cNvSpPr/>
            <p:nvPr/>
          </p:nvSpPr>
          <p:spPr>
            <a:xfrm>
              <a:off x="7716391" y="3109827"/>
              <a:ext cx="18822" cy="10644"/>
            </a:xfrm>
            <a:custGeom>
              <a:avLst/>
              <a:gdLst/>
              <a:ahLst/>
              <a:cxnLst/>
              <a:rect l="l" t="t" r="r" b="b"/>
              <a:pathLst>
                <a:path w="145" h="82" extrusionOk="0">
                  <a:moveTo>
                    <a:pt x="82" y="0"/>
                  </a:moveTo>
                  <a:lnTo>
                    <a:pt x="1" y="39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5" y="39"/>
                  </a:lnTo>
                  <a:lnTo>
                    <a:pt x="145" y="1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2581;p60">
              <a:extLst>
                <a:ext uri="{FF2B5EF4-FFF2-40B4-BE49-F238E27FC236}">
                  <a16:creationId xmlns:a16="http://schemas.microsoft.com/office/drawing/2014/main" id="{C91FC542-A00A-6CEB-A504-33F9C9DF1BD9}"/>
                </a:ext>
              </a:extLst>
            </p:cNvPr>
            <p:cNvSpPr/>
            <p:nvPr/>
          </p:nvSpPr>
          <p:spPr>
            <a:xfrm>
              <a:off x="7706396" y="3114760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58" y="1"/>
                  </a:moveTo>
                  <a:lnTo>
                    <a:pt x="1" y="44"/>
                  </a:lnTo>
                  <a:lnTo>
                    <a:pt x="1" y="63"/>
                  </a:lnTo>
                  <a:lnTo>
                    <a:pt x="58" y="82"/>
                  </a:lnTo>
                  <a:lnTo>
                    <a:pt x="140" y="44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2582;p60">
              <a:extLst>
                <a:ext uri="{FF2B5EF4-FFF2-40B4-BE49-F238E27FC236}">
                  <a16:creationId xmlns:a16="http://schemas.microsoft.com/office/drawing/2014/main" id="{C51984CB-157A-AD32-AFCB-C6F6C40506B8}"/>
                </a:ext>
              </a:extLst>
            </p:cNvPr>
            <p:cNvSpPr/>
            <p:nvPr/>
          </p:nvSpPr>
          <p:spPr>
            <a:xfrm>
              <a:off x="7693285" y="3122938"/>
              <a:ext cx="18303" cy="10644"/>
            </a:xfrm>
            <a:custGeom>
              <a:avLst/>
              <a:gdLst/>
              <a:ahLst/>
              <a:cxnLst/>
              <a:rect l="l" t="t" r="r" b="b"/>
              <a:pathLst>
                <a:path w="141" h="82" extrusionOk="0">
                  <a:moveTo>
                    <a:pt x="82" y="0"/>
                  </a:moveTo>
                  <a:lnTo>
                    <a:pt x="1" y="39"/>
                  </a:lnTo>
                  <a:lnTo>
                    <a:pt x="20" y="39"/>
                  </a:lnTo>
                  <a:lnTo>
                    <a:pt x="58" y="82"/>
                  </a:lnTo>
                  <a:lnTo>
                    <a:pt x="82" y="82"/>
                  </a:lnTo>
                  <a:lnTo>
                    <a:pt x="140" y="3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2583;p60">
              <a:extLst>
                <a:ext uri="{FF2B5EF4-FFF2-40B4-BE49-F238E27FC236}">
                  <a16:creationId xmlns:a16="http://schemas.microsoft.com/office/drawing/2014/main" id="{DA60A848-FE36-7AE3-D52E-37DB29F2F0DA}"/>
                </a:ext>
              </a:extLst>
            </p:cNvPr>
            <p:cNvSpPr/>
            <p:nvPr/>
          </p:nvSpPr>
          <p:spPr>
            <a:xfrm>
              <a:off x="7682771" y="3130337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3" y="1"/>
                  </a:moveTo>
                  <a:lnTo>
                    <a:pt x="0" y="44"/>
                  </a:lnTo>
                  <a:lnTo>
                    <a:pt x="63" y="63"/>
                  </a:lnTo>
                  <a:lnTo>
                    <a:pt x="82" y="82"/>
                  </a:lnTo>
                  <a:lnTo>
                    <a:pt x="139" y="44"/>
                  </a:lnTo>
                  <a:lnTo>
                    <a:pt x="139" y="25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2584;p60">
              <a:extLst>
                <a:ext uri="{FF2B5EF4-FFF2-40B4-BE49-F238E27FC236}">
                  <a16:creationId xmlns:a16="http://schemas.microsoft.com/office/drawing/2014/main" id="{E9279879-5487-D7F6-ED87-480C177157EA}"/>
                </a:ext>
              </a:extLst>
            </p:cNvPr>
            <p:cNvSpPr/>
            <p:nvPr/>
          </p:nvSpPr>
          <p:spPr>
            <a:xfrm>
              <a:off x="7672776" y="3136048"/>
              <a:ext cx="18173" cy="9995"/>
            </a:xfrm>
            <a:custGeom>
              <a:avLst/>
              <a:gdLst/>
              <a:ahLst/>
              <a:cxnLst/>
              <a:rect l="l" t="t" r="r" b="b"/>
              <a:pathLst>
                <a:path w="140" h="77" extrusionOk="0">
                  <a:moveTo>
                    <a:pt x="58" y="0"/>
                  </a:moveTo>
                  <a:lnTo>
                    <a:pt x="0" y="38"/>
                  </a:lnTo>
                  <a:lnTo>
                    <a:pt x="0" y="58"/>
                  </a:lnTo>
                  <a:lnTo>
                    <a:pt x="39" y="77"/>
                  </a:lnTo>
                  <a:lnTo>
                    <a:pt x="58" y="77"/>
                  </a:lnTo>
                  <a:lnTo>
                    <a:pt x="140" y="38"/>
                  </a:lnTo>
                  <a:lnTo>
                    <a:pt x="120" y="3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2585;p60">
              <a:extLst>
                <a:ext uri="{FF2B5EF4-FFF2-40B4-BE49-F238E27FC236}">
                  <a16:creationId xmlns:a16="http://schemas.microsoft.com/office/drawing/2014/main" id="{823A5B0B-A0CA-122A-5C8D-54727F79F726}"/>
                </a:ext>
              </a:extLst>
            </p:cNvPr>
            <p:cNvSpPr/>
            <p:nvPr/>
          </p:nvSpPr>
          <p:spPr>
            <a:xfrm>
              <a:off x="7659665" y="3143447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77" y="1"/>
                  </a:moveTo>
                  <a:lnTo>
                    <a:pt x="0" y="44"/>
                  </a:lnTo>
                  <a:lnTo>
                    <a:pt x="58" y="82"/>
                  </a:lnTo>
                  <a:lnTo>
                    <a:pt x="77" y="82"/>
                  </a:lnTo>
                  <a:lnTo>
                    <a:pt x="140" y="44"/>
                  </a:lnTo>
                  <a:lnTo>
                    <a:pt x="140" y="20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2586;p60">
              <a:extLst>
                <a:ext uri="{FF2B5EF4-FFF2-40B4-BE49-F238E27FC236}">
                  <a16:creationId xmlns:a16="http://schemas.microsoft.com/office/drawing/2014/main" id="{BE62489A-642A-5600-3D61-613E3992FE48}"/>
                </a:ext>
              </a:extLst>
            </p:cNvPr>
            <p:cNvSpPr/>
            <p:nvPr/>
          </p:nvSpPr>
          <p:spPr>
            <a:xfrm>
              <a:off x="7649021" y="3149029"/>
              <a:ext cx="18303" cy="10125"/>
            </a:xfrm>
            <a:custGeom>
              <a:avLst/>
              <a:gdLst/>
              <a:ahLst/>
              <a:cxnLst/>
              <a:rect l="l" t="t" r="r" b="b"/>
              <a:pathLst>
                <a:path w="141" h="78" extrusionOk="0">
                  <a:moveTo>
                    <a:pt x="63" y="1"/>
                  </a:moveTo>
                  <a:lnTo>
                    <a:pt x="1" y="39"/>
                  </a:lnTo>
                  <a:lnTo>
                    <a:pt x="1" y="59"/>
                  </a:lnTo>
                  <a:lnTo>
                    <a:pt x="39" y="78"/>
                  </a:lnTo>
                  <a:lnTo>
                    <a:pt x="63" y="78"/>
                  </a:lnTo>
                  <a:lnTo>
                    <a:pt x="140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2587;p60">
              <a:extLst>
                <a:ext uri="{FF2B5EF4-FFF2-40B4-BE49-F238E27FC236}">
                  <a16:creationId xmlns:a16="http://schemas.microsoft.com/office/drawing/2014/main" id="{5A9D3E0E-D369-353B-05A5-C995B94BEFB5}"/>
                </a:ext>
              </a:extLst>
            </p:cNvPr>
            <p:cNvSpPr/>
            <p:nvPr/>
          </p:nvSpPr>
          <p:spPr>
            <a:xfrm>
              <a:off x="7635910" y="3156558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83" y="1"/>
                  </a:moveTo>
                  <a:lnTo>
                    <a:pt x="1" y="39"/>
                  </a:lnTo>
                  <a:lnTo>
                    <a:pt x="63" y="82"/>
                  </a:lnTo>
                  <a:lnTo>
                    <a:pt x="83" y="82"/>
                  </a:lnTo>
                  <a:lnTo>
                    <a:pt x="140" y="39"/>
                  </a:lnTo>
                  <a:lnTo>
                    <a:pt x="140" y="20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2588;p60">
              <a:extLst>
                <a:ext uri="{FF2B5EF4-FFF2-40B4-BE49-F238E27FC236}">
                  <a16:creationId xmlns:a16="http://schemas.microsoft.com/office/drawing/2014/main" id="{AA2952BA-45EA-9253-E8CF-9E5FB5FF7A54}"/>
                </a:ext>
              </a:extLst>
            </p:cNvPr>
            <p:cNvSpPr/>
            <p:nvPr/>
          </p:nvSpPr>
          <p:spPr>
            <a:xfrm>
              <a:off x="7625915" y="3161620"/>
              <a:ext cx="18303" cy="10644"/>
            </a:xfrm>
            <a:custGeom>
              <a:avLst/>
              <a:gdLst/>
              <a:ahLst/>
              <a:cxnLst/>
              <a:rect l="l" t="t" r="r" b="b"/>
              <a:pathLst>
                <a:path w="141" h="82" extrusionOk="0">
                  <a:moveTo>
                    <a:pt x="59" y="0"/>
                  </a:moveTo>
                  <a:lnTo>
                    <a:pt x="1" y="43"/>
                  </a:lnTo>
                  <a:lnTo>
                    <a:pt x="1" y="62"/>
                  </a:lnTo>
                  <a:lnTo>
                    <a:pt x="59" y="82"/>
                  </a:lnTo>
                  <a:lnTo>
                    <a:pt x="14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2589;p60">
              <a:extLst>
                <a:ext uri="{FF2B5EF4-FFF2-40B4-BE49-F238E27FC236}">
                  <a16:creationId xmlns:a16="http://schemas.microsoft.com/office/drawing/2014/main" id="{0BF7DF73-C9BD-5CE1-A0EA-3D0B9339C24B}"/>
                </a:ext>
              </a:extLst>
            </p:cNvPr>
            <p:cNvSpPr/>
            <p:nvPr/>
          </p:nvSpPr>
          <p:spPr>
            <a:xfrm>
              <a:off x="7612934" y="3169669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77" y="0"/>
                  </a:moveTo>
                  <a:lnTo>
                    <a:pt x="0" y="39"/>
                  </a:lnTo>
                  <a:lnTo>
                    <a:pt x="19" y="39"/>
                  </a:lnTo>
                  <a:lnTo>
                    <a:pt x="58" y="82"/>
                  </a:lnTo>
                  <a:lnTo>
                    <a:pt x="77" y="82"/>
                  </a:lnTo>
                  <a:lnTo>
                    <a:pt x="139" y="3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2590;p60">
              <a:extLst>
                <a:ext uri="{FF2B5EF4-FFF2-40B4-BE49-F238E27FC236}">
                  <a16:creationId xmlns:a16="http://schemas.microsoft.com/office/drawing/2014/main" id="{35C22BC2-B153-D564-3DC1-F121AB02C3AC}"/>
                </a:ext>
              </a:extLst>
            </p:cNvPr>
            <p:cNvSpPr/>
            <p:nvPr/>
          </p:nvSpPr>
          <p:spPr>
            <a:xfrm>
              <a:off x="7740146" y="3109827"/>
              <a:ext cx="18173" cy="10644"/>
            </a:xfrm>
            <a:custGeom>
              <a:avLst/>
              <a:gdLst/>
              <a:ahLst/>
              <a:cxnLst/>
              <a:rect l="l" t="t" r="r" b="b"/>
              <a:pathLst>
                <a:path w="140" h="82" extrusionOk="0">
                  <a:moveTo>
                    <a:pt x="58" y="0"/>
                  </a:moveTo>
                  <a:lnTo>
                    <a:pt x="0" y="39"/>
                  </a:lnTo>
                  <a:lnTo>
                    <a:pt x="39" y="63"/>
                  </a:lnTo>
                  <a:lnTo>
                    <a:pt x="58" y="82"/>
                  </a:lnTo>
                  <a:lnTo>
                    <a:pt x="139" y="39"/>
                  </a:lnTo>
                  <a:lnTo>
                    <a:pt x="120" y="1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2591;p60">
              <a:extLst>
                <a:ext uri="{FF2B5EF4-FFF2-40B4-BE49-F238E27FC236}">
                  <a16:creationId xmlns:a16="http://schemas.microsoft.com/office/drawing/2014/main" id="{DE94BCDB-B073-42F0-FDDA-E615CA77328B}"/>
                </a:ext>
              </a:extLst>
            </p:cNvPr>
            <p:cNvSpPr/>
            <p:nvPr/>
          </p:nvSpPr>
          <p:spPr>
            <a:xfrm>
              <a:off x="7727035" y="3114760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82" y="1"/>
                  </a:moveTo>
                  <a:lnTo>
                    <a:pt x="0" y="44"/>
                  </a:lnTo>
                  <a:lnTo>
                    <a:pt x="0" y="63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0" y="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2592;p60">
              <a:extLst>
                <a:ext uri="{FF2B5EF4-FFF2-40B4-BE49-F238E27FC236}">
                  <a16:creationId xmlns:a16="http://schemas.microsoft.com/office/drawing/2014/main" id="{63AA970A-5026-76C3-E682-06365E3A01D3}"/>
                </a:ext>
              </a:extLst>
            </p:cNvPr>
            <p:cNvSpPr/>
            <p:nvPr/>
          </p:nvSpPr>
          <p:spPr>
            <a:xfrm>
              <a:off x="7716391" y="3122938"/>
              <a:ext cx="18822" cy="10644"/>
            </a:xfrm>
            <a:custGeom>
              <a:avLst/>
              <a:gdLst/>
              <a:ahLst/>
              <a:cxnLst/>
              <a:rect l="l" t="t" r="r" b="b"/>
              <a:pathLst>
                <a:path w="145" h="82" extrusionOk="0">
                  <a:moveTo>
                    <a:pt x="63" y="0"/>
                  </a:moveTo>
                  <a:lnTo>
                    <a:pt x="1" y="39"/>
                  </a:lnTo>
                  <a:lnTo>
                    <a:pt x="63" y="82"/>
                  </a:lnTo>
                  <a:lnTo>
                    <a:pt x="145" y="39"/>
                  </a:lnTo>
                  <a:lnTo>
                    <a:pt x="145" y="1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2593;p60">
              <a:extLst>
                <a:ext uri="{FF2B5EF4-FFF2-40B4-BE49-F238E27FC236}">
                  <a16:creationId xmlns:a16="http://schemas.microsoft.com/office/drawing/2014/main" id="{2FEFA571-39C6-ED9F-22EA-4A107A4D9B38}"/>
                </a:ext>
              </a:extLst>
            </p:cNvPr>
            <p:cNvSpPr/>
            <p:nvPr/>
          </p:nvSpPr>
          <p:spPr>
            <a:xfrm>
              <a:off x="7703929" y="312787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77" y="1"/>
                  </a:moveTo>
                  <a:lnTo>
                    <a:pt x="0" y="44"/>
                  </a:lnTo>
                  <a:lnTo>
                    <a:pt x="20" y="63"/>
                  </a:lnTo>
                  <a:lnTo>
                    <a:pt x="58" y="82"/>
                  </a:lnTo>
                  <a:lnTo>
                    <a:pt x="77" y="82"/>
                  </a:lnTo>
                  <a:lnTo>
                    <a:pt x="140" y="4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2594;p60">
              <a:extLst>
                <a:ext uri="{FF2B5EF4-FFF2-40B4-BE49-F238E27FC236}">
                  <a16:creationId xmlns:a16="http://schemas.microsoft.com/office/drawing/2014/main" id="{203E5200-A085-74C1-E08F-8B2D4C45AD89}"/>
                </a:ext>
              </a:extLst>
            </p:cNvPr>
            <p:cNvSpPr/>
            <p:nvPr/>
          </p:nvSpPr>
          <p:spPr>
            <a:xfrm>
              <a:off x="7693285" y="3136048"/>
              <a:ext cx="18303" cy="9995"/>
            </a:xfrm>
            <a:custGeom>
              <a:avLst/>
              <a:gdLst/>
              <a:ahLst/>
              <a:cxnLst/>
              <a:rect l="l" t="t" r="r" b="b"/>
              <a:pathLst>
                <a:path w="141" h="77" extrusionOk="0">
                  <a:moveTo>
                    <a:pt x="58" y="0"/>
                  </a:moveTo>
                  <a:lnTo>
                    <a:pt x="1" y="38"/>
                  </a:lnTo>
                  <a:lnTo>
                    <a:pt x="58" y="77"/>
                  </a:lnTo>
                  <a:lnTo>
                    <a:pt x="140" y="38"/>
                  </a:lnTo>
                  <a:lnTo>
                    <a:pt x="140" y="1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595;p60">
              <a:extLst>
                <a:ext uri="{FF2B5EF4-FFF2-40B4-BE49-F238E27FC236}">
                  <a16:creationId xmlns:a16="http://schemas.microsoft.com/office/drawing/2014/main" id="{14080452-4027-9238-7FC1-64C23D9776D8}"/>
                </a:ext>
              </a:extLst>
            </p:cNvPr>
            <p:cNvSpPr/>
            <p:nvPr/>
          </p:nvSpPr>
          <p:spPr>
            <a:xfrm>
              <a:off x="7682771" y="3140981"/>
              <a:ext cx="15706" cy="10774"/>
            </a:xfrm>
            <a:custGeom>
              <a:avLst/>
              <a:gdLst/>
              <a:ahLst/>
              <a:cxnLst/>
              <a:rect l="l" t="t" r="r" b="b"/>
              <a:pathLst>
                <a:path w="121" h="83" extrusionOk="0">
                  <a:moveTo>
                    <a:pt x="63" y="0"/>
                  </a:moveTo>
                  <a:lnTo>
                    <a:pt x="0" y="39"/>
                  </a:lnTo>
                  <a:lnTo>
                    <a:pt x="0" y="63"/>
                  </a:lnTo>
                  <a:lnTo>
                    <a:pt x="43" y="82"/>
                  </a:lnTo>
                  <a:lnTo>
                    <a:pt x="63" y="82"/>
                  </a:lnTo>
                  <a:lnTo>
                    <a:pt x="120" y="3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596;p60">
              <a:extLst>
                <a:ext uri="{FF2B5EF4-FFF2-40B4-BE49-F238E27FC236}">
                  <a16:creationId xmlns:a16="http://schemas.microsoft.com/office/drawing/2014/main" id="{69E8147C-DD39-0378-1D4D-2874634D55DD}"/>
                </a:ext>
              </a:extLst>
            </p:cNvPr>
            <p:cNvSpPr/>
            <p:nvPr/>
          </p:nvSpPr>
          <p:spPr>
            <a:xfrm>
              <a:off x="7669660" y="3149029"/>
              <a:ext cx="18822" cy="10125"/>
            </a:xfrm>
            <a:custGeom>
              <a:avLst/>
              <a:gdLst/>
              <a:ahLst/>
              <a:cxnLst/>
              <a:rect l="l" t="t" r="r" b="b"/>
              <a:pathLst>
                <a:path w="145" h="78" extrusionOk="0">
                  <a:moveTo>
                    <a:pt x="82" y="1"/>
                  </a:moveTo>
                  <a:lnTo>
                    <a:pt x="0" y="39"/>
                  </a:lnTo>
                  <a:lnTo>
                    <a:pt x="63" y="78"/>
                  </a:lnTo>
                  <a:lnTo>
                    <a:pt x="82" y="78"/>
                  </a:lnTo>
                  <a:lnTo>
                    <a:pt x="144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597;p60">
              <a:extLst>
                <a:ext uri="{FF2B5EF4-FFF2-40B4-BE49-F238E27FC236}">
                  <a16:creationId xmlns:a16="http://schemas.microsoft.com/office/drawing/2014/main" id="{7D671888-8D9D-7456-6B13-9103F49116A0}"/>
                </a:ext>
              </a:extLst>
            </p:cNvPr>
            <p:cNvSpPr/>
            <p:nvPr/>
          </p:nvSpPr>
          <p:spPr>
            <a:xfrm>
              <a:off x="7659665" y="3156558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0" y="20"/>
                  </a:lnTo>
                  <a:lnTo>
                    <a:pt x="0" y="39"/>
                  </a:lnTo>
                  <a:lnTo>
                    <a:pt x="39" y="63"/>
                  </a:lnTo>
                  <a:lnTo>
                    <a:pt x="58" y="82"/>
                  </a:lnTo>
                  <a:lnTo>
                    <a:pt x="140" y="39"/>
                  </a:lnTo>
                  <a:lnTo>
                    <a:pt x="121" y="20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598;p60">
              <a:extLst>
                <a:ext uri="{FF2B5EF4-FFF2-40B4-BE49-F238E27FC236}">
                  <a16:creationId xmlns:a16="http://schemas.microsoft.com/office/drawing/2014/main" id="{746842C9-8223-9C2A-E623-FC7032A2FC93}"/>
                </a:ext>
              </a:extLst>
            </p:cNvPr>
            <p:cNvSpPr/>
            <p:nvPr/>
          </p:nvSpPr>
          <p:spPr>
            <a:xfrm>
              <a:off x="7646554" y="3161620"/>
              <a:ext cx="18173" cy="10644"/>
            </a:xfrm>
            <a:custGeom>
              <a:avLst/>
              <a:gdLst/>
              <a:ahLst/>
              <a:cxnLst/>
              <a:rect l="l" t="t" r="r" b="b"/>
              <a:pathLst>
                <a:path w="140" h="82" extrusionOk="0">
                  <a:moveTo>
                    <a:pt x="82" y="0"/>
                  </a:moveTo>
                  <a:lnTo>
                    <a:pt x="1" y="43"/>
                  </a:lnTo>
                  <a:lnTo>
                    <a:pt x="1" y="62"/>
                  </a:lnTo>
                  <a:lnTo>
                    <a:pt x="58" y="82"/>
                  </a:lnTo>
                  <a:lnTo>
                    <a:pt x="82" y="82"/>
                  </a:lnTo>
                  <a:lnTo>
                    <a:pt x="140" y="43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599;p60">
              <a:extLst>
                <a:ext uri="{FF2B5EF4-FFF2-40B4-BE49-F238E27FC236}">
                  <a16:creationId xmlns:a16="http://schemas.microsoft.com/office/drawing/2014/main" id="{1E500901-17F1-EC1F-B84E-395A88C3F1C6}"/>
                </a:ext>
              </a:extLst>
            </p:cNvPr>
            <p:cNvSpPr/>
            <p:nvPr/>
          </p:nvSpPr>
          <p:spPr>
            <a:xfrm>
              <a:off x="7635910" y="3169669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63" y="0"/>
                  </a:moveTo>
                  <a:lnTo>
                    <a:pt x="1" y="39"/>
                  </a:lnTo>
                  <a:lnTo>
                    <a:pt x="63" y="82"/>
                  </a:lnTo>
                  <a:lnTo>
                    <a:pt x="140" y="39"/>
                  </a:lnTo>
                  <a:lnTo>
                    <a:pt x="140" y="2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600;p60">
              <a:extLst>
                <a:ext uri="{FF2B5EF4-FFF2-40B4-BE49-F238E27FC236}">
                  <a16:creationId xmlns:a16="http://schemas.microsoft.com/office/drawing/2014/main" id="{55ACA3A0-097F-4FD1-EBFB-9110B9CA67F5}"/>
                </a:ext>
              </a:extLst>
            </p:cNvPr>
            <p:cNvSpPr/>
            <p:nvPr/>
          </p:nvSpPr>
          <p:spPr>
            <a:xfrm>
              <a:off x="7622800" y="3174601"/>
              <a:ext cx="18952" cy="10774"/>
            </a:xfrm>
            <a:custGeom>
              <a:avLst/>
              <a:gdLst/>
              <a:ahLst/>
              <a:cxnLst/>
              <a:rect l="l" t="t" r="r" b="b"/>
              <a:pathLst>
                <a:path w="146" h="83" extrusionOk="0">
                  <a:moveTo>
                    <a:pt x="83" y="1"/>
                  </a:moveTo>
                  <a:lnTo>
                    <a:pt x="1" y="44"/>
                  </a:lnTo>
                  <a:lnTo>
                    <a:pt x="1" y="63"/>
                  </a:lnTo>
                  <a:lnTo>
                    <a:pt x="63" y="83"/>
                  </a:lnTo>
                  <a:lnTo>
                    <a:pt x="83" y="83"/>
                  </a:lnTo>
                  <a:lnTo>
                    <a:pt x="145" y="44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601;p60">
              <a:extLst>
                <a:ext uri="{FF2B5EF4-FFF2-40B4-BE49-F238E27FC236}">
                  <a16:creationId xmlns:a16="http://schemas.microsoft.com/office/drawing/2014/main" id="{0376636A-0571-0DC3-4459-95B9FE452FFD}"/>
                </a:ext>
              </a:extLst>
            </p:cNvPr>
            <p:cNvSpPr/>
            <p:nvPr/>
          </p:nvSpPr>
          <p:spPr>
            <a:xfrm>
              <a:off x="7750660" y="3114760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58" y="1"/>
                  </a:moveTo>
                  <a:lnTo>
                    <a:pt x="1" y="44"/>
                  </a:lnTo>
                  <a:lnTo>
                    <a:pt x="39" y="82"/>
                  </a:lnTo>
                  <a:lnTo>
                    <a:pt x="58" y="82"/>
                  </a:lnTo>
                  <a:lnTo>
                    <a:pt x="140" y="44"/>
                  </a:lnTo>
                  <a:lnTo>
                    <a:pt x="121" y="25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602;p60">
              <a:extLst>
                <a:ext uri="{FF2B5EF4-FFF2-40B4-BE49-F238E27FC236}">
                  <a16:creationId xmlns:a16="http://schemas.microsoft.com/office/drawing/2014/main" id="{F47CDA8B-1AFC-844C-CFD3-026DAB03E6A2}"/>
                </a:ext>
              </a:extLst>
            </p:cNvPr>
            <p:cNvSpPr/>
            <p:nvPr/>
          </p:nvSpPr>
          <p:spPr>
            <a:xfrm>
              <a:off x="7737549" y="3120342"/>
              <a:ext cx="18303" cy="10125"/>
            </a:xfrm>
            <a:custGeom>
              <a:avLst/>
              <a:gdLst/>
              <a:ahLst/>
              <a:cxnLst/>
              <a:rect l="l" t="t" r="r" b="b"/>
              <a:pathLst>
                <a:path w="141" h="78" extrusionOk="0">
                  <a:moveTo>
                    <a:pt x="78" y="1"/>
                  </a:moveTo>
                  <a:lnTo>
                    <a:pt x="1" y="39"/>
                  </a:lnTo>
                  <a:lnTo>
                    <a:pt x="1" y="59"/>
                  </a:lnTo>
                  <a:lnTo>
                    <a:pt x="59" y="78"/>
                  </a:lnTo>
                  <a:lnTo>
                    <a:pt x="78" y="78"/>
                  </a:lnTo>
                  <a:lnTo>
                    <a:pt x="140" y="39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603;p60">
              <a:extLst>
                <a:ext uri="{FF2B5EF4-FFF2-40B4-BE49-F238E27FC236}">
                  <a16:creationId xmlns:a16="http://schemas.microsoft.com/office/drawing/2014/main" id="{6454777F-80F5-3BCC-9C35-BD1DBE81844A}"/>
                </a:ext>
              </a:extLst>
            </p:cNvPr>
            <p:cNvSpPr/>
            <p:nvPr/>
          </p:nvSpPr>
          <p:spPr>
            <a:xfrm>
              <a:off x="7727035" y="312787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3" y="1"/>
                  </a:moveTo>
                  <a:lnTo>
                    <a:pt x="0" y="44"/>
                  </a:lnTo>
                  <a:lnTo>
                    <a:pt x="39" y="82"/>
                  </a:lnTo>
                  <a:lnTo>
                    <a:pt x="63" y="82"/>
                  </a:lnTo>
                  <a:lnTo>
                    <a:pt x="140" y="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604;p60">
              <a:extLst>
                <a:ext uri="{FF2B5EF4-FFF2-40B4-BE49-F238E27FC236}">
                  <a16:creationId xmlns:a16="http://schemas.microsoft.com/office/drawing/2014/main" id="{51772C7D-B9AF-F889-669C-91FC71F611F2}"/>
                </a:ext>
              </a:extLst>
            </p:cNvPr>
            <p:cNvSpPr/>
            <p:nvPr/>
          </p:nvSpPr>
          <p:spPr>
            <a:xfrm>
              <a:off x="7713924" y="3136048"/>
              <a:ext cx="18173" cy="9995"/>
            </a:xfrm>
            <a:custGeom>
              <a:avLst/>
              <a:gdLst/>
              <a:ahLst/>
              <a:cxnLst/>
              <a:rect l="l" t="t" r="r" b="b"/>
              <a:pathLst>
                <a:path w="140" h="77" extrusionOk="0">
                  <a:moveTo>
                    <a:pt x="82" y="0"/>
                  </a:moveTo>
                  <a:lnTo>
                    <a:pt x="0" y="19"/>
                  </a:lnTo>
                  <a:lnTo>
                    <a:pt x="0" y="38"/>
                  </a:lnTo>
                  <a:lnTo>
                    <a:pt x="63" y="58"/>
                  </a:lnTo>
                  <a:lnTo>
                    <a:pt x="82" y="77"/>
                  </a:lnTo>
                  <a:lnTo>
                    <a:pt x="140" y="38"/>
                  </a:lnTo>
                  <a:lnTo>
                    <a:pt x="140" y="1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605;p60">
              <a:extLst>
                <a:ext uri="{FF2B5EF4-FFF2-40B4-BE49-F238E27FC236}">
                  <a16:creationId xmlns:a16="http://schemas.microsoft.com/office/drawing/2014/main" id="{54A3052F-A89E-624D-D24C-5BC6E5B56855}"/>
                </a:ext>
              </a:extLst>
            </p:cNvPr>
            <p:cNvSpPr/>
            <p:nvPr/>
          </p:nvSpPr>
          <p:spPr>
            <a:xfrm>
              <a:off x="7703929" y="314098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0"/>
                  </a:moveTo>
                  <a:lnTo>
                    <a:pt x="0" y="39"/>
                  </a:lnTo>
                  <a:lnTo>
                    <a:pt x="0" y="63"/>
                  </a:lnTo>
                  <a:lnTo>
                    <a:pt x="58" y="82"/>
                  </a:lnTo>
                  <a:lnTo>
                    <a:pt x="140" y="3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606;p60">
              <a:extLst>
                <a:ext uri="{FF2B5EF4-FFF2-40B4-BE49-F238E27FC236}">
                  <a16:creationId xmlns:a16="http://schemas.microsoft.com/office/drawing/2014/main" id="{31B47105-62AB-BD80-E368-65694B39404F}"/>
                </a:ext>
              </a:extLst>
            </p:cNvPr>
            <p:cNvSpPr/>
            <p:nvPr/>
          </p:nvSpPr>
          <p:spPr>
            <a:xfrm>
              <a:off x="7690819" y="3149029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77" y="1"/>
                  </a:moveTo>
                  <a:lnTo>
                    <a:pt x="1" y="39"/>
                  </a:lnTo>
                  <a:lnTo>
                    <a:pt x="20" y="39"/>
                  </a:lnTo>
                  <a:lnTo>
                    <a:pt x="58" y="78"/>
                  </a:lnTo>
                  <a:lnTo>
                    <a:pt x="77" y="78"/>
                  </a:lnTo>
                  <a:lnTo>
                    <a:pt x="140" y="39"/>
                  </a:lnTo>
                  <a:lnTo>
                    <a:pt x="140" y="20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2607;p60">
              <a:extLst>
                <a:ext uri="{FF2B5EF4-FFF2-40B4-BE49-F238E27FC236}">
                  <a16:creationId xmlns:a16="http://schemas.microsoft.com/office/drawing/2014/main" id="{73FD4D1A-3550-7A28-27CE-71E5D825E918}"/>
                </a:ext>
              </a:extLst>
            </p:cNvPr>
            <p:cNvSpPr/>
            <p:nvPr/>
          </p:nvSpPr>
          <p:spPr>
            <a:xfrm>
              <a:off x="7680175" y="3154092"/>
              <a:ext cx="18303" cy="10774"/>
            </a:xfrm>
            <a:custGeom>
              <a:avLst/>
              <a:gdLst/>
              <a:ahLst/>
              <a:cxnLst/>
              <a:rect l="l" t="t" r="r" b="b"/>
              <a:pathLst>
                <a:path w="141" h="83" extrusionOk="0">
                  <a:moveTo>
                    <a:pt x="63" y="0"/>
                  </a:moveTo>
                  <a:lnTo>
                    <a:pt x="1" y="39"/>
                  </a:lnTo>
                  <a:lnTo>
                    <a:pt x="1" y="58"/>
                  </a:lnTo>
                  <a:lnTo>
                    <a:pt x="63" y="82"/>
                  </a:lnTo>
                  <a:lnTo>
                    <a:pt x="83" y="82"/>
                  </a:lnTo>
                  <a:lnTo>
                    <a:pt x="140" y="3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2608;p60">
              <a:extLst>
                <a:ext uri="{FF2B5EF4-FFF2-40B4-BE49-F238E27FC236}">
                  <a16:creationId xmlns:a16="http://schemas.microsoft.com/office/drawing/2014/main" id="{752216D6-7D9B-14B1-947D-34A7B3FF600A}"/>
                </a:ext>
              </a:extLst>
            </p:cNvPr>
            <p:cNvSpPr/>
            <p:nvPr/>
          </p:nvSpPr>
          <p:spPr>
            <a:xfrm>
              <a:off x="7669660" y="3161620"/>
              <a:ext cx="18822" cy="10644"/>
            </a:xfrm>
            <a:custGeom>
              <a:avLst/>
              <a:gdLst/>
              <a:ahLst/>
              <a:cxnLst/>
              <a:rect l="l" t="t" r="r" b="b"/>
              <a:pathLst>
                <a:path w="145" h="82" extrusionOk="0">
                  <a:moveTo>
                    <a:pt x="63" y="0"/>
                  </a:moveTo>
                  <a:lnTo>
                    <a:pt x="0" y="43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144" y="43"/>
                  </a:lnTo>
                  <a:lnTo>
                    <a:pt x="120" y="2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609;p60">
              <a:extLst>
                <a:ext uri="{FF2B5EF4-FFF2-40B4-BE49-F238E27FC236}">
                  <a16:creationId xmlns:a16="http://schemas.microsoft.com/office/drawing/2014/main" id="{484A9346-E3C5-C65D-6B0A-B605256A9695}"/>
                </a:ext>
              </a:extLst>
            </p:cNvPr>
            <p:cNvSpPr/>
            <p:nvPr/>
          </p:nvSpPr>
          <p:spPr>
            <a:xfrm>
              <a:off x="7657199" y="3167202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77" y="0"/>
                  </a:moveTo>
                  <a:lnTo>
                    <a:pt x="0" y="39"/>
                  </a:lnTo>
                  <a:lnTo>
                    <a:pt x="0" y="58"/>
                  </a:lnTo>
                  <a:lnTo>
                    <a:pt x="58" y="77"/>
                  </a:lnTo>
                  <a:lnTo>
                    <a:pt x="77" y="77"/>
                  </a:lnTo>
                  <a:lnTo>
                    <a:pt x="140" y="3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610;p60">
              <a:extLst>
                <a:ext uri="{FF2B5EF4-FFF2-40B4-BE49-F238E27FC236}">
                  <a16:creationId xmlns:a16="http://schemas.microsoft.com/office/drawing/2014/main" id="{270D26AC-162A-EC57-CDD6-2D7A478A79CE}"/>
                </a:ext>
              </a:extLst>
            </p:cNvPr>
            <p:cNvSpPr/>
            <p:nvPr/>
          </p:nvSpPr>
          <p:spPr>
            <a:xfrm>
              <a:off x="7646554" y="317460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1" y="44"/>
                  </a:lnTo>
                  <a:lnTo>
                    <a:pt x="39" y="83"/>
                  </a:lnTo>
                  <a:lnTo>
                    <a:pt x="58" y="83"/>
                  </a:lnTo>
                  <a:lnTo>
                    <a:pt x="140" y="44"/>
                  </a:lnTo>
                  <a:lnTo>
                    <a:pt x="140" y="2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611;p60">
              <a:extLst>
                <a:ext uri="{FF2B5EF4-FFF2-40B4-BE49-F238E27FC236}">
                  <a16:creationId xmlns:a16="http://schemas.microsoft.com/office/drawing/2014/main" id="{B563CEE5-C29A-D0DC-159D-126ADB88ABAD}"/>
                </a:ext>
              </a:extLst>
            </p:cNvPr>
            <p:cNvSpPr/>
            <p:nvPr/>
          </p:nvSpPr>
          <p:spPr>
            <a:xfrm>
              <a:off x="7633444" y="3180313"/>
              <a:ext cx="18173" cy="9995"/>
            </a:xfrm>
            <a:custGeom>
              <a:avLst/>
              <a:gdLst/>
              <a:ahLst/>
              <a:cxnLst/>
              <a:rect l="l" t="t" r="r" b="b"/>
              <a:pathLst>
                <a:path w="140" h="77" extrusionOk="0">
                  <a:moveTo>
                    <a:pt x="82" y="0"/>
                  </a:moveTo>
                  <a:lnTo>
                    <a:pt x="1" y="39"/>
                  </a:lnTo>
                  <a:lnTo>
                    <a:pt x="1" y="58"/>
                  </a:lnTo>
                  <a:lnTo>
                    <a:pt x="63" y="77"/>
                  </a:lnTo>
                  <a:lnTo>
                    <a:pt x="82" y="77"/>
                  </a:lnTo>
                  <a:lnTo>
                    <a:pt x="140" y="39"/>
                  </a:lnTo>
                  <a:lnTo>
                    <a:pt x="102" y="1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612;p60">
              <a:extLst>
                <a:ext uri="{FF2B5EF4-FFF2-40B4-BE49-F238E27FC236}">
                  <a16:creationId xmlns:a16="http://schemas.microsoft.com/office/drawing/2014/main" id="{AC35F5AF-E45F-1BE1-36D0-0046646E1630}"/>
                </a:ext>
              </a:extLst>
            </p:cNvPr>
            <p:cNvSpPr/>
            <p:nvPr/>
          </p:nvSpPr>
          <p:spPr>
            <a:xfrm>
              <a:off x="7760655" y="3120342"/>
              <a:ext cx="15706" cy="10125"/>
            </a:xfrm>
            <a:custGeom>
              <a:avLst/>
              <a:gdLst/>
              <a:ahLst/>
              <a:cxnLst/>
              <a:rect l="l" t="t" r="r" b="b"/>
              <a:pathLst>
                <a:path w="121" h="78" extrusionOk="0">
                  <a:moveTo>
                    <a:pt x="63" y="1"/>
                  </a:moveTo>
                  <a:lnTo>
                    <a:pt x="1" y="39"/>
                  </a:lnTo>
                  <a:lnTo>
                    <a:pt x="1" y="59"/>
                  </a:lnTo>
                  <a:lnTo>
                    <a:pt x="44" y="78"/>
                  </a:lnTo>
                  <a:lnTo>
                    <a:pt x="63" y="78"/>
                  </a:lnTo>
                  <a:lnTo>
                    <a:pt x="121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613;p60">
              <a:extLst>
                <a:ext uri="{FF2B5EF4-FFF2-40B4-BE49-F238E27FC236}">
                  <a16:creationId xmlns:a16="http://schemas.microsoft.com/office/drawing/2014/main" id="{D66C65FD-F821-D0ED-59D4-462392C9199B}"/>
                </a:ext>
              </a:extLst>
            </p:cNvPr>
            <p:cNvSpPr/>
            <p:nvPr/>
          </p:nvSpPr>
          <p:spPr>
            <a:xfrm>
              <a:off x="7747545" y="3127871"/>
              <a:ext cx="18822" cy="10774"/>
            </a:xfrm>
            <a:custGeom>
              <a:avLst/>
              <a:gdLst/>
              <a:ahLst/>
              <a:cxnLst/>
              <a:rect l="l" t="t" r="r" b="b"/>
              <a:pathLst>
                <a:path w="145" h="83" extrusionOk="0">
                  <a:moveTo>
                    <a:pt x="82" y="1"/>
                  </a:moveTo>
                  <a:lnTo>
                    <a:pt x="1" y="44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5" y="44"/>
                  </a:lnTo>
                  <a:lnTo>
                    <a:pt x="145" y="2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614;p60">
              <a:extLst>
                <a:ext uri="{FF2B5EF4-FFF2-40B4-BE49-F238E27FC236}">
                  <a16:creationId xmlns:a16="http://schemas.microsoft.com/office/drawing/2014/main" id="{EF8BE3D5-E593-0804-D2C2-E368CDEA3752}"/>
                </a:ext>
              </a:extLst>
            </p:cNvPr>
            <p:cNvSpPr/>
            <p:nvPr/>
          </p:nvSpPr>
          <p:spPr>
            <a:xfrm>
              <a:off x="7737549" y="3133452"/>
              <a:ext cx="18303" cy="10125"/>
            </a:xfrm>
            <a:custGeom>
              <a:avLst/>
              <a:gdLst/>
              <a:ahLst/>
              <a:cxnLst/>
              <a:rect l="l" t="t" r="r" b="b"/>
              <a:pathLst>
                <a:path w="141" h="78" extrusionOk="0">
                  <a:moveTo>
                    <a:pt x="59" y="1"/>
                  </a:moveTo>
                  <a:lnTo>
                    <a:pt x="1" y="39"/>
                  </a:lnTo>
                  <a:lnTo>
                    <a:pt x="1" y="58"/>
                  </a:lnTo>
                  <a:lnTo>
                    <a:pt x="39" y="78"/>
                  </a:lnTo>
                  <a:lnTo>
                    <a:pt x="59" y="78"/>
                  </a:lnTo>
                  <a:lnTo>
                    <a:pt x="140" y="39"/>
                  </a:lnTo>
                  <a:lnTo>
                    <a:pt x="121" y="39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615;p60">
              <a:extLst>
                <a:ext uri="{FF2B5EF4-FFF2-40B4-BE49-F238E27FC236}">
                  <a16:creationId xmlns:a16="http://schemas.microsoft.com/office/drawing/2014/main" id="{B53A7251-510A-67AA-BCCB-EA2359B39811}"/>
                </a:ext>
              </a:extLst>
            </p:cNvPr>
            <p:cNvSpPr/>
            <p:nvPr/>
          </p:nvSpPr>
          <p:spPr>
            <a:xfrm>
              <a:off x="7724569" y="314098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82" y="0"/>
                  </a:moveTo>
                  <a:lnTo>
                    <a:pt x="0" y="39"/>
                  </a:lnTo>
                  <a:lnTo>
                    <a:pt x="58" y="82"/>
                  </a:lnTo>
                  <a:lnTo>
                    <a:pt x="82" y="82"/>
                  </a:lnTo>
                  <a:lnTo>
                    <a:pt x="139" y="39"/>
                  </a:lnTo>
                  <a:lnTo>
                    <a:pt x="139" y="2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616;p60">
              <a:extLst>
                <a:ext uri="{FF2B5EF4-FFF2-40B4-BE49-F238E27FC236}">
                  <a16:creationId xmlns:a16="http://schemas.microsoft.com/office/drawing/2014/main" id="{6CA1C6C0-74DC-64C8-598A-671B6BFA6A11}"/>
                </a:ext>
              </a:extLst>
            </p:cNvPr>
            <p:cNvSpPr/>
            <p:nvPr/>
          </p:nvSpPr>
          <p:spPr>
            <a:xfrm>
              <a:off x="7713924" y="3145914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3" y="1"/>
                  </a:moveTo>
                  <a:lnTo>
                    <a:pt x="0" y="44"/>
                  </a:lnTo>
                  <a:lnTo>
                    <a:pt x="0" y="63"/>
                  </a:lnTo>
                  <a:lnTo>
                    <a:pt x="63" y="83"/>
                  </a:lnTo>
                  <a:lnTo>
                    <a:pt x="140" y="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617;p60">
              <a:extLst>
                <a:ext uri="{FF2B5EF4-FFF2-40B4-BE49-F238E27FC236}">
                  <a16:creationId xmlns:a16="http://schemas.microsoft.com/office/drawing/2014/main" id="{FC132D82-C82B-C102-2915-98542DD36D28}"/>
                </a:ext>
              </a:extLst>
            </p:cNvPr>
            <p:cNvSpPr/>
            <p:nvPr/>
          </p:nvSpPr>
          <p:spPr>
            <a:xfrm>
              <a:off x="7700814" y="3154092"/>
              <a:ext cx="18822" cy="10774"/>
            </a:xfrm>
            <a:custGeom>
              <a:avLst/>
              <a:gdLst/>
              <a:ahLst/>
              <a:cxnLst/>
              <a:rect l="l" t="t" r="r" b="b"/>
              <a:pathLst>
                <a:path w="145" h="83" extrusionOk="0">
                  <a:moveTo>
                    <a:pt x="82" y="0"/>
                  </a:moveTo>
                  <a:lnTo>
                    <a:pt x="0" y="39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5" y="39"/>
                  </a:lnTo>
                  <a:lnTo>
                    <a:pt x="145" y="2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618;p60">
              <a:extLst>
                <a:ext uri="{FF2B5EF4-FFF2-40B4-BE49-F238E27FC236}">
                  <a16:creationId xmlns:a16="http://schemas.microsoft.com/office/drawing/2014/main" id="{37FAC20F-52F3-66AF-724D-DB4063E30A1C}"/>
                </a:ext>
              </a:extLst>
            </p:cNvPr>
            <p:cNvSpPr/>
            <p:nvPr/>
          </p:nvSpPr>
          <p:spPr>
            <a:xfrm>
              <a:off x="7690819" y="3159024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58" y="1"/>
                  </a:moveTo>
                  <a:lnTo>
                    <a:pt x="1" y="44"/>
                  </a:lnTo>
                  <a:lnTo>
                    <a:pt x="1" y="63"/>
                  </a:lnTo>
                  <a:lnTo>
                    <a:pt x="58" y="82"/>
                  </a:lnTo>
                  <a:lnTo>
                    <a:pt x="140" y="44"/>
                  </a:lnTo>
                  <a:lnTo>
                    <a:pt x="77" y="20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619;p60">
              <a:extLst>
                <a:ext uri="{FF2B5EF4-FFF2-40B4-BE49-F238E27FC236}">
                  <a16:creationId xmlns:a16="http://schemas.microsoft.com/office/drawing/2014/main" id="{44A015E9-5EF8-06E0-D0E4-6BD20A23F355}"/>
                </a:ext>
              </a:extLst>
            </p:cNvPr>
            <p:cNvSpPr/>
            <p:nvPr/>
          </p:nvSpPr>
          <p:spPr>
            <a:xfrm>
              <a:off x="7680175" y="3167202"/>
              <a:ext cx="15836" cy="10125"/>
            </a:xfrm>
            <a:custGeom>
              <a:avLst/>
              <a:gdLst/>
              <a:ahLst/>
              <a:cxnLst/>
              <a:rect l="l" t="t" r="r" b="b"/>
              <a:pathLst>
                <a:path w="122" h="78" extrusionOk="0">
                  <a:moveTo>
                    <a:pt x="63" y="0"/>
                  </a:moveTo>
                  <a:lnTo>
                    <a:pt x="1" y="39"/>
                  </a:lnTo>
                  <a:lnTo>
                    <a:pt x="39" y="77"/>
                  </a:lnTo>
                  <a:lnTo>
                    <a:pt x="63" y="77"/>
                  </a:lnTo>
                  <a:lnTo>
                    <a:pt x="121" y="3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620;p60">
              <a:extLst>
                <a:ext uri="{FF2B5EF4-FFF2-40B4-BE49-F238E27FC236}">
                  <a16:creationId xmlns:a16="http://schemas.microsoft.com/office/drawing/2014/main" id="{217B3EFE-6F6F-A2BD-79D4-C16EDA5FD7FB}"/>
                </a:ext>
              </a:extLst>
            </p:cNvPr>
            <p:cNvSpPr/>
            <p:nvPr/>
          </p:nvSpPr>
          <p:spPr>
            <a:xfrm>
              <a:off x="7667194" y="3174601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63" y="1"/>
                  </a:moveTo>
                  <a:lnTo>
                    <a:pt x="0" y="44"/>
                  </a:lnTo>
                  <a:lnTo>
                    <a:pt x="63" y="83"/>
                  </a:lnTo>
                  <a:lnTo>
                    <a:pt x="82" y="83"/>
                  </a:lnTo>
                  <a:lnTo>
                    <a:pt x="139" y="44"/>
                  </a:lnTo>
                  <a:lnTo>
                    <a:pt x="139" y="2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621;p60">
              <a:extLst>
                <a:ext uri="{FF2B5EF4-FFF2-40B4-BE49-F238E27FC236}">
                  <a16:creationId xmlns:a16="http://schemas.microsoft.com/office/drawing/2014/main" id="{44727E96-E2D7-8F85-3881-388BA91D548E}"/>
                </a:ext>
              </a:extLst>
            </p:cNvPr>
            <p:cNvSpPr/>
            <p:nvPr/>
          </p:nvSpPr>
          <p:spPr>
            <a:xfrm>
              <a:off x="7657199" y="3180313"/>
              <a:ext cx="18173" cy="9995"/>
            </a:xfrm>
            <a:custGeom>
              <a:avLst/>
              <a:gdLst/>
              <a:ahLst/>
              <a:cxnLst/>
              <a:rect l="l" t="t" r="r" b="b"/>
              <a:pathLst>
                <a:path w="140" h="77" extrusionOk="0">
                  <a:moveTo>
                    <a:pt x="58" y="0"/>
                  </a:moveTo>
                  <a:lnTo>
                    <a:pt x="0" y="39"/>
                  </a:lnTo>
                  <a:lnTo>
                    <a:pt x="0" y="58"/>
                  </a:lnTo>
                  <a:lnTo>
                    <a:pt x="39" y="77"/>
                  </a:lnTo>
                  <a:lnTo>
                    <a:pt x="58" y="77"/>
                  </a:lnTo>
                  <a:lnTo>
                    <a:pt x="140" y="39"/>
                  </a:lnTo>
                  <a:lnTo>
                    <a:pt x="120" y="3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622;p60">
              <a:extLst>
                <a:ext uri="{FF2B5EF4-FFF2-40B4-BE49-F238E27FC236}">
                  <a16:creationId xmlns:a16="http://schemas.microsoft.com/office/drawing/2014/main" id="{65D10AFE-7272-DB39-94D9-6C391361F36B}"/>
                </a:ext>
              </a:extLst>
            </p:cNvPr>
            <p:cNvSpPr/>
            <p:nvPr/>
          </p:nvSpPr>
          <p:spPr>
            <a:xfrm>
              <a:off x="7644088" y="3187712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77" y="1"/>
                  </a:moveTo>
                  <a:lnTo>
                    <a:pt x="0" y="39"/>
                  </a:lnTo>
                  <a:lnTo>
                    <a:pt x="58" y="82"/>
                  </a:lnTo>
                  <a:lnTo>
                    <a:pt x="77" y="82"/>
                  </a:lnTo>
                  <a:lnTo>
                    <a:pt x="140" y="39"/>
                  </a:lnTo>
                  <a:lnTo>
                    <a:pt x="140" y="20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623;p60">
              <a:extLst>
                <a:ext uri="{FF2B5EF4-FFF2-40B4-BE49-F238E27FC236}">
                  <a16:creationId xmlns:a16="http://schemas.microsoft.com/office/drawing/2014/main" id="{E4BB7561-6EBB-3EE6-739C-92BEF189EDBA}"/>
                </a:ext>
              </a:extLst>
            </p:cNvPr>
            <p:cNvSpPr/>
            <p:nvPr/>
          </p:nvSpPr>
          <p:spPr>
            <a:xfrm>
              <a:off x="7768833" y="3125404"/>
              <a:ext cx="18173" cy="10774"/>
            </a:xfrm>
            <a:custGeom>
              <a:avLst/>
              <a:gdLst/>
              <a:ahLst/>
              <a:cxnLst/>
              <a:rect l="l" t="t" r="r" b="b"/>
              <a:pathLst>
                <a:path w="140" h="83" extrusionOk="0">
                  <a:moveTo>
                    <a:pt x="77" y="0"/>
                  </a:moveTo>
                  <a:lnTo>
                    <a:pt x="0" y="39"/>
                  </a:lnTo>
                  <a:lnTo>
                    <a:pt x="19" y="63"/>
                  </a:lnTo>
                  <a:lnTo>
                    <a:pt x="58" y="82"/>
                  </a:lnTo>
                  <a:lnTo>
                    <a:pt x="77" y="82"/>
                  </a:lnTo>
                  <a:lnTo>
                    <a:pt x="139" y="3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624;p60">
              <a:extLst>
                <a:ext uri="{FF2B5EF4-FFF2-40B4-BE49-F238E27FC236}">
                  <a16:creationId xmlns:a16="http://schemas.microsoft.com/office/drawing/2014/main" id="{375B3BCC-A6B5-8B0F-7A5E-26B8C36B3DC3}"/>
                </a:ext>
              </a:extLst>
            </p:cNvPr>
            <p:cNvSpPr/>
            <p:nvPr/>
          </p:nvSpPr>
          <p:spPr>
            <a:xfrm>
              <a:off x="7758189" y="3133452"/>
              <a:ext cx="18173" cy="10125"/>
            </a:xfrm>
            <a:custGeom>
              <a:avLst/>
              <a:gdLst/>
              <a:ahLst/>
              <a:cxnLst/>
              <a:rect l="l" t="t" r="r" b="b"/>
              <a:pathLst>
                <a:path w="140" h="78" extrusionOk="0">
                  <a:moveTo>
                    <a:pt x="63" y="1"/>
                  </a:moveTo>
                  <a:lnTo>
                    <a:pt x="0" y="39"/>
                  </a:lnTo>
                  <a:lnTo>
                    <a:pt x="63" y="78"/>
                  </a:lnTo>
                  <a:lnTo>
                    <a:pt x="82" y="78"/>
                  </a:lnTo>
                  <a:lnTo>
                    <a:pt x="140" y="39"/>
                  </a:lnTo>
                  <a:lnTo>
                    <a:pt x="140" y="2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625;p60">
              <a:extLst>
                <a:ext uri="{FF2B5EF4-FFF2-40B4-BE49-F238E27FC236}">
                  <a16:creationId xmlns:a16="http://schemas.microsoft.com/office/drawing/2014/main" id="{58D42E20-8BB6-E7EC-B7B1-D64F27E747E8}"/>
                </a:ext>
              </a:extLst>
            </p:cNvPr>
            <p:cNvSpPr/>
            <p:nvPr/>
          </p:nvSpPr>
          <p:spPr>
            <a:xfrm>
              <a:off x="7747545" y="3138515"/>
              <a:ext cx="18822" cy="10644"/>
            </a:xfrm>
            <a:custGeom>
              <a:avLst/>
              <a:gdLst/>
              <a:ahLst/>
              <a:cxnLst/>
              <a:rect l="l" t="t" r="r" b="b"/>
              <a:pathLst>
                <a:path w="145" h="82" extrusionOk="0">
                  <a:moveTo>
                    <a:pt x="63" y="0"/>
                  </a:moveTo>
                  <a:lnTo>
                    <a:pt x="1" y="39"/>
                  </a:lnTo>
                  <a:lnTo>
                    <a:pt x="1" y="58"/>
                  </a:lnTo>
                  <a:lnTo>
                    <a:pt x="44" y="82"/>
                  </a:lnTo>
                  <a:lnTo>
                    <a:pt x="63" y="82"/>
                  </a:lnTo>
                  <a:lnTo>
                    <a:pt x="145" y="58"/>
                  </a:lnTo>
                  <a:lnTo>
                    <a:pt x="121" y="39"/>
                  </a:lnTo>
                  <a:lnTo>
                    <a:pt x="82" y="1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626;p60">
              <a:extLst>
                <a:ext uri="{FF2B5EF4-FFF2-40B4-BE49-F238E27FC236}">
                  <a16:creationId xmlns:a16="http://schemas.microsoft.com/office/drawing/2014/main" id="{20AF7C1B-E3BF-E07B-229B-D7827498D9D3}"/>
                </a:ext>
              </a:extLst>
            </p:cNvPr>
            <p:cNvSpPr/>
            <p:nvPr/>
          </p:nvSpPr>
          <p:spPr>
            <a:xfrm>
              <a:off x="7677708" y="3145914"/>
              <a:ext cx="75676" cy="44393"/>
            </a:xfrm>
            <a:custGeom>
              <a:avLst/>
              <a:gdLst/>
              <a:ahLst/>
              <a:cxnLst/>
              <a:rect l="l" t="t" r="r" b="b"/>
              <a:pathLst>
                <a:path w="583" h="342" extrusionOk="0">
                  <a:moveTo>
                    <a:pt x="500" y="1"/>
                  </a:moveTo>
                  <a:lnTo>
                    <a:pt x="1" y="304"/>
                  </a:lnTo>
                  <a:lnTo>
                    <a:pt x="58" y="342"/>
                  </a:lnTo>
                  <a:lnTo>
                    <a:pt x="82" y="342"/>
                  </a:lnTo>
                  <a:lnTo>
                    <a:pt x="582" y="44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627;p60">
              <a:extLst>
                <a:ext uri="{FF2B5EF4-FFF2-40B4-BE49-F238E27FC236}">
                  <a16:creationId xmlns:a16="http://schemas.microsoft.com/office/drawing/2014/main" id="{1C90B860-ADC9-8A88-2468-9D56E159182B}"/>
                </a:ext>
              </a:extLst>
            </p:cNvPr>
            <p:cNvSpPr/>
            <p:nvPr/>
          </p:nvSpPr>
          <p:spPr>
            <a:xfrm>
              <a:off x="7667194" y="3185245"/>
              <a:ext cx="15706" cy="10774"/>
            </a:xfrm>
            <a:custGeom>
              <a:avLst/>
              <a:gdLst/>
              <a:ahLst/>
              <a:cxnLst/>
              <a:rect l="l" t="t" r="r" b="b"/>
              <a:pathLst>
                <a:path w="121" h="83" extrusionOk="0">
                  <a:moveTo>
                    <a:pt x="63" y="1"/>
                  </a:moveTo>
                  <a:lnTo>
                    <a:pt x="0" y="39"/>
                  </a:lnTo>
                  <a:lnTo>
                    <a:pt x="0" y="58"/>
                  </a:lnTo>
                  <a:lnTo>
                    <a:pt x="43" y="82"/>
                  </a:lnTo>
                  <a:lnTo>
                    <a:pt x="63" y="82"/>
                  </a:lnTo>
                  <a:lnTo>
                    <a:pt x="120" y="39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628;p60">
              <a:extLst>
                <a:ext uri="{FF2B5EF4-FFF2-40B4-BE49-F238E27FC236}">
                  <a16:creationId xmlns:a16="http://schemas.microsoft.com/office/drawing/2014/main" id="{119161EE-793D-B977-BC2C-C778A23F10D6}"/>
                </a:ext>
              </a:extLst>
            </p:cNvPr>
            <p:cNvSpPr/>
            <p:nvPr/>
          </p:nvSpPr>
          <p:spPr>
            <a:xfrm>
              <a:off x="7654083" y="3192774"/>
              <a:ext cx="18822" cy="10644"/>
            </a:xfrm>
            <a:custGeom>
              <a:avLst/>
              <a:gdLst/>
              <a:ahLst/>
              <a:cxnLst/>
              <a:rect l="l" t="t" r="r" b="b"/>
              <a:pathLst>
                <a:path w="145" h="82" extrusionOk="0">
                  <a:moveTo>
                    <a:pt x="82" y="0"/>
                  </a:moveTo>
                  <a:lnTo>
                    <a:pt x="0" y="43"/>
                  </a:lnTo>
                  <a:lnTo>
                    <a:pt x="63" y="82"/>
                  </a:lnTo>
                  <a:lnTo>
                    <a:pt x="82" y="82"/>
                  </a:lnTo>
                  <a:lnTo>
                    <a:pt x="144" y="43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629;p60">
              <a:extLst>
                <a:ext uri="{FF2B5EF4-FFF2-40B4-BE49-F238E27FC236}">
                  <a16:creationId xmlns:a16="http://schemas.microsoft.com/office/drawing/2014/main" id="{724B7C2E-BFB1-4A8F-49F4-FEEE28DBCAFC}"/>
                </a:ext>
              </a:extLst>
            </p:cNvPr>
            <p:cNvSpPr/>
            <p:nvPr/>
          </p:nvSpPr>
          <p:spPr>
            <a:xfrm>
              <a:off x="5448396" y="3546369"/>
              <a:ext cx="400448" cy="233909"/>
            </a:xfrm>
            <a:custGeom>
              <a:avLst/>
              <a:gdLst/>
              <a:ahLst/>
              <a:cxnLst/>
              <a:rect l="l" t="t" r="r" b="b"/>
              <a:pathLst>
                <a:path w="3085" h="1802" extrusionOk="0">
                  <a:moveTo>
                    <a:pt x="1480" y="0"/>
                  </a:moveTo>
                  <a:cubicBezTo>
                    <a:pt x="822" y="0"/>
                    <a:pt x="240" y="240"/>
                    <a:pt x="0" y="581"/>
                  </a:cubicBezTo>
                  <a:lnTo>
                    <a:pt x="2143" y="1802"/>
                  </a:lnTo>
                  <a:cubicBezTo>
                    <a:pt x="2681" y="1662"/>
                    <a:pt x="3084" y="1321"/>
                    <a:pt x="3084" y="942"/>
                  </a:cubicBezTo>
                  <a:cubicBezTo>
                    <a:pt x="3084" y="423"/>
                    <a:pt x="2364" y="0"/>
                    <a:pt x="1480" y="0"/>
                  </a:cubicBezTo>
                  <a:close/>
                </a:path>
              </a:pathLst>
            </a:custGeom>
            <a:solidFill>
              <a:srgbClr val="180175">
                <a:alpha val="4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630;p60">
              <a:extLst>
                <a:ext uri="{FF2B5EF4-FFF2-40B4-BE49-F238E27FC236}">
                  <a16:creationId xmlns:a16="http://schemas.microsoft.com/office/drawing/2014/main" id="{C0A777DA-0271-4D27-F817-F0AFB1016C05}"/>
                </a:ext>
              </a:extLst>
            </p:cNvPr>
            <p:cNvSpPr/>
            <p:nvPr/>
          </p:nvSpPr>
          <p:spPr>
            <a:xfrm>
              <a:off x="5564963" y="3051155"/>
              <a:ext cx="106830" cy="103065"/>
            </a:xfrm>
            <a:custGeom>
              <a:avLst/>
              <a:gdLst/>
              <a:ahLst/>
              <a:cxnLst/>
              <a:rect l="l" t="t" r="r" b="b"/>
              <a:pathLst>
                <a:path w="823" h="794" extrusionOk="0">
                  <a:moveTo>
                    <a:pt x="397" y="0"/>
                  </a:moveTo>
                  <a:cubicBezTo>
                    <a:pt x="379" y="0"/>
                    <a:pt x="360" y="3"/>
                    <a:pt x="342" y="10"/>
                  </a:cubicBezTo>
                  <a:cubicBezTo>
                    <a:pt x="1" y="193"/>
                    <a:pt x="404" y="611"/>
                    <a:pt x="505" y="793"/>
                  </a:cubicBezTo>
                  <a:cubicBezTo>
                    <a:pt x="803" y="712"/>
                    <a:pt x="822" y="534"/>
                    <a:pt x="822" y="534"/>
                  </a:cubicBezTo>
                  <a:cubicBezTo>
                    <a:pt x="822" y="534"/>
                    <a:pt x="632" y="0"/>
                    <a:pt x="397" y="0"/>
                  </a:cubicBez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631;p60">
              <a:extLst>
                <a:ext uri="{FF2B5EF4-FFF2-40B4-BE49-F238E27FC236}">
                  <a16:creationId xmlns:a16="http://schemas.microsoft.com/office/drawing/2014/main" id="{DF16D2C8-0904-08E4-38B2-63A7856C1360}"/>
                </a:ext>
              </a:extLst>
            </p:cNvPr>
            <p:cNvSpPr/>
            <p:nvPr/>
          </p:nvSpPr>
          <p:spPr>
            <a:xfrm>
              <a:off x="5635448" y="3113851"/>
              <a:ext cx="202755" cy="90344"/>
            </a:xfrm>
            <a:custGeom>
              <a:avLst/>
              <a:gdLst/>
              <a:ahLst/>
              <a:cxnLst/>
              <a:rect l="l" t="t" r="r" b="b"/>
              <a:pathLst>
                <a:path w="1562" h="696" extrusionOk="0">
                  <a:moveTo>
                    <a:pt x="1449" y="1"/>
                  </a:moveTo>
                  <a:cubicBezTo>
                    <a:pt x="1428" y="1"/>
                    <a:pt x="1404" y="3"/>
                    <a:pt x="1379" y="8"/>
                  </a:cubicBezTo>
                  <a:cubicBezTo>
                    <a:pt x="1341" y="32"/>
                    <a:pt x="1283" y="51"/>
                    <a:pt x="1259" y="70"/>
                  </a:cubicBezTo>
                  <a:cubicBezTo>
                    <a:pt x="1101" y="152"/>
                    <a:pt x="462" y="469"/>
                    <a:pt x="462" y="469"/>
                  </a:cubicBezTo>
                  <a:lnTo>
                    <a:pt x="221" y="32"/>
                  </a:lnTo>
                  <a:lnTo>
                    <a:pt x="0" y="248"/>
                  </a:lnTo>
                  <a:cubicBezTo>
                    <a:pt x="0" y="248"/>
                    <a:pt x="248" y="695"/>
                    <a:pt x="429" y="695"/>
                  </a:cubicBezTo>
                  <a:cubicBezTo>
                    <a:pt x="440" y="695"/>
                    <a:pt x="451" y="694"/>
                    <a:pt x="462" y="690"/>
                  </a:cubicBezTo>
                  <a:cubicBezTo>
                    <a:pt x="620" y="632"/>
                    <a:pt x="1182" y="272"/>
                    <a:pt x="1322" y="190"/>
                  </a:cubicBezTo>
                  <a:cubicBezTo>
                    <a:pt x="1341" y="190"/>
                    <a:pt x="1360" y="209"/>
                    <a:pt x="1379" y="209"/>
                  </a:cubicBezTo>
                  <a:cubicBezTo>
                    <a:pt x="1422" y="209"/>
                    <a:pt x="1461" y="209"/>
                    <a:pt x="1461" y="190"/>
                  </a:cubicBezTo>
                  <a:cubicBezTo>
                    <a:pt x="1461" y="171"/>
                    <a:pt x="1442" y="171"/>
                    <a:pt x="1442" y="171"/>
                  </a:cubicBezTo>
                  <a:cubicBezTo>
                    <a:pt x="1523" y="152"/>
                    <a:pt x="1562" y="109"/>
                    <a:pt x="1562" y="70"/>
                  </a:cubicBezTo>
                  <a:cubicBezTo>
                    <a:pt x="1562" y="23"/>
                    <a:pt x="1515" y="1"/>
                    <a:pt x="1449" y="1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632;p60">
              <a:extLst>
                <a:ext uri="{FF2B5EF4-FFF2-40B4-BE49-F238E27FC236}">
                  <a16:creationId xmlns:a16="http://schemas.microsoft.com/office/drawing/2014/main" id="{1A7877E4-84CA-5C3D-5EAA-B1B07629AE4E}"/>
                </a:ext>
              </a:extLst>
            </p:cNvPr>
            <p:cNvSpPr/>
            <p:nvPr/>
          </p:nvSpPr>
          <p:spPr>
            <a:xfrm>
              <a:off x="5599232" y="3601407"/>
              <a:ext cx="112930" cy="52701"/>
            </a:xfrm>
            <a:custGeom>
              <a:avLst/>
              <a:gdLst/>
              <a:ahLst/>
              <a:cxnLst/>
              <a:rect l="l" t="t" r="r" b="b"/>
              <a:pathLst>
                <a:path w="870" h="406" extrusionOk="0">
                  <a:moveTo>
                    <a:pt x="592" y="1"/>
                  </a:moveTo>
                  <a:cubicBezTo>
                    <a:pt x="512" y="1"/>
                    <a:pt x="392" y="17"/>
                    <a:pt x="217" y="57"/>
                  </a:cubicBezTo>
                  <a:cubicBezTo>
                    <a:pt x="205" y="60"/>
                    <a:pt x="191" y="62"/>
                    <a:pt x="174" y="62"/>
                  </a:cubicBezTo>
                  <a:cubicBezTo>
                    <a:pt x="109" y="62"/>
                    <a:pt x="20" y="37"/>
                    <a:pt x="20" y="37"/>
                  </a:cubicBezTo>
                  <a:cubicBezTo>
                    <a:pt x="20" y="37"/>
                    <a:pt x="1" y="277"/>
                    <a:pt x="20" y="359"/>
                  </a:cubicBezTo>
                  <a:cubicBezTo>
                    <a:pt x="20" y="394"/>
                    <a:pt x="49" y="405"/>
                    <a:pt x="83" y="405"/>
                  </a:cubicBezTo>
                  <a:cubicBezTo>
                    <a:pt x="126" y="405"/>
                    <a:pt x="177" y="389"/>
                    <a:pt x="198" y="378"/>
                  </a:cubicBezTo>
                  <a:cubicBezTo>
                    <a:pt x="241" y="359"/>
                    <a:pt x="419" y="277"/>
                    <a:pt x="481" y="258"/>
                  </a:cubicBezTo>
                  <a:cubicBezTo>
                    <a:pt x="649" y="195"/>
                    <a:pt x="869" y="1"/>
                    <a:pt x="592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633;p60">
              <a:extLst>
                <a:ext uri="{FF2B5EF4-FFF2-40B4-BE49-F238E27FC236}">
                  <a16:creationId xmlns:a16="http://schemas.microsoft.com/office/drawing/2014/main" id="{74DA43B1-F7B1-E745-ECBD-C53A519BE4AA}"/>
                </a:ext>
              </a:extLst>
            </p:cNvPr>
            <p:cNvSpPr/>
            <p:nvPr/>
          </p:nvSpPr>
          <p:spPr>
            <a:xfrm>
              <a:off x="5689708" y="3641647"/>
              <a:ext cx="112022" cy="53999"/>
            </a:xfrm>
            <a:custGeom>
              <a:avLst/>
              <a:gdLst/>
              <a:ahLst/>
              <a:cxnLst/>
              <a:rect l="l" t="t" r="r" b="b"/>
              <a:pathLst>
                <a:path w="863" h="416" extrusionOk="0">
                  <a:moveTo>
                    <a:pt x="616" y="0"/>
                  </a:moveTo>
                  <a:cubicBezTo>
                    <a:pt x="537" y="0"/>
                    <a:pt x="411" y="19"/>
                    <a:pt x="221" y="68"/>
                  </a:cubicBezTo>
                  <a:cubicBezTo>
                    <a:pt x="164" y="68"/>
                    <a:pt x="24" y="49"/>
                    <a:pt x="24" y="49"/>
                  </a:cubicBezTo>
                  <a:cubicBezTo>
                    <a:pt x="24" y="49"/>
                    <a:pt x="0" y="289"/>
                    <a:pt x="24" y="366"/>
                  </a:cubicBezTo>
                  <a:cubicBezTo>
                    <a:pt x="24" y="404"/>
                    <a:pt x="53" y="416"/>
                    <a:pt x="89" y="416"/>
                  </a:cubicBezTo>
                  <a:cubicBezTo>
                    <a:pt x="131" y="416"/>
                    <a:pt x="181" y="398"/>
                    <a:pt x="202" y="385"/>
                  </a:cubicBezTo>
                  <a:cubicBezTo>
                    <a:pt x="241" y="366"/>
                    <a:pt x="404" y="265"/>
                    <a:pt x="481" y="246"/>
                  </a:cubicBezTo>
                  <a:cubicBezTo>
                    <a:pt x="648" y="188"/>
                    <a:pt x="862" y="0"/>
                    <a:pt x="616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634;p60">
              <a:extLst>
                <a:ext uri="{FF2B5EF4-FFF2-40B4-BE49-F238E27FC236}">
                  <a16:creationId xmlns:a16="http://schemas.microsoft.com/office/drawing/2014/main" id="{CA0315DF-4F7B-BAE3-5C44-0484EDB4208C}"/>
                </a:ext>
              </a:extLst>
            </p:cNvPr>
            <p:cNvSpPr/>
            <p:nvPr/>
          </p:nvSpPr>
          <p:spPr>
            <a:xfrm>
              <a:off x="5601828" y="3289351"/>
              <a:ext cx="129805" cy="372411"/>
            </a:xfrm>
            <a:custGeom>
              <a:avLst/>
              <a:gdLst/>
              <a:ahLst/>
              <a:cxnLst/>
              <a:rect l="l" t="t" r="r" b="b"/>
              <a:pathLst>
                <a:path w="1000" h="2869" extrusionOk="0">
                  <a:moveTo>
                    <a:pt x="0" y="1"/>
                  </a:moveTo>
                  <a:lnTo>
                    <a:pt x="0" y="2523"/>
                  </a:lnTo>
                  <a:cubicBezTo>
                    <a:pt x="0" y="2546"/>
                    <a:pt x="40" y="2559"/>
                    <a:pt x="88" y="2559"/>
                  </a:cubicBezTo>
                  <a:cubicBezTo>
                    <a:pt x="163" y="2559"/>
                    <a:pt x="259" y="2526"/>
                    <a:pt x="259" y="2441"/>
                  </a:cubicBezTo>
                  <a:cubicBezTo>
                    <a:pt x="259" y="2321"/>
                    <a:pt x="360" y="861"/>
                    <a:pt x="380" y="818"/>
                  </a:cubicBezTo>
                  <a:cubicBezTo>
                    <a:pt x="381" y="816"/>
                    <a:pt x="384" y="815"/>
                    <a:pt x="388" y="815"/>
                  </a:cubicBezTo>
                  <a:cubicBezTo>
                    <a:pt x="421" y="815"/>
                    <a:pt x="519" y="890"/>
                    <a:pt x="519" y="981"/>
                  </a:cubicBezTo>
                  <a:cubicBezTo>
                    <a:pt x="538" y="1082"/>
                    <a:pt x="677" y="2763"/>
                    <a:pt x="677" y="2840"/>
                  </a:cubicBezTo>
                  <a:cubicBezTo>
                    <a:pt x="677" y="2859"/>
                    <a:pt x="708" y="2868"/>
                    <a:pt x="750" y="2868"/>
                  </a:cubicBezTo>
                  <a:cubicBezTo>
                    <a:pt x="845" y="2868"/>
                    <a:pt x="999" y="2822"/>
                    <a:pt x="999" y="2739"/>
                  </a:cubicBezTo>
                  <a:cubicBezTo>
                    <a:pt x="999" y="2643"/>
                    <a:pt x="961" y="299"/>
                    <a:pt x="961" y="299"/>
                  </a:cubicBezTo>
                  <a:cubicBezTo>
                    <a:pt x="961" y="299"/>
                    <a:pt x="178" y="299"/>
                    <a:pt x="0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635;p60">
              <a:extLst>
                <a:ext uri="{FF2B5EF4-FFF2-40B4-BE49-F238E27FC236}">
                  <a16:creationId xmlns:a16="http://schemas.microsoft.com/office/drawing/2014/main" id="{32BB7678-06E8-2BD2-6287-610BCF152516}"/>
                </a:ext>
              </a:extLst>
            </p:cNvPr>
            <p:cNvSpPr/>
            <p:nvPr/>
          </p:nvSpPr>
          <p:spPr>
            <a:xfrm>
              <a:off x="5584823" y="3053621"/>
              <a:ext cx="159920" cy="283235"/>
            </a:xfrm>
            <a:custGeom>
              <a:avLst/>
              <a:gdLst/>
              <a:ahLst/>
              <a:cxnLst/>
              <a:rect l="l" t="t" r="r" b="b"/>
              <a:pathLst>
                <a:path w="1232" h="2182" extrusionOk="0">
                  <a:moveTo>
                    <a:pt x="286" y="1"/>
                  </a:moveTo>
                  <a:cubicBezTo>
                    <a:pt x="1" y="1"/>
                    <a:pt x="51" y="568"/>
                    <a:pt x="69" y="736"/>
                  </a:cubicBezTo>
                  <a:cubicBezTo>
                    <a:pt x="69" y="933"/>
                    <a:pt x="30" y="1654"/>
                    <a:pt x="69" y="1817"/>
                  </a:cubicBezTo>
                  <a:cubicBezTo>
                    <a:pt x="86" y="1964"/>
                    <a:pt x="745" y="2181"/>
                    <a:pt x="997" y="2181"/>
                  </a:cubicBezTo>
                  <a:cubicBezTo>
                    <a:pt x="1017" y="2181"/>
                    <a:pt x="1034" y="2180"/>
                    <a:pt x="1049" y="2177"/>
                  </a:cubicBezTo>
                  <a:cubicBezTo>
                    <a:pt x="1231" y="2153"/>
                    <a:pt x="1231" y="1913"/>
                    <a:pt x="1169" y="1735"/>
                  </a:cubicBezTo>
                  <a:cubicBezTo>
                    <a:pt x="1130" y="1553"/>
                    <a:pt x="1169" y="1072"/>
                    <a:pt x="1169" y="794"/>
                  </a:cubicBezTo>
                  <a:cubicBezTo>
                    <a:pt x="1193" y="496"/>
                    <a:pt x="1049" y="352"/>
                    <a:pt x="808" y="193"/>
                  </a:cubicBezTo>
                  <a:cubicBezTo>
                    <a:pt x="808" y="193"/>
                    <a:pt x="751" y="111"/>
                    <a:pt x="371" y="15"/>
                  </a:cubicBezTo>
                  <a:cubicBezTo>
                    <a:pt x="340" y="5"/>
                    <a:pt x="31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636;p60">
              <a:extLst>
                <a:ext uri="{FF2B5EF4-FFF2-40B4-BE49-F238E27FC236}">
                  <a16:creationId xmlns:a16="http://schemas.microsoft.com/office/drawing/2014/main" id="{B9EAF702-CBE1-1928-002E-EA30B6ECBA19}"/>
                </a:ext>
              </a:extLst>
            </p:cNvPr>
            <p:cNvSpPr/>
            <p:nvPr/>
          </p:nvSpPr>
          <p:spPr>
            <a:xfrm>
              <a:off x="5651025" y="2990015"/>
              <a:ext cx="38812" cy="97224"/>
            </a:xfrm>
            <a:custGeom>
              <a:avLst/>
              <a:gdLst/>
              <a:ahLst/>
              <a:cxnLst/>
              <a:rect l="l" t="t" r="r" b="b"/>
              <a:pathLst>
                <a:path w="299" h="749" extrusionOk="0">
                  <a:moveTo>
                    <a:pt x="1" y="1"/>
                  </a:moveTo>
                  <a:lnTo>
                    <a:pt x="1" y="544"/>
                  </a:lnTo>
                  <a:cubicBezTo>
                    <a:pt x="1" y="688"/>
                    <a:pt x="153" y="749"/>
                    <a:pt x="240" y="749"/>
                  </a:cubicBezTo>
                  <a:cubicBezTo>
                    <a:pt x="274" y="749"/>
                    <a:pt x="298" y="739"/>
                    <a:pt x="298" y="722"/>
                  </a:cubicBezTo>
                  <a:lnTo>
                    <a:pt x="298" y="36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637;p60">
              <a:extLst>
                <a:ext uri="{FF2B5EF4-FFF2-40B4-BE49-F238E27FC236}">
                  <a16:creationId xmlns:a16="http://schemas.microsoft.com/office/drawing/2014/main" id="{0DE13E9D-E8B8-0C3B-96BF-6EC6B916F9E3}"/>
                </a:ext>
              </a:extLst>
            </p:cNvPr>
            <p:cNvSpPr/>
            <p:nvPr/>
          </p:nvSpPr>
          <p:spPr>
            <a:xfrm>
              <a:off x="5637915" y="2960030"/>
              <a:ext cx="78143" cy="82556"/>
            </a:xfrm>
            <a:custGeom>
              <a:avLst/>
              <a:gdLst/>
              <a:ahLst/>
              <a:cxnLst/>
              <a:rect l="l" t="t" r="r" b="b"/>
              <a:pathLst>
                <a:path w="602" h="636" extrusionOk="0">
                  <a:moveTo>
                    <a:pt x="384" y="1"/>
                  </a:moveTo>
                  <a:cubicBezTo>
                    <a:pt x="200" y="1"/>
                    <a:pt x="1" y="111"/>
                    <a:pt x="1" y="232"/>
                  </a:cubicBezTo>
                  <a:cubicBezTo>
                    <a:pt x="1" y="395"/>
                    <a:pt x="102" y="535"/>
                    <a:pt x="183" y="554"/>
                  </a:cubicBezTo>
                  <a:cubicBezTo>
                    <a:pt x="279" y="592"/>
                    <a:pt x="500" y="635"/>
                    <a:pt x="544" y="635"/>
                  </a:cubicBezTo>
                  <a:cubicBezTo>
                    <a:pt x="601" y="616"/>
                    <a:pt x="601" y="73"/>
                    <a:pt x="544" y="35"/>
                  </a:cubicBezTo>
                  <a:cubicBezTo>
                    <a:pt x="496" y="11"/>
                    <a:pt x="441" y="1"/>
                    <a:pt x="384" y="1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638;p60">
              <a:extLst>
                <a:ext uri="{FF2B5EF4-FFF2-40B4-BE49-F238E27FC236}">
                  <a16:creationId xmlns:a16="http://schemas.microsoft.com/office/drawing/2014/main" id="{1988408E-9CA5-6904-794B-7312DDA4E5FF}"/>
                </a:ext>
              </a:extLst>
            </p:cNvPr>
            <p:cNvSpPr/>
            <p:nvPr/>
          </p:nvSpPr>
          <p:spPr>
            <a:xfrm>
              <a:off x="5619871" y="2922775"/>
              <a:ext cx="109296" cy="126819"/>
            </a:xfrm>
            <a:custGeom>
              <a:avLst/>
              <a:gdLst/>
              <a:ahLst/>
              <a:cxnLst/>
              <a:rect l="l" t="t" r="r" b="b"/>
              <a:pathLst>
                <a:path w="842" h="977" extrusionOk="0">
                  <a:moveTo>
                    <a:pt x="582" y="0"/>
                  </a:moveTo>
                  <a:cubicBezTo>
                    <a:pt x="582" y="120"/>
                    <a:pt x="82" y="202"/>
                    <a:pt x="39" y="461"/>
                  </a:cubicBezTo>
                  <a:cubicBezTo>
                    <a:pt x="0" y="701"/>
                    <a:pt x="140" y="822"/>
                    <a:pt x="202" y="903"/>
                  </a:cubicBezTo>
                  <a:cubicBezTo>
                    <a:pt x="244" y="945"/>
                    <a:pt x="298" y="976"/>
                    <a:pt x="362" y="976"/>
                  </a:cubicBezTo>
                  <a:cubicBezTo>
                    <a:pt x="387" y="976"/>
                    <a:pt x="414" y="972"/>
                    <a:pt x="442" y="961"/>
                  </a:cubicBezTo>
                  <a:cubicBezTo>
                    <a:pt x="538" y="942"/>
                    <a:pt x="538" y="783"/>
                    <a:pt x="500" y="721"/>
                  </a:cubicBezTo>
                  <a:cubicBezTo>
                    <a:pt x="481" y="663"/>
                    <a:pt x="538" y="601"/>
                    <a:pt x="639" y="562"/>
                  </a:cubicBezTo>
                  <a:cubicBezTo>
                    <a:pt x="759" y="500"/>
                    <a:pt x="841" y="322"/>
                    <a:pt x="822" y="240"/>
                  </a:cubicBezTo>
                  <a:cubicBezTo>
                    <a:pt x="803" y="63"/>
                    <a:pt x="582" y="0"/>
                    <a:pt x="582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639;p60">
              <a:extLst>
                <a:ext uri="{FF2B5EF4-FFF2-40B4-BE49-F238E27FC236}">
                  <a16:creationId xmlns:a16="http://schemas.microsoft.com/office/drawing/2014/main" id="{B0F58007-B53D-1B3B-D113-42DDD5D53FB5}"/>
                </a:ext>
              </a:extLst>
            </p:cNvPr>
            <p:cNvSpPr/>
            <p:nvPr/>
          </p:nvSpPr>
          <p:spPr>
            <a:xfrm>
              <a:off x="5720862" y="3150587"/>
              <a:ext cx="208467" cy="92811"/>
            </a:xfrm>
            <a:custGeom>
              <a:avLst/>
              <a:gdLst/>
              <a:ahLst/>
              <a:cxnLst/>
              <a:rect l="l" t="t" r="r" b="b"/>
              <a:pathLst>
                <a:path w="1606" h="715" extrusionOk="0">
                  <a:moveTo>
                    <a:pt x="1367" y="0"/>
                  </a:moveTo>
                  <a:cubicBezTo>
                    <a:pt x="1353" y="0"/>
                    <a:pt x="1339" y="14"/>
                    <a:pt x="1322" y="27"/>
                  </a:cubicBezTo>
                  <a:cubicBezTo>
                    <a:pt x="1302" y="47"/>
                    <a:pt x="1302" y="66"/>
                    <a:pt x="1302" y="85"/>
                  </a:cubicBezTo>
                  <a:cubicBezTo>
                    <a:pt x="1226" y="109"/>
                    <a:pt x="481" y="489"/>
                    <a:pt x="481" y="489"/>
                  </a:cubicBezTo>
                  <a:lnTo>
                    <a:pt x="222" y="47"/>
                  </a:lnTo>
                  <a:lnTo>
                    <a:pt x="1" y="268"/>
                  </a:lnTo>
                  <a:cubicBezTo>
                    <a:pt x="1" y="268"/>
                    <a:pt x="254" y="714"/>
                    <a:pt x="432" y="714"/>
                  </a:cubicBezTo>
                  <a:cubicBezTo>
                    <a:pt x="442" y="714"/>
                    <a:pt x="452" y="713"/>
                    <a:pt x="462" y="710"/>
                  </a:cubicBezTo>
                  <a:cubicBezTo>
                    <a:pt x="644" y="647"/>
                    <a:pt x="1226" y="268"/>
                    <a:pt x="1346" y="205"/>
                  </a:cubicBezTo>
                  <a:cubicBezTo>
                    <a:pt x="1384" y="205"/>
                    <a:pt x="1403" y="205"/>
                    <a:pt x="1442" y="186"/>
                  </a:cubicBezTo>
                  <a:cubicBezTo>
                    <a:pt x="1523" y="186"/>
                    <a:pt x="1605" y="128"/>
                    <a:pt x="1586" y="85"/>
                  </a:cubicBezTo>
                  <a:cubicBezTo>
                    <a:pt x="1586" y="57"/>
                    <a:pt x="1542" y="39"/>
                    <a:pt x="1487" y="39"/>
                  </a:cubicBezTo>
                  <a:cubicBezTo>
                    <a:pt x="1466" y="39"/>
                    <a:pt x="1444" y="41"/>
                    <a:pt x="1423" y="47"/>
                  </a:cubicBezTo>
                  <a:lnTo>
                    <a:pt x="1384" y="47"/>
                  </a:lnTo>
                  <a:lnTo>
                    <a:pt x="1384" y="8"/>
                  </a:lnTo>
                  <a:cubicBezTo>
                    <a:pt x="1379" y="3"/>
                    <a:pt x="1373" y="0"/>
                    <a:pt x="1367" y="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640;p60">
              <a:extLst>
                <a:ext uri="{FF2B5EF4-FFF2-40B4-BE49-F238E27FC236}">
                  <a16:creationId xmlns:a16="http://schemas.microsoft.com/office/drawing/2014/main" id="{0A83AE40-D6CE-91BE-B6E2-A4A06E5065A7}"/>
                </a:ext>
              </a:extLst>
            </p:cNvPr>
            <p:cNvSpPr/>
            <p:nvPr/>
          </p:nvSpPr>
          <p:spPr>
            <a:xfrm>
              <a:off x="5651025" y="3090356"/>
              <a:ext cx="106830" cy="102546"/>
            </a:xfrm>
            <a:custGeom>
              <a:avLst/>
              <a:gdLst/>
              <a:ahLst/>
              <a:cxnLst/>
              <a:rect l="l" t="t" r="r" b="b"/>
              <a:pathLst>
                <a:path w="823" h="790" extrusionOk="0">
                  <a:moveTo>
                    <a:pt x="402" y="0"/>
                  </a:moveTo>
                  <a:cubicBezTo>
                    <a:pt x="382" y="0"/>
                    <a:pt x="362" y="4"/>
                    <a:pt x="342" y="11"/>
                  </a:cubicBezTo>
                  <a:cubicBezTo>
                    <a:pt x="1" y="213"/>
                    <a:pt x="399" y="611"/>
                    <a:pt x="519" y="789"/>
                  </a:cubicBezTo>
                  <a:cubicBezTo>
                    <a:pt x="803" y="712"/>
                    <a:pt x="822" y="549"/>
                    <a:pt x="822" y="549"/>
                  </a:cubicBezTo>
                  <a:cubicBezTo>
                    <a:pt x="822" y="549"/>
                    <a:pt x="649" y="0"/>
                    <a:pt x="402" y="0"/>
                  </a:cubicBez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641;p60">
              <a:extLst>
                <a:ext uri="{FF2B5EF4-FFF2-40B4-BE49-F238E27FC236}">
                  <a16:creationId xmlns:a16="http://schemas.microsoft.com/office/drawing/2014/main" id="{F8E0EF1C-74C1-14FA-D496-864E5C7A093F}"/>
                </a:ext>
              </a:extLst>
            </p:cNvPr>
            <p:cNvSpPr/>
            <p:nvPr/>
          </p:nvSpPr>
          <p:spPr>
            <a:xfrm>
              <a:off x="7750660" y="3541306"/>
              <a:ext cx="399929" cy="234038"/>
            </a:xfrm>
            <a:custGeom>
              <a:avLst/>
              <a:gdLst/>
              <a:ahLst/>
              <a:cxnLst/>
              <a:rect l="l" t="t" r="r" b="b"/>
              <a:pathLst>
                <a:path w="3081" h="1803" extrusionOk="0">
                  <a:moveTo>
                    <a:pt x="1601" y="1"/>
                  </a:moveTo>
                  <a:cubicBezTo>
                    <a:pt x="721" y="1"/>
                    <a:pt x="1" y="419"/>
                    <a:pt x="1" y="942"/>
                  </a:cubicBezTo>
                  <a:cubicBezTo>
                    <a:pt x="1" y="1341"/>
                    <a:pt x="400" y="1663"/>
                    <a:pt x="962" y="1802"/>
                  </a:cubicBezTo>
                  <a:lnTo>
                    <a:pt x="3080" y="582"/>
                  </a:lnTo>
                  <a:cubicBezTo>
                    <a:pt x="2840" y="241"/>
                    <a:pt x="2259" y="1"/>
                    <a:pt x="1601" y="1"/>
                  </a:cubicBezTo>
                  <a:close/>
                </a:path>
              </a:pathLst>
            </a:custGeom>
            <a:solidFill>
              <a:srgbClr val="180175">
                <a:alpha val="4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642;p60">
              <a:extLst>
                <a:ext uri="{FF2B5EF4-FFF2-40B4-BE49-F238E27FC236}">
                  <a16:creationId xmlns:a16="http://schemas.microsoft.com/office/drawing/2014/main" id="{8B1CC474-94AA-041A-6743-53928BF921D3}"/>
                </a:ext>
              </a:extLst>
            </p:cNvPr>
            <p:cNvSpPr/>
            <p:nvPr/>
          </p:nvSpPr>
          <p:spPr>
            <a:xfrm>
              <a:off x="7745078" y="3113851"/>
              <a:ext cx="197823" cy="90344"/>
            </a:xfrm>
            <a:custGeom>
              <a:avLst/>
              <a:gdLst/>
              <a:ahLst/>
              <a:cxnLst/>
              <a:rect l="l" t="t" r="r" b="b"/>
              <a:pathLst>
                <a:path w="1524" h="696" extrusionOk="0">
                  <a:moveTo>
                    <a:pt x="120" y="0"/>
                  </a:moveTo>
                  <a:cubicBezTo>
                    <a:pt x="64" y="0"/>
                    <a:pt x="20" y="19"/>
                    <a:pt x="20" y="51"/>
                  </a:cubicBezTo>
                  <a:cubicBezTo>
                    <a:pt x="1" y="89"/>
                    <a:pt x="44" y="152"/>
                    <a:pt x="121" y="171"/>
                  </a:cubicBezTo>
                  <a:cubicBezTo>
                    <a:pt x="121" y="190"/>
                    <a:pt x="140" y="209"/>
                    <a:pt x="183" y="209"/>
                  </a:cubicBezTo>
                  <a:cubicBezTo>
                    <a:pt x="202" y="209"/>
                    <a:pt x="222" y="209"/>
                    <a:pt x="222" y="190"/>
                  </a:cubicBezTo>
                  <a:cubicBezTo>
                    <a:pt x="423" y="310"/>
                    <a:pt x="923" y="632"/>
                    <a:pt x="1062" y="690"/>
                  </a:cubicBezTo>
                  <a:cubicBezTo>
                    <a:pt x="1073" y="694"/>
                    <a:pt x="1084" y="695"/>
                    <a:pt x="1095" y="695"/>
                  </a:cubicBezTo>
                  <a:cubicBezTo>
                    <a:pt x="1276" y="695"/>
                    <a:pt x="1523" y="248"/>
                    <a:pt x="1523" y="248"/>
                  </a:cubicBezTo>
                  <a:lnTo>
                    <a:pt x="1322" y="32"/>
                  </a:lnTo>
                  <a:lnTo>
                    <a:pt x="1062" y="469"/>
                  </a:lnTo>
                  <a:cubicBezTo>
                    <a:pt x="1062" y="469"/>
                    <a:pt x="462" y="152"/>
                    <a:pt x="260" y="89"/>
                  </a:cubicBezTo>
                  <a:cubicBezTo>
                    <a:pt x="260" y="51"/>
                    <a:pt x="222" y="32"/>
                    <a:pt x="183" y="8"/>
                  </a:cubicBezTo>
                  <a:cubicBezTo>
                    <a:pt x="162" y="3"/>
                    <a:pt x="140" y="0"/>
                    <a:pt x="120" y="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643;p60">
              <a:extLst>
                <a:ext uri="{FF2B5EF4-FFF2-40B4-BE49-F238E27FC236}">
                  <a16:creationId xmlns:a16="http://schemas.microsoft.com/office/drawing/2014/main" id="{B25EB3F3-A960-A20D-778F-3FE49629865D}"/>
                </a:ext>
              </a:extLst>
            </p:cNvPr>
            <p:cNvSpPr/>
            <p:nvPr/>
          </p:nvSpPr>
          <p:spPr>
            <a:xfrm>
              <a:off x="7836073" y="3051414"/>
              <a:ext cx="161088" cy="157064"/>
            </a:xfrm>
            <a:custGeom>
              <a:avLst/>
              <a:gdLst/>
              <a:ahLst/>
              <a:cxnLst/>
              <a:rect l="l" t="t" r="r" b="b"/>
              <a:pathLst>
                <a:path w="1241" h="1210" extrusionOk="0">
                  <a:moveTo>
                    <a:pt x="985" y="1"/>
                  </a:moveTo>
                  <a:cubicBezTo>
                    <a:pt x="904" y="1"/>
                    <a:pt x="780" y="39"/>
                    <a:pt x="702" y="210"/>
                  </a:cubicBezTo>
                  <a:cubicBezTo>
                    <a:pt x="601" y="431"/>
                    <a:pt x="342" y="911"/>
                    <a:pt x="342" y="911"/>
                  </a:cubicBezTo>
                  <a:cubicBezTo>
                    <a:pt x="342" y="911"/>
                    <a:pt x="184" y="811"/>
                    <a:pt x="159" y="811"/>
                  </a:cubicBezTo>
                  <a:cubicBezTo>
                    <a:pt x="140" y="811"/>
                    <a:pt x="1" y="969"/>
                    <a:pt x="39" y="1012"/>
                  </a:cubicBezTo>
                  <a:cubicBezTo>
                    <a:pt x="83" y="1051"/>
                    <a:pt x="342" y="1209"/>
                    <a:pt x="424" y="1209"/>
                  </a:cubicBezTo>
                  <a:cubicBezTo>
                    <a:pt x="501" y="1190"/>
                    <a:pt x="1000" y="609"/>
                    <a:pt x="1082" y="489"/>
                  </a:cubicBezTo>
                  <a:cubicBezTo>
                    <a:pt x="1164" y="369"/>
                    <a:pt x="1240" y="90"/>
                    <a:pt x="1043" y="8"/>
                  </a:cubicBezTo>
                  <a:cubicBezTo>
                    <a:pt x="1029" y="4"/>
                    <a:pt x="1009" y="1"/>
                    <a:pt x="985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644;p60">
              <a:extLst>
                <a:ext uri="{FF2B5EF4-FFF2-40B4-BE49-F238E27FC236}">
                  <a16:creationId xmlns:a16="http://schemas.microsoft.com/office/drawing/2014/main" id="{CED1EBF8-DA26-8091-89DD-9EDFE229A36B}"/>
                </a:ext>
              </a:extLst>
            </p:cNvPr>
            <p:cNvSpPr/>
            <p:nvPr/>
          </p:nvSpPr>
          <p:spPr>
            <a:xfrm>
              <a:off x="7868655" y="3601407"/>
              <a:ext cx="110464" cy="55167"/>
            </a:xfrm>
            <a:custGeom>
              <a:avLst/>
              <a:gdLst/>
              <a:ahLst/>
              <a:cxnLst/>
              <a:rect l="l" t="t" r="r" b="b"/>
              <a:pathLst>
                <a:path w="851" h="425" extrusionOk="0">
                  <a:moveTo>
                    <a:pt x="278" y="1"/>
                  </a:moveTo>
                  <a:cubicBezTo>
                    <a:pt x="1" y="1"/>
                    <a:pt x="221" y="195"/>
                    <a:pt x="389" y="258"/>
                  </a:cubicBezTo>
                  <a:cubicBezTo>
                    <a:pt x="451" y="277"/>
                    <a:pt x="629" y="378"/>
                    <a:pt x="672" y="398"/>
                  </a:cubicBezTo>
                  <a:cubicBezTo>
                    <a:pt x="693" y="408"/>
                    <a:pt x="739" y="424"/>
                    <a:pt x="779" y="424"/>
                  </a:cubicBezTo>
                  <a:cubicBezTo>
                    <a:pt x="812" y="424"/>
                    <a:pt x="841" y="413"/>
                    <a:pt x="850" y="378"/>
                  </a:cubicBezTo>
                  <a:cubicBezTo>
                    <a:pt x="850" y="277"/>
                    <a:pt x="831" y="57"/>
                    <a:pt x="831" y="57"/>
                  </a:cubicBezTo>
                  <a:cubicBezTo>
                    <a:pt x="831" y="57"/>
                    <a:pt x="769" y="65"/>
                    <a:pt x="716" y="65"/>
                  </a:cubicBezTo>
                  <a:cubicBezTo>
                    <a:pt x="690" y="65"/>
                    <a:pt x="666" y="63"/>
                    <a:pt x="653" y="57"/>
                  </a:cubicBezTo>
                  <a:cubicBezTo>
                    <a:pt x="478" y="17"/>
                    <a:pt x="358" y="1"/>
                    <a:pt x="278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645;p60">
              <a:extLst>
                <a:ext uri="{FF2B5EF4-FFF2-40B4-BE49-F238E27FC236}">
                  <a16:creationId xmlns:a16="http://schemas.microsoft.com/office/drawing/2014/main" id="{924C16B6-B7F0-F399-9E9E-BE9A12DDAAF0}"/>
                </a:ext>
              </a:extLst>
            </p:cNvPr>
            <p:cNvSpPr/>
            <p:nvPr/>
          </p:nvSpPr>
          <p:spPr>
            <a:xfrm>
              <a:off x="7777790" y="3642946"/>
              <a:ext cx="113320" cy="52701"/>
            </a:xfrm>
            <a:custGeom>
              <a:avLst/>
              <a:gdLst/>
              <a:ahLst/>
              <a:cxnLst/>
              <a:rect l="l" t="t" r="r" b="b"/>
              <a:pathLst>
                <a:path w="873" h="406" extrusionOk="0">
                  <a:moveTo>
                    <a:pt x="274" y="1"/>
                  </a:moveTo>
                  <a:cubicBezTo>
                    <a:pt x="1" y="1"/>
                    <a:pt x="221" y="196"/>
                    <a:pt x="392" y="255"/>
                  </a:cubicBezTo>
                  <a:cubicBezTo>
                    <a:pt x="450" y="279"/>
                    <a:pt x="633" y="356"/>
                    <a:pt x="671" y="375"/>
                  </a:cubicBezTo>
                  <a:cubicBezTo>
                    <a:pt x="692" y="388"/>
                    <a:pt x="737" y="406"/>
                    <a:pt x="777" y="406"/>
                  </a:cubicBezTo>
                  <a:cubicBezTo>
                    <a:pt x="810" y="406"/>
                    <a:pt x="840" y="394"/>
                    <a:pt x="849" y="356"/>
                  </a:cubicBezTo>
                  <a:cubicBezTo>
                    <a:pt x="873" y="279"/>
                    <a:pt x="829" y="39"/>
                    <a:pt x="829" y="39"/>
                  </a:cubicBezTo>
                  <a:cubicBezTo>
                    <a:pt x="829" y="39"/>
                    <a:pt x="753" y="64"/>
                    <a:pt x="692" y="64"/>
                  </a:cubicBezTo>
                  <a:cubicBezTo>
                    <a:pt x="677" y="64"/>
                    <a:pt x="663" y="62"/>
                    <a:pt x="652" y="58"/>
                  </a:cubicBezTo>
                  <a:cubicBezTo>
                    <a:pt x="475" y="17"/>
                    <a:pt x="354" y="1"/>
                    <a:pt x="274" y="1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646;p60">
              <a:extLst>
                <a:ext uri="{FF2B5EF4-FFF2-40B4-BE49-F238E27FC236}">
                  <a16:creationId xmlns:a16="http://schemas.microsoft.com/office/drawing/2014/main" id="{9C12B7BC-B49C-586B-B351-06D35C512AAA}"/>
                </a:ext>
              </a:extLst>
            </p:cNvPr>
            <p:cNvSpPr/>
            <p:nvPr/>
          </p:nvSpPr>
          <p:spPr>
            <a:xfrm>
              <a:off x="7849184" y="3289351"/>
              <a:ext cx="129935" cy="373579"/>
            </a:xfrm>
            <a:custGeom>
              <a:avLst/>
              <a:gdLst/>
              <a:ahLst/>
              <a:cxnLst/>
              <a:rect l="l" t="t" r="r" b="b"/>
              <a:pathLst>
                <a:path w="1001" h="2878" extrusionOk="0">
                  <a:moveTo>
                    <a:pt x="981" y="1"/>
                  </a:moveTo>
                  <a:cubicBezTo>
                    <a:pt x="822" y="299"/>
                    <a:pt x="20" y="299"/>
                    <a:pt x="20" y="299"/>
                  </a:cubicBezTo>
                  <a:cubicBezTo>
                    <a:pt x="20" y="299"/>
                    <a:pt x="1" y="2643"/>
                    <a:pt x="1" y="2763"/>
                  </a:cubicBezTo>
                  <a:cubicBezTo>
                    <a:pt x="1" y="2828"/>
                    <a:pt x="148" y="2878"/>
                    <a:pt x="243" y="2878"/>
                  </a:cubicBezTo>
                  <a:cubicBezTo>
                    <a:pt x="289" y="2878"/>
                    <a:pt x="323" y="2866"/>
                    <a:pt x="323" y="2840"/>
                  </a:cubicBezTo>
                  <a:cubicBezTo>
                    <a:pt x="323" y="2763"/>
                    <a:pt x="443" y="1082"/>
                    <a:pt x="462" y="981"/>
                  </a:cubicBezTo>
                  <a:cubicBezTo>
                    <a:pt x="478" y="899"/>
                    <a:pt x="547" y="830"/>
                    <a:pt x="583" y="830"/>
                  </a:cubicBezTo>
                  <a:cubicBezTo>
                    <a:pt x="591" y="830"/>
                    <a:pt x="598" y="833"/>
                    <a:pt x="601" y="842"/>
                  </a:cubicBezTo>
                  <a:cubicBezTo>
                    <a:pt x="621" y="861"/>
                    <a:pt x="741" y="2321"/>
                    <a:pt x="741" y="2461"/>
                  </a:cubicBezTo>
                  <a:cubicBezTo>
                    <a:pt x="741" y="2531"/>
                    <a:pt x="831" y="2560"/>
                    <a:pt x="905" y="2560"/>
                  </a:cubicBezTo>
                  <a:cubicBezTo>
                    <a:pt x="957" y="2560"/>
                    <a:pt x="1000" y="2547"/>
                    <a:pt x="1000" y="2523"/>
                  </a:cubicBezTo>
                  <a:cubicBezTo>
                    <a:pt x="1000" y="2360"/>
                    <a:pt x="981" y="1"/>
                    <a:pt x="981" y="1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647;p60">
              <a:extLst>
                <a:ext uri="{FF2B5EF4-FFF2-40B4-BE49-F238E27FC236}">
                  <a16:creationId xmlns:a16="http://schemas.microsoft.com/office/drawing/2014/main" id="{535810DC-5F19-8560-627F-E9121B1876F1}"/>
                </a:ext>
              </a:extLst>
            </p:cNvPr>
            <p:cNvSpPr/>
            <p:nvPr/>
          </p:nvSpPr>
          <p:spPr>
            <a:xfrm>
              <a:off x="7833607" y="3053751"/>
              <a:ext cx="159920" cy="285182"/>
            </a:xfrm>
            <a:custGeom>
              <a:avLst/>
              <a:gdLst/>
              <a:ahLst/>
              <a:cxnLst/>
              <a:rect l="l" t="t" r="r" b="b"/>
              <a:pathLst>
                <a:path w="1232" h="2197" extrusionOk="0">
                  <a:moveTo>
                    <a:pt x="959" y="0"/>
                  </a:moveTo>
                  <a:cubicBezTo>
                    <a:pt x="935" y="0"/>
                    <a:pt x="909" y="5"/>
                    <a:pt x="880" y="14"/>
                  </a:cubicBezTo>
                  <a:cubicBezTo>
                    <a:pt x="500" y="134"/>
                    <a:pt x="419" y="192"/>
                    <a:pt x="419" y="192"/>
                  </a:cubicBezTo>
                  <a:cubicBezTo>
                    <a:pt x="203" y="351"/>
                    <a:pt x="58" y="514"/>
                    <a:pt x="58" y="793"/>
                  </a:cubicBezTo>
                  <a:cubicBezTo>
                    <a:pt x="82" y="1071"/>
                    <a:pt x="121" y="1552"/>
                    <a:pt x="58" y="1734"/>
                  </a:cubicBezTo>
                  <a:cubicBezTo>
                    <a:pt x="20" y="1912"/>
                    <a:pt x="1" y="2176"/>
                    <a:pt x="203" y="2195"/>
                  </a:cubicBezTo>
                  <a:cubicBezTo>
                    <a:pt x="211" y="2196"/>
                    <a:pt x="220" y="2197"/>
                    <a:pt x="229" y="2197"/>
                  </a:cubicBezTo>
                  <a:cubicBezTo>
                    <a:pt x="459" y="2197"/>
                    <a:pt x="1141" y="1986"/>
                    <a:pt x="1183" y="1816"/>
                  </a:cubicBezTo>
                  <a:cubicBezTo>
                    <a:pt x="1202" y="1653"/>
                    <a:pt x="1163" y="932"/>
                    <a:pt x="1183" y="754"/>
                  </a:cubicBezTo>
                  <a:cubicBezTo>
                    <a:pt x="1183" y="586"/>
                    <a:pt x="1231" y="0"/>
                    <a:pt x="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648;p60">
              <a:extLst>
                <a:ext uri="{FF2B5EF4-FFF2-40B4-BE49-F238E27FC236}">
                  <a16:creationId xmlns:a16="http://schemas.microsoft.com/office/drawing/2014/main" id="{35227B9C-CA2E-2EAC-6BAD-B848D9BB0DFC}"/>
                </a:ext>
              </a:extLst>
            </p:cNvPr>
            <p:cNvSpPr/>
            <p:nvPr/>
          </p:nvSpPr>
          <p:spPr>
            <a:xfrm>
              <a:off x="7890982" y="2993131"/>
              <a:ext cx="38812" cy="94109"/>
            </a:xfrm>
            <a:custGeom>
              <a:avLst/>
              <a:gdLst/>
              <a:ahLst/>
              <a:cxnLst/>
              <a:rect l="l" t="t" r="r" b="b"/>
              <a:pathLst>
                <a:path w="299" h="725" extrusionOk="0">
                  <a:moveTo>
                    <a:pt x="1" y="1"/>
                  </a:moveTo>
                  <a:lnTo>
                    <a:pt x="1" y="337"/>
                  </a:lnTo>
                  <a:lnTo>
                    <a:pt x="1" y="698"/>
                  </a:lnTo>
                  <a:cubicBezTo>
                    <a:pt x="1" y="715"/>
                    <a:pt x="25" y="725"/>
                    <a:pt x="59" y="725"/>
                  </a:cubicBezTo>
                  <a:cubicBezTo>
                    <a:pt x="146" y="725"/>
                    <a:pt x="299" y="664"/>
                    <a:pt x="299" y="520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649;p60">
              <a:extLst>
                <a:ext uri="{FF2B5EF4-FFF2-40B4-BE49-F238E27FC236}">
                  <a16:creationId xmlns:a16="http://schemas.microsoft.com/office/drawing/2014/main" id="{7F5C5BEA-FAF1-8D22-4ED0-C50A631585D5}"/>
                </a:ext>
              </a:extLst>
            </p:cNvPr>
            <p:cNvSpPr/>
            <p:nvPr/>
          </p:nvSpPr>
          <p:spPr>
            <a:xfrm>
              <a:off x="7862294" y="2962626"/>
              <a:ext cx="78143" cy="80479"/>
            </a:xfrm>
            <a:custGeom>
              <a:avLst/>
              <a:gdLst/>
              <a:ahLst/>
              <a:cxnLst/>
              <a:rect l="l" t="t" r="r" b="b"/>
              <a:pathLst>
                <a:path w="602" h="620" extrusionOk="0">
                  <a:moveTo>
                    <a:pt x="225" y="0"/>
                  </a:moveTo>
                  <a:cubicBezTo>
                    <a:pt x="168" y="0"/>
                    <a:pt x="110" y="10"/>
                    <a:pt x="58" y="34"/>
                  </a:cubicBezTo>
                  <a:cubicBezTo>
                    <a:pt x="1" y="53"/>
                    <a:pt x="1" y="615"/>
                    <a:pt x="58" y="615"/>
                  </a:cubicBezTo>
                  <a:cubicBezTo>
                    <a:pt x="67" y="618"/>
                    <a:pt x="77" y="619"/>
                    <a:pt x="89" y="619"/>
                  </a:cubicBezTo>
                  <a:cubicBezTo>
                    <a:pt x="171" y="619"/>
                    <a:pt x="331" y="570"/>
                    <a:pt x="419" y="553"/>
                  </a:cubicBezTo>
                  <a:cubicBezTo>
                    <a:pt x="520" y="515"/>
                    <a:pt x="601" y="375"/>
                    <a:pt x="601" y="236"/>
                  </a:cubicBezTo>
                  <a:cubicBezTo>
                    <a:pt x="601" y="111"/>
                    <a:pt x="413" y="0"/>
                    <a:pt x="225" y="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650;p60">
              <a:extLst>
                <a:ext uri="{FF2B5EF4-FFF2-40B4-BE49-F238E27FC236}">
                  <a16:creationId xmlns:a16="http://schemas.microsoft.com/office/drawing/2014/main" id="{9210CF0A-19A1-6536-1A59-CF070885E3F7}"/>
                </a:ext>
              </a:extLst>
            </p:cNvPr>
            <p:cNvSpPr/>
            <p:nvPr/>
          </p:nvSpPr>
          <p:spPr>
            <a:xfrm>
              <a:off x="7851780" y="2946530"/>
              <a:ext cx="111632" cy="104233"/>
            </a:xfrm>
            <a:custGeom>
              <a:avLst/>
              <a:gdLst/>
              <a:ahLst/>
              <a:cxnLst/>
              <a:rect l="l" t="t" r="r" b="b"/>
              <a:pathLst>
                <a:path w="860" h="803" extrusionOk="0">
                  <a:moveTo>
                    <a:pt x="98" y="0"/>
                  </a:moveTo>
                  <a:cubicBezTo>
                    <a:pt x="44" y="0"/>
                    <a:pt x="5" y="15"/>
                    <a:pt x="0" y="57"/>
                  </a:cubicBezTo>
                  <a:cubicBezTo>
                    <a:pt x="0" y="139"/>
                    <a:pt x="82" y="336"/>
                    <a:pt x="183" y="379"/>
                  </a:cubicBezTo>
                  <a:cubicBezTo>
                    <a:pt x="303" y="418"/>
                    <a:pt x="360" y="480"/>
                    <a:pt x="322" y="538"/>
                  </a:cubicBezTo>
                  <a:cubicBezTo>
                    <a:pt x="303" y="619"/>
                    <a:pt x="279" y="759"/>
                    <a:pt x="399" y="797"/>
                  </a:cubicBezTo>
                  <a:cubicBezTo>
                    <a:pt x="417" y="800"/>
                    <a:pt x="434" y="802"/>
                    <a:pt x="451" y="802"/>
                  </a:cubicBezTo>
                  <a:cubicBezTo>
                    <a:pt x="528" y="802"/>
                    <a:pt x="592" y="768"/>
                    <a:pt x="639" y="720"/>
                  </a:cubicBezTo>
                  <a:cubicBezTo>
                    <a:pt x="701" y="658"/>
                    <a:pt x="860" y="518"/>
                    <a:pt x="802" y="278"/>
                  </a:cubicBezTo>
                  <a:cubicBezTo>
                    <a:pt x="759" y="197"/>
                    <a:pt x="620" y="120"/>
                    <a:pt x="519" y="120"/>
                  </a:cubicBezTo>
                  <a:cubicBezTo>
                    <a:pt x="519" y="120"/>
                    <a:pt x="248" y="0"/>
                    <a:pt x="98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651;p60">
              <a:extLst>
                <a:ext uri="{FF2B5EF4-FFF2-40B4-BE49-F238E27FC236}">
                  <a16:creationId xmlns:a16="http://schemas.microsoft.com/office/drawing/2014/main" id="{20514728-06E9-255B-93C1-C3F3B4D6D95C}"/>
                </a:ext>
              </a:extLst>
            </p:cNvPr>
            <p:cNvSpPr/>
            <p:nvPr/>
          </p:nvSpPr>
          <p:spPr>
            <a:xfrm>
              <a:off x="7651487" y="3150587"/>
              <a:ext cx="205352" cy="93200"/>
            </a:xfrm>
            <a:custGeom>
              <a:avLst/>
              <a:gdLst/>
              <a:ahLst/>
              <a:cxnLst/>
              <a:rect l="l" t="t" r="r" b="b"/>
              <a:pathLst>
                <a:path w="1582" h="718" extrusionOk="0">
                  <a:moveTo>
                    <a:pt x="230" y="0"/>
                  </a:moveTo>
                  <a:cubicBezTo>
                    <a:pt x="225" y="0"/>
                    <a:pt x="222" y="3"/>
                    <a:pt x="222" y="8"/>
                  </a:cubicBezTo>
                  <a:cubicBezTo>
                    <a:pt x="203" y="8"/>
                    <a:pt x="203" y="27"/>
                    <a:pt x="222" y="66"/>
                  </a:cubicBezTo>
                  <a:cubicBezTo>
                    <a:pt x="203" y="47"/>
                    <a:pt x="203" y="47"/>
                    <a:pt x="184" y="47"/>
                  </a:cubicBezTo>
                  <a:cubicBezTo>
                    <a:pt x="162" y="41"/>
                    <a:pt x="140" y="39"/>
                    <a:pt x="119" y="39"/>
                  </a:cubicBezTo>
                  <a:cubicBezTo>
                    <a:pt x="63" y="39"/>
                    <a:pt x="15" y="57"/>
                    <a:pt x="1" y="85"/>
                  </a:cubicBezTo>
                  <a:cubicBezTo>
                    <a:pt x="1" y="147"/>
                    <a:pt x="63" y="186"/>
                    <a:pt x="140" y="205"/>
                  </a:cubicBezTo>
                  <a:lnTo>
                    <a:pt x="241" y="205"/>
                  </a:lnTo>
                  <a:cubicBezTo>
                    <a:pt x="361" y="287"/>
                    <a:pt x="962" y="666"/>
                    <a:pt x="1125" y="710"/>
                  </a:cubicBezTo>
                  <a:cubicBezTo>
                    <a:pt x="1137" y="715"/>
                    <a:pt x="1150" y="717"/>
                    <a:pt x="1163" y="717"/>
                  </a:cubicBezTo>
                  <a:cubicBezTo>
                    <a:pt x="1340" y="717"/>
                    <a:pt x="1581" y="268"/>
                    <a:pt x="1581" y="268"/>
                  </a:cubicBezTo>
                  <a:lnTo>
                    <a:pt x="1385" y="47"/>
                  </a:lnTo>
                  <a:lnTo>
                    <a:pt x="1125" y="508"/>
                  </a:lnTo>
                  <a:cubicBezTo>
                    <a:pt x="1125" y="508"/>
                    <a:pt x="380" y="109"/>
                    <a:pt x="304" y="85"/>
                  </a:cubicBezTo>
                  <a:cubicBezTo>
                    <a:pt x="304" y="85"/>
                    <a:pt x="304" y="66"/>
                    <a:pt x="284" y="27"/>
                  </a:cubicBezTo>
                  <a:cubicBezTo>
                    <a:pt x="267" y="14"/>
                    <a:pt x="243" y="0"/>
                    <a:pt x="230" y="0"/>
                  </a:cubicBezTo>
                  <a:close/>
                </a:path>
              </a:pathLst>
            </a:custGeom>
            <a:solidFill>
              <a:srgbClr val="FDDD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652;p60">
              <a:extLst>
                <a:ext uri="{FF2B5EF4-FFF2-40B4-BE49-F238E27FC236}">
                  <a16:creationId xmlns:a16="http://schemas.microsoft.com/office/drawing/2014/main" id="{444C56A6-2D96-8AD9-D95B-9BF00B253F3F}"/>
                </a:ext>
              </a:extLst>
            </p:cNvPr>
            <p:cNvSpPr/>
            <p:nvPr/>
          </p:nvSpPr>
          <p:spPr>
            <a:xfrm>
              <a:off x="7750660" y="3092174"/>
              <a:ext cx="161088" cy="158102"/>
            </a:xfrm>
            <a:custGeom>
              <a:avLst/>
              <a:gdLst/>
              <a:ahLst/>
              <a:cxnLst/>
              <a:rect l="l" t="t" r="r" b="b"/>
              <a:pathLst>
                <a:path w="1241" h="1218" extrusionOk="0">
                  <a:moveTo>
                    <a:pt x="974" y="0"/>
                  </a:moveTo>
                  <a:cubicBezTo>
                    <a:pt x="894" y="0"/>
                    <a:pt x="773" y="53"/>
                    <a:pt x="697" y="218"/>
                  </a:cubicBezTo>
                  <a:cubicBezTo>
                    <a:pt x="601" y="439"/>
                    <a:pt x="337" y="919"/>
                    <a:pt x="337" y="919"/>
                  </a:cubicBezTo>
                  <a:cubicBezTo>
                    <a:pt x="337" y="919"/>
                    <a:pt x="179" y="818"/>
                    <a:pt x="159" y="818"/>
                  </a:cubicBezTo>
                  <a:cubicBezTo>
                    <a:pt x="140" y="818"/>
                    <a:pt x="1" y="977"/>
                    <a:pt x="39" y="1015"/>
                  </a:cubicBezTo>
                  <a:cubicBezTo>
                    <a:pt x="78" y="1059"/>
                    <a:pt x="337" y="1217"/>
                    <a:pt x="419" y="1217"/>
                  </a:cubicBezTo>
                  <a:cubicBezTo>
                    <a:pt x="500" y="1198"/>
                    <a:pt x="1000" y="597"/>
                    <a:pt x="1082" y="477"/>
                  </a:cubicBezTo>
                  <a:cubicBezTo>
                    <a:pt x="1159" y="357"/>
                    <a:pt x="1240" y="98"/>
                    <a:pt x="1038" y="16"/>
                  </a:cubicBezTo>
                  <a:cubicBezTo>
                    <a:pt x="1024" y="6"/>
                    <a:pt x="1001" y="0"/>
                    <a:pt x="974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653;p60">
              <a:extLst>
                <a:ext uri="{FF2B5EF4-FFF2-40B4-BE49-F238E27FC236}">
                  <a16:creationId xmlns:a16="http://schemas.microsoft.com/office/drawing/2014/main" id="{6FF98FD4-A968-2B29-72FC-8790AF993F6C}"/>
                </a:ext>
              </a:extLst>
            </p:cNvPr>
            <p:cNvSpPr/>
            <p:nvPr/>
          </p:nvSpPr>
          <p:spPr>
            <a:xfrm>
              <a:off x="7745078" y="3194981"/>
              <a:ext cx="33230" cy="32841"/>
            </a:xfrm>
            <a:custGeom>
              <a:avLst/>
              <a:gdLst/>
              <a:ahLst/>
              <a:cxnLst/>
              <a:rect l="l" t="t" r="r" b="b"/>
              <a:pathLst>
                <a:path w="256" h="253" extrusionOk="0">
                  <a:moveTo>
                    <a:pt x="189" y="0"/>
                  </a:moveTo>
                  <a:cubicBezTo>
                    <a:pt x="181" y="0"/>
                    <a:pt x="172" y="2"/>
                    <a:pt x="164" y="7"/>
                  </a:cubicBezTo>
                  <a:cubicBezTo>
                    <a:pt x="121" y="7"/>
                    <a:pt x="1" y="166"/>
                    <a:pt x="20" y="204"/>
                  </a:cubicBezTo>
                  <a:cubicBezTo>
                    <a:pt x="40" y="220"/>
                    <a:pt x="69" y="252"/>
                    <a:pt x="90" y="252"/>
                  </a:cubicBezTo>
                  <a:cubicBezTo>
                    <a:pt x="94" y="252"/>
                    <a:pt x="98" y="251"/>
                    <a:pt x="101" y="247"/>
                  </a:cubicBezTo>
                  <a:cubicBezTo>
                    <a:pt x="164" y="84"/>
                    <a:pt x="241" y="46"/>
                    <a:pt x="241" y="46"/>
                  </a:cubicBezTo>
                  <a:cubicBezTo>
                    <a:pt x="256" y="30"/>
                    <a:pt x="223" y="0"/>
                    <a:pt x="189" y="0"/>
                  </a:cubicBez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7F4490-3FF3-BEDA-6685-54903DD39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965539"/>
              </p:ext>
            </p:extLst>
          </p:nvPr>
        </p:nvGraphicFramePr>
        <p:xfrm>
          <a:off x="1475873" y="1749048"/>
          <a:ext cx="6096000" cy="25958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659670">
                  <a:extLst>
                    <a:ext uri="{9D8B030D-6E8A-4147-A177-3AD203B41FA5}">
                      <a16:colId xmlns:a16="http://schemas.microsoft.com/office/drawing/2014/main" val="441491704"/>
                    </a:ext>
                  </a:extLst>
                </a:gridCol>
                <a:gridCol w="2955873">
                  <a:extLst>
                    <a:ext uri="{9D8B030D-6E8A-4147-A177-3AD203B41FA5}">
                      <a16:colId xmlns:a16="http://schemas.microsoft.com/office/drawing/2014/main" val="519616090"/>
                    </a:ext>
                  </a:extLst>
                </a:gridCol>
                <a:gridCol w="1480457">
                  <a:extLst>
                    <a:ext uri="{9D8B030D-6E8A-4147-A177-3AD203B41FA5}">
                      <a16:colId xmlns:a16="http://schemas.microsoft.com/office/drawing/2014/main" val="60043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  <a:effectLst/>
                          <a:latin typeface="Teko" panose="020B0604020202020204" charset="0"/>
                          <a:cs typeface="Teko" panose="020B0604020202020204" charset="0"/>
                          <a:sym typeface="Arial"/>
                        </a:rPr>
                        <a:t>Variable </a:t>
                      </a:r>
                      <a:endParaRPr lang="en-US" b="1" dirty="0">
                        <a:solidFill>
                          <a:schemeClr val="bg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  <a:effectLst/>
                          <a:latin typeface="Teko" panose="020B0604020202020204" charset="0"/>
                          <a:cs typeface="Teko" panose="020B0604020202020204" charset="0"/>
                          <a:sym typeface="Arial"/>
                        </a:rPr>
                        <a:t>Values (Categories)</a:t>
                      </a:r>
                      <a:endParaRPr lang="en-US" b="1" dirty="0">
                        <a:solidFill>
                          <a:schemeClr val="bg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064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cap="none" dirty="0">
                          <a:solidFill>
                            <a:schemeClr val="bg1"/>
                          </a:solidFill>
                          <a:effectLst/>
                          <a:latin typeface="Teko" panose="020B0604020202020204" charset="0"/>
                          <a:cs typeface="Teko" panose="020B0604020202020204" charset="0"/>
                          <a:sym typeface="Arial"/>
                        </a:rPr>
                        <a:t>CPU Load</a:t>
                      </a:r>
                      <a:endParaRPr lang="en-US" dirty="0">
                        <a:solidFill>
                          <a:schemeClr val="bg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cap="none" dirty="0">
                          <a:solidFill>
                            <a:schemeClr val="bg1"/>
                          </a:solidFill>
                          <a:effectLst/>
                          <a:latin typeface="Teko" panose="020B0604020202020204" charset="0"/>
                          <a:cs typeface="Teko" panose="020B0604020202020204" charset="0"/>
                          <a:sym typeface="Arial"/>
                        </a:rPr>
                        <a:t>Low, Medium, High</a:t>
                      </a:r>
                      <a:endParaRPr lang="en-US" dirty="0">
                        <a:solidFill>
                          <a:schemeClr val="bg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82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cap="none" dirty="0">
                          <a:solidFill>
                            <a:schemeClr val="bg1"/>
                          </a:solidFill>
                          <a:effectLst/>
                          <a:latin typeface="Teko" panose="020B0604020202020204" charset="0"/>
                          <a:cs typeface="Teko" panose="020B0604020202020204" charset="0"/>
                          <a:sym typeface="Arial"/>
                        </a:rPr>
                        <a:t>Power Supply</a:t>
                      </a:r>
                      <a:endParaRPr lang="en-US" dirty="0">
                        <a:solidFill>
                          <a:schemeClr val="bg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cap="none" dirty="0">
                          <a:solidFill>
                            <a:schemeClr val="bg1"/>
                          </a:solidFill>
                          <a:effectLst/>
                          <a:latin typeface="Teko" panose="020B0604020202020204" charset="0"/>
                          <a:cs typeface="Teko" panose="020B0604020202020204" charset="0"/>
                          <a:sym typeface="Arial"/>
                        </a:rPr>
                        <a:t>Stable, Fluctuating, Failed Stable</a:t>
                      </a:r>
                      <a:endParaRPr lang="en-US" dirty="0">
                        <a:solidFill>
                          <a:schemeClr val="bg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05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cap="none" dirty="0">
                          <a:solidFill>
                            <a:schemeClr val="bg1"/>
                          </a:solidFill>
                          <a:effectLst/>
                          <a:latin typeface="Teko" panose="020B0604020202020204" charset="0"/>
                          <a:cs typeface="Teko" panose="020B0604020202020204" charset="0"/>
                          <a:sym typeface="Arial"/>
                        </a:rPr>
                        <a:t>Network Traffic</a:t>
                      </a:r>
                      <a:endParaRPr lang="en-US" dirty="0">
                        <a:solidFill>
                          <a:schemeClr val="bg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cap="none" dirty="0">
                          <a:solidFill>
                            <a:schemeClr val="bg1"/>
                          </a:solidFill>
                          <a:effectLst/>
                          <a:latin typeface="Teko" panose="020B0604020202020204" charset="0"/>
                          <a:cs typeface="Teko" panose="020B0604020202020204" charset="0"/>
                          <a:sym typeface="Arial"/>
                        </a:rPr>
                        <a:t>Low, Medium, High</a:t>
                      </a:r>
                      <a:endParaRPr lang="en-US" dirty="0">
                        <a:solidFill>
                          <a:schemeClr val="bg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01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cap="none" dirty="0">
                          <a:solidFill>
                            <a:schemeClr val="bg1"/>
                          </a:solidFill>
                          <a:effectLst/>
                          <a:latin typeface="Teko" panose="020B0604020202020204" charset="0"/>
                          <a:cs typeface="Teko" panose="020B0604020202020204" charset="0"/>
                          <a:sym typeface="Arial"/>
                        </a:rPr>
                        <a:t>Disk Usage</a:t>
                      </a:r>
                      <a:endParaRPr lang="en-US" dirty="0">
                        <a:solidFill>
                          <a:schemeClr val="bg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cap="none" dirty="0">
                          <a:solidFill>
                            <a:schemeClr val="bg1"/>
                          </a:solidFill>
                          <a:effectLst/>
                          <a:latin typeface="Teko" panose="020B0604020202020204" charset="0"/>
                          <a:cs typeface="Teko" panose="020B0604020202020204" charset="0"/>
                          <a:sym typeface="Arial"/>
                        </a:rPr>
                        <a:t>Normal, High, Critical </a:t>
                      </a:r>
                      <a:endParaRPr lang="en-US" dirty="0">
                        <a:solidFill>
                          <a:schemeClr val="bg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28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cap="none" dirty="0">
                          <a:solidFill>
                            <a:schemeClr val="bg1"/>
                          </a:solidFill>
                          <a:effectLst/>
                          <a:latin typeface="Teko" panose="020B0604020202020204" charset="0"/>
                          <a:cs typeface="Teko" panose="020B0604020202020204" charset="0"/>
                          <a:sym typeface="Arial"/>
                        </a:rPr>
                        <a:t>Malware Detected</a:t>
                      </a:r>
                      <a:endParaRPr lang="en-US" dirty="0">
                        <a:solidFill>
                          <a:schemeClr val="bg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cap="none" dirty="0">
                          <a:solidFill>
                            <a:schemeClr val="bg1"/>
                          </a:solidFill>
                          <a:effectLst/>
                          <a:latin typeface="Teko" panose="020B0604020202020204" charset="0"/>
                          <a:cs typeface="Teko" panose="020B0604020202020204" charset="0"/>
                          <a:sym typeface="Arial"/>
                        </a:rPr>
                        <a:t>True, False</a:t>
                      </a:r>
                      <a:endParaRPr lang="en-US" dirty="0">
                        <a:solidFill>
                          <a:schemeClr val="bg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Binary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59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cap="none" dirty="0">
                          <a:solidFill>
                            <a:schemeClr val="bg1"/>
                          </a:solidFill>
                          <a:effectLst/>
                          <a:latin typeface="Teko" panose="020B0604020202020204" charset="0"/>
                          <a:cs typeface="Teko" panose="020B0604020202020204" charset="0"/>
                          <a:sym typeface="Arial"/>
                        </a:rPr>
                        <a:t>Server Crash</a:t>
                      </a:r>
                      <a:endParaRPr lang="en-US" dirty="0">
                        <a:solidFill>
                          <a:schemeClr val="bg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none" strike="noStrike" cap="none" dirty="0">
                          <a:solidFill>
                            <a:schemeClr val="bg1"/>
                          </a:solidFill>
                          <a:effectLst/>
                          <a:latin typeface="Teko" panose="020B0604020202020204" charset="0"/>
                          <a:cs typeface="Teko" panose="020B0604020202020204" charset="0"/>
                          <a:sym typeface="Arial"/>
                        </a:rPr>
                        <a:t>True, False</a:t>
                      </a:r>
                      <a:endParaRPr lang="en-US" dirty="0">
                        <a:solidFill>
                          <a:schemeClr val="bg1"/>
                        </a:solidFill>
                        <a:latin typeface="Teko" panose="020B0604020202020204" charset="0"/>
                        <a:cs typeface="Teko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eko" panose="020B0604020202020204" charset="0"/>
                          <a:cs typeface="Teko" panose="020B0604020202020204" charset="0"/>
                        </a:rPr>
                        <a:t>Binary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259908"/>
                  </a:ext>
                </a:extLst>
              </a:tr>
            </a:tbl>
          </a:graphicData>
        </a:graphic>
      </p:graphicFrame>
      <p:sp>
        <p:nvSpPr>
          <p:cNvPr id="3" name="Google Shape;567;p38">
            <a:extLst>
              <a:ext uri="{FF2B5EF4-FFF2-40B4-BE49-F238E27FC236}">
                <a16:creationId xmlns:a16="http://schemas.microsoft.com/office/drawing/2014/main" id="{2D2453CB-28A6-A701-49C1-44AD9B2F1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446887"/>
            <a:ext cx="6853187" cy="859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The Structure of the Data </a:t>
            </a:r>
            <a:endParaRPr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/>
          <p:cNvSpPr txBox="1">
            <a:spLocks noGrp="1"/>
          </p:cNvSpPr>
          <p:nvPr>
            <p:ph type="title"/>
          </p:nvPr>
        </p:nvSpPr>
        <p:spPr>
          <a:xfrm>
            <a:off x="1425741" y="464046"/>
            <a:ext cx="5589783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Impact of CPU Load on Server Stability</a:t>
            </a:r>
            <a:endParaRPr dirty="0"/>
          </a:p>
        </p:txBody>
      </p:sp>
      <p:pic>
        <p:nvPicPr>
          <p:cNvPr id="5" name="Picture 4" descr="A graph of a server crash&#10;&#10;AI-generated content may be incorrect.">
            <a:extLst>
              <a:ext uri="{FF2B5EF4-FFF2-40B4-BE49-F238E27FC236}">
                <a16:creationId xmlns:a16="http://schemas.microsoft.com/office/drawing/2014/main" id="{83313094-CFAA-0A92-41E5-58974F81A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062" y="1148156"/>
            <a:ext cx="4654702" cy="34762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>
          <a:extLst>
            <a:ext uri="{FF2B5EF4-FFF2-40B4-BE49-F238E27FC236}">
              <a16:creationId xmlns:a16="http://schemas.microsoft.com/office/drawing/2014/main" id="{9BF6B4BA-EC0E-DA6A-4631-E24BEE89C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>
            <a:extLst>
              <a:ext uri="{FF2B5EF4-FFF2-40B4-BE49-F238E27FC236}">
                <a16:creationId xmlns:a16="http://schemas.microsoft.com/office/drawing/2014/main" id="{94BD6411-0767-6237-62B6-7CCF250AD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7423" y="457170"/>
            <a:ext cx="5491526" cy="5350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Impact of Power supply on Server Stability</a:t>
            </a:r>
            <a:endParaRPr sz="3200" dirty="0"/>
          </a:p>
        </p:txBody>
      </p:sp>
      <p:pic>
        <p:nvPicPr>
          <p:cNvPr id="2" name="Picture 1" descr="A red circle with a pie chart&#10;&#10;AI-generated content may be incorrect.">
            <a:extLst>
              <a:ext uri="{FF2B5EF4-FFF2-40B4-BE49-F238E27FC236}">
                <a16:creationId xmlns:a16="http://schemas.microsoft.com/office/drawing/2014/main" id="{77647457-FDA1-D14C-0BAA-35699AC96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839" y="1093413"/>
            <a:ext cx="4878693" cy="349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9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>
          <a:extLst>
            <a:ext uri="{FF2B5EF4-FFF2-40B4-BE49-F238E27FC236}">
              <a16:creationId xmlns:a16="http://schemas.microsoft.com/office/drawing/2014/main" id="{E11329E4-0E5B-8ACA-04CA-679F12A0E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8">
            <a:extLst>
              <a:ext uri="{FF2B5EF4-FFF2-40B4-BE49-F238E27FC236}">
                <a16:creationId xmlns:a16="http://schemas.microsoft.com/office/drawing/2014/main" id="{864E59ED-0488-3654-1A04-836FF8CD97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8028" y="366757"/>
            <a:ext cx="7647186" cy="5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Bayesian Network </a:t>
            </a:r>
          </a:p>
        </p:txBody>
      </p:sp>
      <p:pic>
        <p:nvPicPr>
          <p:cNvPr id="2" name="Picture 1" descr="A diagram of a network&#10;&#10;AI-generated content may be incorrect.">
            <a:extLst>
              <a:ext uri="{FF2B5EF4-FFF2-40B4-BE49-F238E27FC236}">
                <a16:creationId xmlns:a16="http://schemas.microsoft.com/office/drawing/2014/main" id="{7F037134-6947-C4A8-4C44-3BA3885C5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077" y="1102835"/>
            <a:ext cx="5989846" cy="344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5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>
          <a:extLst>
            <a:ext uri="{FF2B5EF4-FFF2-40B4-BE49-F238E27FC236}">
              <a16:creationId xmlns:a16="http://schemas.microsoft.com/office/drawing/2014/main" id="{932638FA-AB1B-BD9B-D3D7-EBD9A4BD3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8">
            <a:extLst>
              <a:ext uri="{FF2B5EF4-FFF2-40B4-BE49-F238E27FC236}">
                <a16:creationId xmlns:a16="http://schemas.microsoft.com/office/drawing/2014/main" id="{5A9D2BB6-B278-A911-D108-BC79B6D03C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668" y="197424"/>
            <a:ext cx="7647186" cy="5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2D3"/>
                </a:solidFill>
                <a:effectLst/>
                <a:latin typeface="Teko" panose="020B0604020202020204" charset="0"/>
                <a:cs typeface="Teko" panose="020B0604020202020204" charset="0"/>
              </a:rPr>
              <a:t>Conditional Probability Tables (CPTs)</a:t>
            </a:r>
            <a:endParaRPr dirty="0">
              <a:latin typeface="Teko" panose="020B0604020202020204" charset="0"/>
              <a:cs typeface="Teko" panose="020B060402020202020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C82F1B-D840-9F62-6138-BBBE8D4B8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811250"/>
              </p:ext>
            </p:extLst>
          </p:nvPr>
        </p:nvGraphicFramePr>
        <p:xfrm>
          <a:off x="1192048" y="916402"/>
          <a:ext cx="5940425" cy="281241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21200902"/>
                    </a:ext>
                  </a:extLst>
                </a:gridCol>
                <a:gridCol w="1191640">
                  <a:extLst>
                    <a:ext uri="{9D8B030D-6E8A-4147-A177-3AD203B41FA5}">
                      <a16:colId xmlns:a16="http://schemas.microsoft.com/office/drawing/2014/main" val="1277377893"/>
                    </a:ext>
                  </a:extLst>
                </a:gridCol>
                <a:gridCol w="1024403">
                  <a:extLst>
                    <a:ext uri="{9D8B030D-6E8A-4147-A177-3AD203B41FA5}">
                      <a16:colId xmlns:a16="http://schemas.microsoft.com/office/drawing/2014/main" val="1533638957"/>
                    </a:ext>
                  </a:extLst>
                </a:gridCol>
                <a:gridCol w="1478165">
                  <a:extLst>
                    <a:ext uri="{9D8B030D-6E8A-4147-A177-3AD203B41FA5}">
                      <a16:colId xmlns:a16="http://schemas.microsoft.com/office/drawing/2014/main" val="3096979961"/>
                    </a:ext>
                  </a:extLst>
                </a:gridCol>
                <a:gridCol w="708145">
                  <a:extLst>
                    <a:ext uri="{9D8B030D-6E8A-4147-A177-3AD203B41FA5}">
                      <a16:colId xmlns:a16="http://schemas.microsoft.com/office/drawing/2014/main" val="1807969811"/>
                    </a:ext>
                  </a:extLst>
                </a:gridCol>
                <a:gridCol w="598272">
                  <a:extLst>
                    <a:ext uri="{9D8B030D-6E8A-4147-A177-3AD203B41FA5}">
                      <a16:colId xmlns:a16="http://schemas.microsoft.com/office/drawing/2014/main" val="2942088549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CPU_Load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Power_Supply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Disk_Usage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Abadi" panose="020F0502020204030204" pitchFamily="34" charset="0"/>
                        </a:rPr>
                        <a:t>Malware_Detected</a:t>
                      </a:r>
                      <a:endParaRPr lang="en-US" sz="1200" kern="100" dirty="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FALSE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TRUE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55106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High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Failed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Critical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0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0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1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82928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High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Fluctuating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Critical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1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Abadi" panose="020F0502020204030204" pitchFamily="34" charset="0"/>
                        </a:rPr>
                        <a:t>0</a:t>
                      </a:r>
                      <a:endParaRPr lang="en-US" sz="1200" kern="100" dirty="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1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5597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High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Fluctuating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High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0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0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1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0822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High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Fluctuating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High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1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0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1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18909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High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Stable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Abadi" panose="020F0502020204030204" pitchFamily="34" charset="0"/>
                        </a:rPr>
                        <a:t>Critical</a:t>
                      </a:r>
                      <a:endParaRPr lang="en-US" sz="1200" kern="100" dirty="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0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0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1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55839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High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Stable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Critical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1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0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1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16716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High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Stable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High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0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0.25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0.75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71767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High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Stable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High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1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0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1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43105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Low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Stable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Normal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Abadi" panose="020F0502020204030204" pitchFamily="34" charset="0"/>
                        </a:rPr>
                        <a:t>0</a:t>
                      </a:r>
                      <a:endParaRPr lang="en-US" sz="1200" kern="100" dirty="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1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0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53576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Medium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Failed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High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0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0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1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50975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Medium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Fluctuating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High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0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0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1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51379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Medium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Stable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High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0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1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0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03947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Medium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Stable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Normal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0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F0502020204030204" pitchFamily="34" charset="0"/>
                        </a:rPr>
                        <a:t>1</a:t>
                      </a:r>
                      <a:endParaRPr lang="en-US" sz="1200" kern="10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Abadi" panose="020F0502020204030204" pitchFamily="34" charset="0"/>
                        </a:rPr>
                        <a:t>0</a:t>
                      </a:r>
                      <a:endParaRPr lang="en-US" sz="1200" kern="100" dirty="0">
                        <a:effectLst/>
                        <a:latin typeface="Abadi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191435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4A0893-CB04-D802-532C-355B55DC9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542514"/>
              </p:ext>
            </p:extLst>
          </p:nvPr>
        </p:nvGraphicFramePr>
        <p:xfrm>
          <a:off x="1192048" y="3828764"/>
          <a:ext cx="5916896" cy="91757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4285189127"/>
                    </a:ext>
                  </a:extLst>
                </a:gridCol>
                <a:gridCol w="1494861">
                  <a:extLst>
                    <a:ext uri="{9D8B030D-6E8A-4147-A177-3AD203B41FA5}">
                      <a16:colId xmlns:a16="http://schemas.microsoft.com/office/drawing/2014/main" val="2587102165"/>
                    </a:ext>
                  </a:extLst>
                </a:gridCol>
                <a:gridCol w="1402539">
                  <a:extLst>
                    <a:ext uri="{9D8B030D-6E8A-4147-A177-3AD203B41FA5}">
                      <a16:colId xmlns:a16="http://schemas.microsoft.com/office/drawing/2014/main" val="3025756154"/>
                    </a:ext>
                  </a:extLst>
                </a:gridCol>
                <a:gridCol w="1705046">
                  <a:extLst>
                    <a:ext uri="{9D8B030D-6E8A-4147-A177-3AD203B41FA5}">
                      <a16:colId xmlns:a16="http://schemas.microsoft.com/office/drawing/2014/main" val="2152239669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B0604020104020204" pitchFamily="34" charset="0"/>
                        </a:rPr>
                        <a:t>Network_Traffic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B0604020104020204" pitchFamily="34" charset="0"/>
                        </a:rPr>
                        <a:t>Critical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B0604020104020204" pitchFamily="34" charset="0"/>
                        </a:rPr>
                        <a:t>High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Abadi" panose="020B0604020104020204" pitchFamily="34" charset="0"/>
                        </a:rPr>
                        <a:t>Normal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3152701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Abadi" panose="020B0604020104020204" pitchFamily="34" charset="0"/>
                        </a:rPr>
                        <a:t>High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B0604020104020204" pitchFamily="34" charset="0"/>
                        </a:rPr>
                        <a:t>0.416666667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B0604020104020204" pitchFamily="34" charset="0"/>
                        </a:rPr>
                        <a:t>0.583333333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Abadi" panose="020B0604020104020204" pitchFamily="34" charset="0"/>
                        </a:rPr>
                        <a:t>0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9448167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B0604020104020204" pitchFamily="34" charset="0"/>
                        </a:rPr>
                        <a:t>Low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B0604020104020204" pitchFamily="34" charset="0"/>
                        </a:rPr>
                        <a:t>0.052631579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B0604020104020204" pitchFamily="34" charset="0"/>
                        </a:rPr>
                        <a:t>0.052631579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B0604020104020204" pitchFamily="34" charset="0"/>
                        </a:rPr>
                        <a:t>0.894736842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1401939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B0604020104020204" pitchFamily="34" charset="0"/>
                        </a:rPr>
                        <a:t>Medium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B0604020104020204" pitchFamily="34" charset="0"/>
                        </a:rPr>
                        <a:t>0.052631579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Abadi" panose="020B0604020104020204" pitchFamily="34" charset="0"/>
                        </a:rPr>
                        <a:t>0.631578947</a:t>
                      </a:r>
                      <a:endParaRPr lang="en-US" sz="1200" kern="10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Abadi" panose="020B0604020104020204" pitchFamily="34" charset="0"/>
                        </a:rPr>
                        <a:t>0.315789474</a:t>
                      </a:r>
                      <a:endParaRPr lang="en-US" sz="1200" kern="100" dirty="0">
                        <a:effectLst/>
                        <a:latin typeface="Abadi" panose="020B0604020104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1715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88459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Company Profile by Slidesgo">
  <a:themeElements>
    <a:clrScheme name="Simple Light">
      <a:dk1>
        <a:srgbClr val="000000"/>
      </a:dk1>
      <a:lt1>
        <a:srgbClr val="FFFFFF"/>
      </a:lt1>
      <a:dk2>
        <a:srgbClr val="17163E"/>
      </a:dk2>
      <a:lt2>
        <a:srgbClr val="180175"/>
      </a:lt2>
      <a:accent1>
        <a:srgbClr val="1501A9"/>
      </a:accent1>
      <a:accent2>
        <a:srgbClr val="8C74F9"/>
      </a:accent2>
      <a:accent3>
        <a:srgbClr val="AD95E6"/>
      </a:accent3>
      <a:accent4>
        <a:srgbClr val="B0A1FB"/>
      </a:accent4>
      <a:accent5>
        <a:srgbClr val="FF248A"/>
      </a:accent5>
      <a:accent6>
        <a:srgbClr val="4CEEF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1281</Words>
  <Application>Microsoft Office PowerPoint</Application>
  <PresentationFormat>On-screen Show (16:9)</PresentationFormat>
  <Paragraphs>311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Patrick Hand</vt:lpstr>
      <vt:lpstr>Aptos</vt:lpstr>
      <vt:lpstr>Teko</vt:lpstr>
      <vt:lpstr>Roboto</vt:lpstr>
      <vt:lpstr>Abadi</vt:lpstr>
      <vt:lpstr>Arial</vt:lpstr>
      <vt:lpstr>Data Center Company Profile by Slidesgo</vt:lpstr>
      <vt:lpstr>Data Center Outage </vt:lpstr>
      <vt:lpstr>Table of contents</vt:lpstr>
      <vt:lpstr>Introduction</vt:lpstr>
      <vt:lpstr>         Data Exploration </vt:lpstr>
      <vt:lpstr>The Structure of the Data </vt:lpstr>
      <vt:lpstr>Impact of CPU Load on Server Stability</vt:lpstr>
      <vt:lpstr>Impact of Power supply on Server Stability</vt:lpstr>
      <vt:lpstr>Bayesian Network </vt:lpstr>
      <vt:lpstr>Conditional Probability Tables (CPTs)</vt:lpstr>
      <vt:lpstr>Estimating Conditional Probabilities</vt:lpstr>
      <vt:lpstr>Estimating Conditional Probabilities</vt:lpstr>
      <vt:lpstr>Estimating Conditional Probabilities</vt:lpstr>
      <vt:lpstr>How Network Traffic Overloads Disks?</vt:lpstr>
      <vt:lpstr>Power Instability = Guaranteed Crash</vt:lpstr>
      <vt:lpstr>Power Instability = Guaranteed Crash</vt:lpstr>
      <vt:lpstr>Malware’s Surprising Role in Crashes</vt:lpstr>
      <vt:lpstr>Why High CPU Load is a Ticking Bomb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Deena Al Busaidi</dc:creator>
  <cp:lastModifiedBy>deena Al busaidi</cp:lastModifiedBy>
  <cp:revision>6</cp:revision>
  <dcterms:modified xsi:type="dcterms:W3CDTF">2025-05-29T10:14:22Z</dcterms:modified>
</cp:coreProperties>
</file>