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80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8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98C0-99B6-41F7-8A9E-C164B648F8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702E-EAB7-4D6C-A997-5E9872AC9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98C0-99B6-41F7-8A9E-C164B648F8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702E-EAB7-4D6C-A997-5E9872AC9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98C0-99B6-41F7-8A9E-C164B648F8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702E-EAB7-4D6C-A997-5E9872AC9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98C0-99B6-41F7-8A9E-C164B648F8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702E-EAB7-4D6C-A997-5E9872AC9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98C0-99B6-41F7-8A9E-C164B648F8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702E-EAB7-4D6C-A997-5E9872AC9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98C0-99B6-41F7-8A9E-C164B648F8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702E-EAB7-4D6C-A997-5E9872AC9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98C0-99B6-41F7-8A9E-C164B648F8A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702E-EAB7-4D6C-A997-5E9872AC9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98C0-99B6-41F7-8A9E-C164B648F8A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702E-EAB7-4D6C-A997-5E9872AC9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98C0-99B6-41F7-8A9E-C164B648F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702E-EAB7-4D6C-A997-5E9872AC9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98C0-99B6-41F7-8A9E-C164B648F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702E-EAB7-4D6C-A997-5E9872AC9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98C0-99B6-41F7-8A9E-C164B648F8A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702E-EAB7-4D6C-A997-5E9872AC9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98C0-99B6-41F7-8A9E-C164B648F8A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702E-EAB7-4D6C-A997-5E9872AC9D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998C0-99B6-41F7-8A9E-C164B648F8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8702E-EAB7-4D6C-A997-5E9872AC9D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media" Target="../media/media1.m4a"/><Relationship Id="rId3" Type="http://schemas.openxmlformats.org/officeDocument/2006/relationships/audio" Target="../media/media1.m4a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896707" y="1084274"/>
            <a:ext cx="4434013" cy="4689452"/>
            <a:chOff x="4174788" y="1435577"/>
            <a:chExt cx="3691953" cy="3904642"/>
          </a:xfrm>
        </p:grpSpPr>
        <p:sp>
          <p:nvSpPr>
            <p:cNvPr id="12" name="Freeform: Shape 11"/>
            <p:cNvSpPr/>
            <p:nvPr/>
          </p:nvSpPr>
          <p:spPr>
            <a:xfrm flipV="1">
              <a:off x="4644570" y="1435577"/>
              <a:ext cx="2757715" cy="3904642"/>
            </a:xfrm>
            <a:custGeom>
              <a:avLst/>
              <a:gdLst>
                <a:gd name="connsiteX0" fmla="*/ 2061992 w 4123984"/>
                <a:gd name="connsiteY0" fmla="*/ 5839140 h 5839140"/>
                <a:gd name="connsiteX1" fmla="*/ 4123984 w 4123984"/>
                <a:gd name="connsiteY1" fmla="*/ 3804745 h 5839140"/>
                <a:gd name="connsiteX2" fmla="*/ 4120207 w 4123984"/>
                <a:gd name="connsiteY2" fmla="*/ 3730940 h 5839140"/>
                <a:gd name="connsiteX3" fmla="*/ 4123984 w 4123984"/>
                <a:gd name="connsiteY3" fmla="*/ 3730940 h 5839140"/>
                <a:gd name="connsiteX4" fmla="*/ 2061992 w 4123984"/>
                <a:gd name="connsiteY4" fmla="*/ 769 h 5839140"/>
                <a:gd name="connsiteX5" fmla="*/ 0 w 4123984"/>
                <a:gd name="connsiteY5" fmla="*/ 3730940 h 5839140"/>
                <a:gd name="connsiteX6" fmla="*/ 3777 w 4123984"/>
                <a:gd name="connsiteY6" fmla="*/ 3730940 h 5839140"/>
                <a:gd name="connsiteX7" fmla="*/ 0 w 4123984"/>
                <a:gd name="connsiteY7" fmla="*/ 3804745 h 5839140"/>
                <a:gd name="connsiteX8" fmla="*/ 2061992 w 4123984"/>
                <a:gd name="connsiteY8" fmla="*/ 5839140 h 58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3984" h="5839140">
                  <a:moveTo>
                    <a:pt x="2061992" y="5839140"/>
                  </a:moveTo>
                  <a:cubicBezTo>
                    <a:pt x="3200799" y="5839140"/>
                    <a:pt x="4123984" y="4928310"/>
                    <a:pt x="4123984" y="3804745"/>
                  </a:cubicBezTo>
                  <a:lnTo>
                    <a:pt x="4120207" y="3730940"/>
                  </a:lnTo>
                  <a:lnTo>
                    <a:pt x="4123984" y="3730940"/>
                  </a:lnTo>
                  <a:cubicBezTo>
                    <a:pt x="4046253" y="2197264"/>
                    <a:pt x="3257323" y="-47612"/>
                    <a:pt x="2061992" y="769"/>
                  </a:cubicBezTo>
                  <a:cubicBezTo>
                    <a:pt x="866661" y="-47612"/>
                    <a:pt x="77731" y="2197264"/>
                    <a:pt x="0" y="3730940"/>
                  </a:cubicBezTo>
                  <a:lnTo>
                    <a:pt x="3777" y="3730940"/>
                  </a:lnTo>
                  <a:lnTo>
                    <a:pt x="0" y="3804745"/>
                  </a:lnTo>
                  <a:cubicBezTo>
                    <a:pt x="0" y="4928310"/>
                    <a:pt x="923185" y="5839140"/>
                    <a:pt x="2061992" y="58391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4758" y="3744425"/>
              <a:ext cx="522515" cy="4209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/>
            <p:cNvSpPr/>
            <p:nvPr/>
          </p:nvSpPr>
          <p:spPr>
            <a:xfrm>
              <a:off x="4174788" y="2507166"/>
              <a:ext cx="3686628" cy="1596572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4180113" y="2404763"/>
              <a:ext cx="3686628" cy="15965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803729" y="2657503"/>
            <a:ext cx="2721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FF6600"/>
                </a:solidFill>
                <a:latin typeface="Helvetica" panose="020B0604020202020204" pitchFamily="34" charset="0"/>
              </a:rPr>
              <a:t>SMART GLASS</a:t>
            </a:r>
            <a:endParaRPr lang="en-US" sz="3200" b="1" spc="300" dirty="0">
              <a:solidFill>
                <a:srgbClr val="FF6600"/>
              </a:solidFill>
              <a:latin typeface="Helvetica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56408" y="3251655"/>
            <a:ext cx="136512" cy="13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291617" y="3122075"/>
            <a:ext cx="136512" cy="1365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342147" y="3295083"/>
            <a:ext cx="136512" cy="1365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478659" y="3142437"/>
            <a:ext cx="136512" cy="13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615170" y="3007258"/>
            <a:ext cx="136512" cy="1365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H="1">
            <a:off x="7961416" y="3251655"/>
            <a:ext cx="136512" cy="13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H="1">
            <a:off x="7826208" y="3122075"/>
            <a:ext cx="136512" cy="1365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H="1">
            <a:off x="7775677" y="3295083"/>
            <a:ext cx="136512" cy="1365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H="1">
            <a:off x="7639166" y="3142437"/>
            <a:ext cx="136512" cy="13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H="1">
            <a:off x="7502654" y="3007258"/>
            <a:ext cx="136512" cy="1365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98553" y="4771639"/>
            <a:ext cx="836716" cy="1394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91617" y="3696054"/>
            <a:ext cx="4377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VISUALLY CHALLENGED PEOPLE</a:t>
            </a:r>
            <a:endParaRPr lang="en-IN" sz="1700" b="1" dirty="0">
              <a:solidFill>
                <a:srgbClr val="FF66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mph" presetSubtype="0" repeatCount="indefinite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repeatCount="indefinite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repeatCount="indefinite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mph" presetSubtype="0" repeatCount="indefinite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mph" presetSubtype="0" repeatCount="indefinite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737" y="119099"/>
            <a:ext cx="4586663" cy="12003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6600"/>
                </a:solidFill>
                <a:latin typeface="Bahnschrift SemiBold SemiConden" panose="020B0502040204020203" pitchFamily="34" charset="0"/>
              </a:rPr>
              <a:t>BLOCK DIAGRAM</a:t>
            </a:r>
            <a:endParaRPr lang="en-IN" sz="3600" b="1" dirty="0">
              <a:solidFill>
                <a:srgbClr val="FF6600"/>
              </a:solidFill>
            </a:endParaRPr>
          </a:p>
          <a:p>
            <a:endParaRPr lang="en-IN" sz="3600" b="1" dirty="0">
              <a:solidFill>
                <a:srgbClr val="FF6600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5955" y="920115"/>
            <a:ext cx="10999470" cy="5521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3D Model</a:t>
            </a:r>
            <a:endParaRPr lang="en-US" b="1"/>
          </a:p>
        </p:txBody>
      </p:sp>
      <p:pic>
        <p:nvPicPr>
          <p:cNvPr id="5" name="Content Placeholder 4" descr="Screenshot 2024-03-31 20313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8590" y="1513205"/>
            <a:ext cx="4512945" cy="3130550"/>
          </a:xfrm>
          <a:prstGeom prst="rect">
            <a:avLst/>
          </a:prstGeom>
        </p:spPr>
      </p:pic>
      <p:pic>
        <p:nvPicPr>
          <p:cNvPr id="6" name="Content Placeholder 5" descr="Screenshot 2024-03-31 20320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50510" y="365125"/>
            <a:ext cx="5181600" cy="2432685"/>
          </a:xfrm>
          <a:prstGeom prst="rect">
            <a:avLst/>
          </a:prstGeom>
        </p:spPr>
      </p:pic>
      <p:pic>
        <p:nvPicPr>
          <p:cNvPr id="7" name="Picture 6" descr="Screenshot 2024-03-31 203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990" y="3360420"/>
            <a:ext cx="5467350" cy="3027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005" y="119380"/>
            <a:ext cx="9040495" cy="1198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en-IN" sz="3600" b="1" dirty="0">
                <a:solidFill>
                  <a:srgbClr val="FF6600"/>
                </a:solidFill>
              </a:rPr>
              <a:t>SIMULATION PROGRESS &amp; RESULTS</a:t>
            </a:r>
            <a:endParaRPr lang="en-IN" sz="3600" b="1" dirty="0">
              <a:solidFill>
                <a:srgbClr val="FF6600"/>
              </a:solidFill>
            </a:endParaRPr>
          </a:p>
          <a:p>
            <a:endParaRPr lang="en-IN" sz="3600" b="1" dirty="0">
              <a:solidFill>
                <a:srgbClr val="FF66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07720" y="678583"/>
            <a:ext cx="10622280" cy="6096000"/>
          </a:xfrm>
          <a:prstGeom prst="roundRect">
            <a:avLst/>
          </a:prstGeom>
          <a:solidFill>
            <a:srgbClr val="FF66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040" y="792480"/>
            <a:ext cx="8766357" cy="58317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737" y="119099"/>
            <a:ext cx="7182828" cy="1198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en-IN" sz="3600" b="1" dirty="0">
                <a:solidFill>
                  <a:srgbClr val="FF6600"/>
                </a:solidFill>
              </a:rPr>
              <a:t>SIMULATION PROGRESS &amp; RESULTS</a:t>
            </a:r>
            <a:endParaRPr lang="en-IN" sz="3600" b="1" dirty="0">
              <a:solidFill>
                <a:srgbClr val="FF6600"/>
              </a:solidFill>
            </a:endParaRPr>
          </a:p>
          <a:p>
            <a:endParaRPr lang="en-IN" sz="3600" b="1" dirty="0">
              <a:solidFill>
                <a:srgbClr val="FF66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4860" y="642901"/>
            <a:ext cx="10622280" cy="6096000"/>
          </a:xfrm>
          <a:prstGeom prst="roundRect">
            <a:avLst/>
          </a:prstGeom>
          <a:solidFill>
            <a:srgbClr val="FF66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41" y="984513"/>
            <a:ext cx="1982601" cy="2164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1"/>
          <a:stretch>
            <a:fillRect/>
          </a:stretch>
        </p:blipFill>
        <p:spPr>
          <a:xfrm>
            <a:off x="3531766" y="774805"/>
            <a:ext cx="4211274" cy="3010868"/>
          </a:xfrm>
          <a:prstGeom prst="rect">
            <a:avLst/>
          </a:prstGeom>
        </p:spPr>
      </p:pic>
      <p:pic>
        <p:nvPicPr>
          <p:cNvPr id="8" name="plopl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408457" y="1319428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9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Presentation</Application>
  <PresentationFormat>Widescreen</PresentationFormat>
  <Paragraphs>15</Paragraphs>
  <Slides>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Helvetica</vt:lpstr>
      <vt:lpstr>Bahnschrift SemiBold SemiConden</vt:lpstr>
      <vt:lpstr>Bahnschrift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3D Model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gauta</cp:lastModifiedBy>
  <cp:revision>34</cp:revision>
  <dcterms:created xsi:type="dcterms:W3CDTF">2022-10-21T22:40:00Z</dcterms:created>
  <dcterms:modified xsi:type="dcterms:W3CDTF">2024-04-01T08:20:13Z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E4EF0215F1D044308202A4FB921982C6_12</vt:lpwstr>
  </property>
  <property fmtid="{D5CDD505-2E9C-101B-9397-08002B2CF9AE}" pid="3" name="KSOProductBuildVer">
    <vt:lpwstr>1033-12.2.0.13489</vt:lpwstr>
  </property>
</Properties>
</file>