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8" r:id="rId4"/>
    <p:sldId id="266" r:id="rId5"/>
    <p:sldId id="262" r:id="rId6"/>
    <p:sldId id="267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7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7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5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5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1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1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6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2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2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1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6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2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8213" y="1575998"/>
            <a:ext cx="10601325" cy="2166723"/>
          </a:xfrm>
        </p:spPr>
        <p:txBody>
          <a:bodyPr>
            <a:normAutofit/>
          </a:bodyPr>
          <a:lstStyle/>
          <a:p>
            <a:r>
              <a:rPr lang="en-US" sz="6600" dirty="0">
                <a:cs typeface="Calibri Light"/>
              </a:rPr>
              <a:t>Stroke Prediction Using Machine Learning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338" y="4444745"/>
            <a:ext cx="10601325" cy="114488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1900" dirty="0">
                <a:cs typeface="Calibri"/>
              </a:rPr>
              <a:t>19CCE213 Machine Learning and Artificial Learning</a:t>
            </a:r>
          </a:p>
          <a:p>
            <a:r>
              <a:rPr lang="en-US" sz="1900" dirty="0">
                <a:cs typeface="Calibri"/>
              </a:rPr>
              <a:t>Bachelor of Technology, Computer and Communication Engineering</a:t>
            </a:r>
          </a:p>
          <a:p>
            <a:r>
              <a:rPr lang="en-US" sz="1900" dirty="0">
                <a:cs typeface="Calibri"/>
              </a:rPr>
              <a:t>2021 – 2025 Batch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5158-5904-8AAC-8D56-2C9C439B6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742" y="0"/>
            <a:ext cx="10765155" cy="14264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34972-7ACD-6319-E93E-31A11AE62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1262743"/>
            <a:ext cx="10597729" cy="4818902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2100" dirty="0">
                <a:ea typeface="+mn-lt"/>
                <a:cs typeface="+mn-lt"/>
              </a:rPr>
              <a:t>The main objective for doing this research is to present a Stroke prediction model for the prediction of the occurrence of Stroke.</a:t>
            </a:r>
          </a:p>
          <a:p>
            <a:r>
              <a:rPr lang="en-US" sz="2100" dirty="0">
                <a:ea typeface="+mn-lt"/>
                <a:cs typeface="+mn-lt"/>
              </a:rPr>
              <a:t>Further, this research work is aimed towards identifying the best classification algorithm for identifying the possibility of stroke in a patient.</a:t>
            </a:r>
          </a:p>
          <a:p>
            <a:r>
              <a:rPr lang="en-US" sz="2100" dirty="0">
                <a:ea typeface="+mn-lt"/>
                <a:cs typeface="+mn-lt"/>
              </a:rPr>
              <a:t>It is justified by performing a comparative study and analysis using classification algorithms namely Logistic Regression, Support Vector Machine (SVM), K-Nearest Neighbour (KNN), Naïve Bayes, Random Forest and Decision Tree are used at different levels of evaluation.</a:t>
            </a:r>
          </a:p>
          <a:p>
            <a:r>
              <a:rPr lang="en-US" sz="2100" dirty="0">
                <a:ea typeface="+mn-lt"/>
                <a:cs typeface="+mn-lt"/>
              </a:rPr>
              <a:t>Although these are commonly used machine learning algorithms, stroke prediction is a vital task involving the highest possible accuracy.</a:t>
            </a:r>
          </a:p>
          <a:p>
            <a:r>
              <a:rPr lang="en-US" sz="2000" dirty="0"/>
              <a:t>The work proposed in this paper focuses mainly on various data mining practices that are employed in Stroke prediction.</a:t>
            </a:r>
          </a:p>
          <a:p>
            <a:r>
              <a:rPr lang="en-US" sz="2000" dirty="0"/>
              <a:t>The main goal of this paper is to provide a tool for doctors to detect Stroke at an early stage.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4C0C0-4480-C511-4B2C-89867900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1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6845AFE-AE8B-66C0-6725-AA75FDE4088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cs typeface="Calibri Light"/>
              </a:rPr>
              <a:t>Methodology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FBD214-3B8B-52EE-8542-149D0CAB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CBCCD1-235F-B264-6983-0874350A9A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218" y="1037431"/>
            <a:ext cx="8732014" cy="581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7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86013-9416-D536-3E66-686FEF169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Complete Description of Categorical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76D24C-58B3-D6FA-D424-DE7E1E6C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9D4AF1-4729-ED3C-AE2F-7230632B3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363992"/>
            <a:ext cx="8730343" cy="549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0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1E9FA-A89C-0126-355D-7CDF48E55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5EC82-62D4-FDF8-CE9A-507505411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59B4E-FD7E-508C-B035-9244C73EF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504" y="1397025"/>
            <a:ext cx="6905624" cy="5216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383057-54B8-7BE5-98F0-BDF218898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1504950"/>
            <a:ext cx="5491787" cy="42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3D8D-B32A-59AE-5E6F-4DA3A12FE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C0460-93D9-AF5A-88B9-A0360607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D477AE-DAFB-EABB-CED7-BE51CE7F5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82" y="4086795"/>
            <a:ext cx="5901418" cy="27614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DC85C2-5A8D-713E-4FA4-0DD2828F4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82" y="1363992"/>
            <a:ext cx="5610225" cy="2762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3EF5E3B-84B3-FAC1-0542-B5263416AB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506" y="1868426"/>
            <a:ext cx="5680422" cy="392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5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36FB-E635-79BF-558D-70DE2A9A5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1810210"/>
            <a:ext cx="3050931" cy="3237579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A692C-7014-27DE-E61B-D01012AB9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en-US" sz="2000" dirty="0">
                <a:ea typeface="+mn-lt"/>
                <a:cs typeface="+mn-lt"/>
              </a:rPr>
              <a:t>With the increasing number of deaths due to stroke, it has almost become increasingly mandatory to develop a proficient system to predict stroke effectively and accurately.</a:t>
            </a:r>
          </a:p>
          <a:p>
            <a:r>
              <a:rPr lang="en-US" sz="2000" dirty="0">
                <a:ea typeface="+mn-lt"/>
                <a:cs typeface="+mn-lt"/>
              </a:rPr>
              <a:t>This study compares the accuracy score of Logistic Regression, K-Nearest Neighbor (KNN), Naïve Bayes Classifier, Random Forest, Support Vector Machine, and Decision Tree algorithms for predicting stroke disease using the dataset. </a:t>
            </a:r>
          </a:p>
          <a:p>
            <a:r>
              <a:rPr lang="en-US" sz="2000" dirty="0">
                <a:ea typeface="+mn-lt"/>
                <a:cs typeface="+mn-lt"/>
              </a:rPr>
              <a:t>Support Vector Machine(SVM)[94.03%] and Logistic Regression[94.06%] accuracy scores are almost same but when it comes to handling of large dataset Logistic Regression is preferred.</a:t>
            </a:r>
          </a:p>
          <a:p>
            <a:r>
              <a:rPr lang="en-US" sz="2000" dirty="0">
                <a:ea typeface="+mn-lt"/>
                <a:cs typeface="+mn-lt"/>
              </a:rPr>
              <a:t>The result of this study indicates that the Logistic Regression algorithm is the most efficient algorithm with an accuracy score of 94.06% for the prediction of stroke.</a:t>
            </a:r>
          </a:p>
          <a:p>
            <a:r>
              <a:rPr lang="en-US" sz="2000" dirty="0">
                <a:ea typeface="+mn-lt"/>
                <a:cs typeface="+mn-lt"/>
              </a:rPr>
              <a:t>In the future, the work can be enhanced by developing a web application based on the Logistic Regression as well as using a larger dataset as compared to the one used in this analysis, which will help to provide better results and help health professionals in predicting the stroke effectively and efficiently. </a:t>
            </a:r>
            <a:endParaRPr lang="en-US" sz="20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67A7A-773D-40FB-13EB-A9B954F1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20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1579</TotalTime>
  <Words>374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Rockwell</vt:lpstr>
      <vt:lpstr>Rockwell Condensed</vt:lpstr>
      <vt:lpstr>Wingdings</vt:lpstr>
      <vt:lpstr>Wood Type</vt:lpstr>
      <vt:lpstr>Stroke Prediction Using Machine Learning</vt:lpstr>
      <vt:lpstr>Objective</vt:lpstr>
      <vt:lpstr>PowerPoint Presentation</vt:lpstr>
      <vt:lpstr>Complete Description of Categorical Data</vt:lpstr>
      <vt:lpstr>Classification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Ruhitha VS</dc:creator>
  <cp:lastModifiedBy>Deenadayalan S</cp:lastModifiedBy>
  <cp:revision>232</cp:revision>
  <dcterms:created xsi:type="dcterms:W3CDTF">2022-08-03T10:55:48Z</dcterms:created>
  <dcterms:modified xsi:type="dcterms:W3CDTF">2024-09-14T11:59:12Z</dcterms:modified>
</cp:coreProperties>
</file>