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6F0"/>
    <a:srgbClr val="978ED8"/>
    <a:srgbClr val="8782E4"/>
    <a:srgbClr val="000000"/>
    <a:srgbClr val="0A421B"/>
    <a:srgbClr val="126E31"/>
    <a:srgbClr val="1A0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8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1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67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7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54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83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5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8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6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4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5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279256-A43D-41A9-AD68-5BC24054DB13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54DABC-5EE0-4E7A-9D95-2C0A970C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A421B"/>
                </a:solidFill>
              </a:rPr>
              <a:t>Brick Breaker </a:t>
            </a:r>
            <a:endParaRPr lang="en-US" b="1" i="1" dirty="0">
              <a:solidFill>
                <a:srgbClr val="0A421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8576F0"/>
                </a:solidFill>
                <a:latin typeface="Algerian" panose="04020705040A02060702" pitchFamily="82" charset="0"/>
              </a:rPr>
              <a:t>PLAY</a:t>
            </a:r>
          </a:p>
          <a:p>
            <a:r>
              <a:rPr lang="en-US" sz="2800" dirty="0" smtClean="0">
                <a:solidFill>
                  <a:srgbClr val="8576F0"/>
                </a:solidFill>
                <a:latin typeface="Algerian" panose="04020705040A02060702" pitchFamily="82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65046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Garamond</vt:lpstr>
      <vt:lpstr>Organic</vt:lpstr>
      <vt:lpstr>Brick Breaker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Breaker</dc:title>
  <dc:creator>kavya chandradhara</dc:creator>
  <cp:lastModifiedBy>kavya chandradhara</cp:lastModifiedBy>
  <cp:revision>2</cp:revision>
  <dcterms:created xsi:type="dcterms:W3CDTF">2015-04-27T00:27:58Z</dcterms:created>
  <dcterms:modified xsi:type="dcterms:W3CDTF">2015-04-27T00:41:19Z</dcterms:modified>
</cp:coreProperties>
</file>