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5" r:id="rId2"/>
    <p:sldId id="423" r:id="rId3"/>
    <p:sldId id="421" r:id="rId4"/>
    <p:sldId id="429" r:id="rId5"/>
    <p:sldId id="422" r:id="rId6"/>
    <p:sldId id="432" r:id="rId7"/>
    <p:sldId id="430" r:id="rId8"/>
    <p:sldId id="434" r:id="rId9"/>
    <p:sldId id="433" r:id="rId10"/>
    <p:sldId id="42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196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3F20CC0-509F-4564-DB50-BEA1B7615E14}" name="GOPIKA SEKAR" initials="GS" userId="a408e8c667d1914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212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49"/>
        <p:guide pos="21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94B3-44B9-44B7-85A7-F056FA607D46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10C5-081D-4FA6-9B78-BB56BEB475DD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60AF-72BE-4445-B200-736511B20555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10B6530B-5C68-4965-B8A9-8C18D26903BD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C0EC1BDC-9B67-430D-970A-E36C75175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365F-315E-4D26-B736-3944439F5E09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E7AE-CF1A-4AE7-BD2C-F950D278A3DB}" type="datetime3">
              <a:rPr lang="en-US" smtClean="0"/>
              <a:t>29 October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51F8-804C-441D-85CA-D64DC6F78406}" type="datetime3">
              <a:rPr lang="en-US" smtClean="0"/>
              <a:t>29 October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CCDB-4457-4C48-985F-BD1C33DF88D2}" type="datetime3">
              <a:rPr lang="en-US" smtClean="0"/>
              <a:t>29 October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F7E-7813-4879-8B55-5575B0080D39}" type="datetime3">
              <a:rPr lang="en-US" smtClean="0"/>
              <a:t>29 October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94D0-F97F-48E4-A142-9DA614267486}" type="datetime3">
              <a:rPr lang="en-US" smtClean="0"/>
              <a:t>29 October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A9B2-FBCA-4233-9590-C0754509BDB5}" type="datetime3">
              <a:rPr lang="en-US" smtClean="0"/>
              <a:t>29 October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4881-3C1B-4E10-8E47-87CE42F43D14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500" y="449944"/>
            <a:ext cx="7772400" cy="3505199"/>
          </a:xfrm>
        </p:spPr>
        <p:txBody>
          <a:bodyPr>
            <a:normAutofit/>
          </a:bodyPr>
          <a:lstStyle/>
          <a:p>
            <a:b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293627" y="3685158"/>
            <a:ext cx="6709143" cy="8854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DEEN’S MOVIE VAULT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fld id="{264FFBAA-9A17-4F9A-B1BD-20F0F5B52AB6}" type="datetime3">
              <a:rPr lang="en-US" smtClean="0"/>
              <a:t>29 October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t>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6700" y="1564952"/>
            <a:ext cx="8610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PLACEMENT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b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JAVA FULL STACK PROJECT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A1FC7-D450-5EF0-2877-264511D9BA44}"/>
              </a:ext>
            </a:extLst>
          </p:cNvPr>
          <p:cNvSpPr txBox="1"/>
          <p:nvPr/>
        </p:nvSpPr>
        <p:spPr>
          <a:xfrm>
            <a:off x="4343400" y="4800600"/>
            <a:ext cx="68580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b="1">
                <a:latin typeface="Arial"/>
                <a:cs typeface="Arial"/>
              </a:rPr>
              <a:t>By :</a:t>
            </a:r>
            <a:endParaRPr lang="en-GB" sz="18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100F4C-8B57-373B-008E-2F727A44E8DB}"/>
              </a:ext>
            </a:extLst>
          </p:cNvPr>
          <p:cNvSpPr txBox="1"/>
          <p:nvPr/>
        </p:nvSpPr>
        <p:spPr>
          <a:xfrm>
            <a:off x="2349310" y="5342996"/>
            <a:ext cx="4445384" cy="1174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3110197 -</a:t>
            </a:r>
            <a:r>
              <a:rPr lang="en-IN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Deenprasath</a:t>
            </a:r>
            <a:r>
              <a:rPr lang="en-IN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B.E (CSE)</a:t>
            </a:r>
            <a:b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Sathyabama Institute of Science and Technology</a:t>
            </a:r>
            <a:endParaRPr lang="en-IN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33CEBB7-BE2E-E0E7-84A1-3430FA8185CD}"/>
              </a:ext>
            </a:extLst>
          </p:cNvPr>
          <p:cNvSpPr txBox="1">
            <a:spLocks/>
          </p:cNvSpPr>
          <p:nvPr/>
        </p:nvSpPr>
        <p:spPr>
          <a:xfrm>
            <a:off x="988828" y="449944"/>
            <a:ext cx="6709143" cy="8854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STELLAR ACADEMY</a:t>
            </a:r>
            <a:endParaRPr lang="en-US" sz="24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B15BF-A18C-FD46-96BF-F161875B3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A05B-F330-FC3C-DEA8-F784CD73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FE2F5-9052-6D09-66AB-3E01CD81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06DF-F5B0-46D6-99D1-A7FBFB962A6E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FDC37-EBFB-FE9A-0E3A-E57B7950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836AD-EBBD-7593-6FA4-F42EB48C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674ACC-D20B-879E-F72C-B191FFAC9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46" y="2937931"/>
            <a:ext cx="8522308" cy="143086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4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7DBF4-52C1-723D-BC51-3BB106C7E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4AC5-1358-52E6-333D-9454585A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/>
              <a:t>AGENDA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6BE21-06C0-9872-BDD7-19B728E8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06DF-F5B0-46D6-99D1-A7FBFB962A6E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D7299-55D7-0880-D60A-2782FE58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FFDFF-8F1C-BAF8-7922-B2597C1D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6FBC6D-24BE-ADD1-2AE3-C78071C7E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46" y="770467"/>
            <a:ext cx="8522308" cy="32681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&amp; CONS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0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6900-FDEF-F006-C27B-D04736C02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7A4E-4803-6FFD-00CB-D198EBA6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1C2FF-8CF1-5F8A-A3B7-1E5BEC9C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06DF-F5B0-46D6-99D1-A7FBFB962A6E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9EE5F-9A2E-DE97-9E4E-4466DDD4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C17B2-9B08-252C-640A-977223BC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364241-A7A6-8CAF-0365-C98431ECB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71" y="1692661"/>
            <a:ext cx="7355662" cy="315464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full-stack web application for organizing and visualizing a movie catalog.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React.js (frontend) and Spring Boot with MongoDB (backend) for seamless, dynamic user experience.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offers genre-based search, IMDB/trailer integration, and responsive, modern UI design.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Solves the drawbacks of manual cataloging and static lists by providing efficient, interactive features for users.</a:t>
            </a:r>
          </a:p>
        </p:txBody>
      </p:sp>
    </p:spTree>
    <p:extLst>
      <p:ext uri="{BB962C8B-B14F-4D97-AF65-F5344CB8AC3E}">
        <p14:creationId xmlns:p14="http://schemas.microsoft.com/office/powerpoint/2010/main" val="342109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AF977-DEE3-7DC0-76F6-61D4FFEEA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E474-C7F8-7F01-FBAA-64F44E3A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6FF92-B42F-800D-E54D-0969E9B2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06DF-F5B0-46D6-99D1-A7FBFB962A6E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3935C-66CA-7962-CCAB-53A800B8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0B472-BB13-70DD-4438-392AEC62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0238B2-B204-80BF-E445-DE2A6185F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79" y="1517645"/>
            <a:ext cx="8522308" cy="51117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a full-stack movie catalog web application utilizing React for the user interface and Spring Boot with MongoDB for backend data management.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users to efficiently search, filter, and view movies by genre, title, IMDb ID, and provides direct access to trailer links.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features a visually appealing, responsive design with dynamic screenshots, genre badges, and a designer badge for enhanced user experience.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offering seamless integration between frontend and backend, the system overcomes limitations of static/manual cataloging, ensuring modern, interactive, and scalable performance.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0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7B6A1-F369-9CC5-A225-1400707A0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351B-5159-9A9D-A36F-0D8EFCC2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A767E-3EEA-DE05-F38C-C239DD51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06DF-F5B0-46D6-99D1-A7FBFB962A6E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024C4-834E-7969-BAB7-F3241F30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4CF9E-A15E-9210-7A1B-A10B0666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5</a:t>
            </a:fld>
            <a:endParaRPr lang="en-US"/>
          </a:p>
        </p:txBody>
      </p:sp>
      <p:pic>
        <p:nvPicPr>
          <p:cNvPr id="3" name="Content Placeholder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0C77794-AD9C-D070-5A8B-20584CAF8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0594" y="2560460"/>
            <a:ext cx="2922181" cy="2950350"/>
          </a:xfrm>
          <a:prstGeom prst="rect">
            <a:avLst/>
          </a:prstGeom>
        </p:spPr>
      </p:pic>
      <p:pic>
        <p:nvPicPr>
          <p:cNvPr id="1028" name="Picture 4" descr="Flow diagram for full stack movie gallery project architecture">
            <a:extLst>
              <a:ext uri="{FF2B5EF4-FFF2-40B4-BE49-F238E27FC236}">
                <a16:creationId xmlns:a16="http://schemas.microsoft.com/office/drawing/2014/main" id="{E839F336-90AB-8449-25E9-B9225D892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45" y="1575747"/>
            <a:ext cx="7472516" cy="457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96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79B52-26A5-A2FC-EF80-FDED00C24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9351-58CB-E67A-64DD-D055400C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 and Cons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0693-4759-DAD1-C2F8-8FA53B7C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06DF-F5B0-46D6-99D1-A7FBFB962A6E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C662F-8DA8-1296-CE65-7BF1DF08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4B510-207A-D9EA-08F4-86B21618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FC4AD96-21BC-3A14-1413-73ED3422E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79" y="1517645"/>
            <a:ext cx="8522308" cy="51117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(Pros):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interactive, modern UI for browsing, searching, and filtering movie collections.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seamless integration of frontend (React) and backend (Spring Boot) technologies, teaching full-stack skills.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MongoDB for efficient, scalable storage of large movie datasets.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features like IMDB integration, genre tags, and trailer links for enhanced user experience.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/>
              <a:t>Disadvantages (Cons):</a:t>
            </a:r>
          </a:p>
          <a:p>
            <a:r>
              <a:rPr lang="en-US" sz="1800" dirty="0"/>
              <a:t>Requires both frontend and backend environments to be set up and run, increasing deployment complexity.</a:t>
            </a:r>
          </a:p>
          <a:p>
            <a:r>
              <a:rPr lang="en-US" sz="1800" dirty="0"/>
              <a:t>Relies on internet connectivity for external resources (trailers/IMDB links).</a:t>
            </a:r>
          </a:p>
          <a:p>
            <a:r>
              <a:rPr lang="en-US" sz="1800" dirty="0"/>
              <a:t>Application scalability or performance may need optimization for extremely large datasets or high concurrent users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0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AF977-DEE3-7DC0-76F6-61D4FFEEA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E474-C7F8-7F01-FBAA-64F44E3A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Requirements and Modules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6FF92-B42F-800D-E54D-0969E9B2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06DF-F5B0-46D6-99D1-A7FBFB962A6E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3935C-66CA-7962-CCAB-53A800B8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0B472-BB13-70DD-4438-392AEC62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0238B2-B204-80BF-E445-DE2A6185F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52" y="1244594"/>
            <a:ext cx="8522308" cy="51117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IN" sz="2000" b="1" dirty="0"/>
              <a:t>Software Requirements </a:t>
            </a:r>
          </a:p>
          <a:p>
            <a:r>
              <a:rPr lang="en-IN" sz="1600" dirty="0"/>
              <a:t>React.js for frontend interface development</a:t>
            </a:r>
          </a:p>
          <a:p>
            <a:r>
              <a:rPr lang="en-IN" sz="1600" dirty="0"/>
              <a:t>Spring Boot framework for backend API and business logic</a:t>
            </a:r>
          </a:p>
          <a:p>
            <a:r>
              <a:rPr lang="en-IN" sz="1600" dirty="0"/>
              <a:t>MongoDB for NoSQL database storage and management</a:t>
            </a:r>
          </a:p>
          <a:p>
            <a:r>
              <a:rPr lang="en-IN" sz="1600" dirty="0"/>
              <a:t>Node.js and </a:t>
            </a:r>
            <a:r>
              <a:rPr lang="en-IN" sz="1600" dirty="0" err="1"/>
              <a:t>npm</a:t>
            </a:r>
            <a:r>
              <a:rPr lang="en-IN" sz="1600" dirty="0"/>
              <a:t> for frontend tooling, with Java 17+ for backend execution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Main Modules </a:t>
            </a:r>
            <a:endParaRPr lang="en-IN" sz="1600" b="1" dirty="0"/>
          </a:p>
          <a:p>
            <a:r>
              <a:rPr lang="en-IN" sz="1600" dirty="0"/>
              <a:t> User Interface Module: Movie browsing, search, genre filtering, and responsive visual layout</a:t>
            </a:r>
          </a:p>
          <a:p>
            <a:r>
              <a:rPr lang="en-IN" sz="1600" dirty="0"/>
              <a:t>Backend API Module: Movie data retrieval, storage, CRUD operations, and RESTful services</a:t>
            </a:r>
          </a:p>
          <a:p>
            <a:r>
              <a:rPr lang="en-IN" sz="1600" dirty="0"/>
              <a:t>Database Module: Movie details storage, genre mapping, and poster/trailer URL management in MongoDB</a:t>
            </a:r>
          </a:p>
          <a:p>
            <a:r>
              <a:rPr lang="en-IN" sz="1600" dirty="0"/>
              <a:t>External Integration Module: IMDB info and trailer link integration for enhanced movie discovery experience</a:t>
            </a:r>
          </a:p>
        </p:txBody>
      </p:sp>
    </p:spTree>
    <p:extLst>
      <p:ext uri="{BB962C8B-B14F-4D97-AF65-F5344CB8AC3E}">
        <p14:creationId xmlns:p14="http://schemas.microsoft.com/office/powerpoint/2010/main" val="262422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E0022-5D55-5C47-6BC5-899D1A2F8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F44C-D518-EFCE-2079-1781EDB6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output(Screenshot)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8060E-3EE3-96C8-D2B3-A6AB7838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06DF-F5B0-46D6-99D1-A7FBFB962A6E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2579-218D-2D29-2DD7-67344F83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743D8-1DDE-BA89-38F4-D8FA5F08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7566DE-D9F7-29C7-DCE2-C2774A932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3" y="1712056"/>
            <a:ext cx="8229600" cy="4303838"/>
          </a:xfrm>
        </p:spPr>
      </p:pic>
    </p:spTree>
    <p:extLst>
      <p:ext uri="{BB962C8B-B14F-4D97-AF65-F5344CB8AC3E}">
        <p14:creationId xmlns:p14="http://schemas.microsoft.com/office/powerpoint/2010/main" val="350788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A9358-D0AD-A651-8B39-74929AC77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16E1-9205-F5F8-4334-DD3C7832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1B783-03EB-F7E7-CDB4-83979707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06DF-F5B0-46D6-99D1-A7FBFB962A6E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1EB85-A0A5-4A35-97FA-EA2CD8B8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70A0B-ACCD-5B39-63D3-2B508031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DDF10C-4B29-D82A-D200-E29EA496F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79" y="1517645"/>
            <a:ext cx="8522308" cy="511175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movie gallery web application successfully demonstrates the integration of modern frontend and backend technologies for an interactive user experience.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data management, real-time search, and external resource integration (IMDB/trailer links) make the platform practical for both users and developers.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workflow, modular structure, and use of scalable tools equip learners for professional full-stack development tasks.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could include user accounts, recommendations, and advanced analytics to further expand the system’s capabilities</a:t>
            </a:r>
          </a:p>
        </p:txBody>
      </p:sp>
    </p:spTree>
    <p:extLst>
      <p:ext uri="{BB962C8B-B14F-4D97-AF65-F5344CB8AC3E}">
        <p14:creationId xmlns:p14="http://schemas.microsoft.com/office/powerpoint/2010/main" val="40295835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631</Words>
  <Application>Microsoft Office PowerPoint</Application>
  <PresentationFormat>On-screen Show (4:3)</PresentationFormat>
  <Paragraphs>89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Custom Design</vt:lpstr>
      <vt:lpstr>  </vt:lpstr>
      <vt:lpstr>AGENDA</vt:lpstr>
      <vt:lpstr>ABSTRACT</vt:lpstr>
      <vt:lpstr>Proposed system</vt:lpstr>
      <vt:lpstr>ARCHITECTURE</vt:lpstr>
      <vt:lpstr>Pros and Cons</vt:lpstr>
      <vt:lpstr>Requirements and Modules</vt:lpstr>
      <vt:lpstr>Sample output(Screenshot)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sport whisher</cp:lastModifiedBy>
  <cp:revision>9</cp:revision>
  <dcterms:created xsi:type="dcterms:W3CDTF">2019-11-06T07:48:00Z</dcterms:created>
  <dcterms:modified xsi:type="dcterms:W3CDTF">2025-10-29T05:30:47Z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83DB865B6978462EB257B5758CBF6F14_13</vt:lpwstr>
  </property>
  <property fmtid="{D5CDD505-2E9C-101B-9397-08002B2CF9AE}" pid="3" name="KSOProductBuildVer">
    <vt:lpwstr>1033-12.2.0.20795</vt:lpwstr>
  </property>
</Properties>
</file>