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latin typeface="montserratregular"/>
              </a:rPr>
              <a:t>International Council for Circular Economy (ICCE).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SG867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u="none" strike="noStrike" dirty="0">
                <a:effectLst/>
                <a:latin typeface="montserratregular"/>
              </a:rPr>
              <a:t>Tracking of food waste for productive usage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Food{Hacker}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Parth Bansal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U-0497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Amity University Noida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Miscellaneous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988050" cy="33900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As we all know that we waste a large amount of food everyday that is in good condition, which can be recycled or reused.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 we have developed an app using which a person can send the pictures of there waste food so that it can be given to people in need or can be used as manure.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person can simply click the photo of the food item and our volunteer will take that food and reuse or recycle that item defending upon its condition.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Technologies we used to develop the application: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Google Maps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DBMS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Sqlite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Sockets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Multithreading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Hashing &amp; Async Encryption algo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Diffe</a:t>
            </a:r>
            <a:r>
              <a:rPr lang="en-US" sz="1600" dirty="0"/>
              <a:t> </a:t>
            </a:r>
            <a:r>
              <a:rPr lang="en-US" sz="1600" dirty="0" err="1"/>
              <a:t>hellman</a:t>
            </a:r>
            <a:r>
              <a:rPr lang="en-US" sz="1600" dirty="0"/>
              <a:t> key exchange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Tensorflow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8DFF-CD2C-4476-9070-886BBBC0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63" y="137277"/>
            <a:ext cx="1693038" cy="3590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BB364-4702-450D-89DF-EF74EFF3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951" y="137278"/>
            <a:ext cx="1693038" cy="3590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Home </a:t>
            </a:r>
            <a:r>
              <a:rPr lang="en-US" dirty="0">
                <a:sym typeface="Wingdings" panose="05000000000000000000" pitchFamily="2" charset="2"/>
              </a:rPr>
              <a:t> So this is our home page on this page the customer can either add an image of the food item or review the items that are already present in the gallery.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 err="1">
                <a:sym typeface="Wingdings" panose="05000000000000000000" pitchFamily="2" charset="2"/>
              </a:rPr>
              <a:t>Dropzone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When you click this button, a map will open and all the closest </a:t>
            </a:r>
            <a:r>
              <a:rPr lang="en-US" dirty="0" err="1"/>
              <a:t>dropzones</a:t>
            </a:r>
            <a:r>
              <a:rPr lang="en-US" dirty="0"/>
              <a:t> from your location can be viewed. You can deliver the leftover food items to the nearest </a:t>
            </a:r>
            <a:r>
              <a:rPr lang="en-US" dirty="0" err="1"/>
              <a:t>dropzone</a:t>
            </a:r>
            <a:r>
              <a:rPr lang="en-US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Wingdings" panose="05000000000000000000" pitchFamily="2" charset="2"/>
              </a:rPr>
              <a:t>Goal  After clicking this button you can see all the goals and challenges region-wise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and you can be a part of something big and contribute to betterment of the society.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28511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Parth</a:t>
            </a:r>
            <a:r>
              <a:rPr lang="en-US" sz="1200" b="1" dirty="0">
                <a:solidFill>
                  <a:srgbClr val="5D7C3F"/>
                </a:solidFill>
              </a:rPr>
              <a:t> Bansal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>
                <a:solidFill>
                  <a:srgbClr val="5D7C3F"/>
                </a:solidFill>
              </a:rPr>
              <a:t>Deepanhu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Aditya Kuman Yadav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Nibir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Maram</a:t>
            </a:r>
            <a:r>
              <a:rPr lang="en-US" sz="1200" b="1" dirty="0">
                <a:solidFill>
                  <a:srgbClr val="5D7C3F"/>
                </a:solidFill>
              </a:rPr>
              <a:t> Deka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Neha Goyal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 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Aditya Rajput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  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675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montserratregular</vt:lpstr>
      <vt:lpstr>Arial</vt:lpstr>
      <vt:lpstr>Libre Franklin</vt:lpstr>
      <vt:lpstr>Franklin Gothic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DEEPANSHU</cp:lastModifiedBy>
  <cp:revision>18</cp:revision>
  <dcterms:created xsi:type="dcterms:W3CDTF">2022-02-11T07:14:46Z</dcterms:created>
  <dcterms:modified xsi:type="dcterms:W3CDTF">2022-03-31T07:43:06Z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