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97F765-B0DE-44E2-93C2-A90C1A74826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194F931-256F-4501-B088-0D1C63E9A1E9}" type="slidenum">
              <a:rPr lang="en-IN" smtClean="0"/>
              <a:t>‹#›</a:t>
            </a:fld>
            <a:endParaRPr lang="en-IN"/>
          </a:p>
        </p:txBody>
      </p:sp>
    </p:spTree>
    <p:extLst>
      <p:ext uri="{BB962C8B-B14F-4D97-AF65-F5344CB8AC3E}">
        <p14:creationId xmlns:p14="http://schemas.microsoft.com/office/powerpoint/2010/main" val="237763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7F765-B0DE-44E2-93C2-A90C1A74826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313017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7F765-B0DE-44E2-93C2-A90C1A74826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26217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7F765-B0DE-44E2-93C2-A90C1A74826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372643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F97F765-B0DE-44E2-93C2-A90C1A748267}" type="datetimeFigureOut">
              <a:rPr lang="en-IN" smtClean="0"/>
              <a:t>30-03-2022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194F931-256F-4501-B088-0D1C63E9A1E9}" type="slidenum">
              <a:rPr lang="en-IN" smtClean="0"/>
              <a:t>‹#›</a:t>
            </a:fld>
            <a:endParaRPr lang="en-IN"/>
          </a:p>
        </p:txBody>
      </p:sp>
    </p:spTree>
    <p:extLst>
      <p:ext uri="{BB962C8B-B14F-4D97-AF65-F5344CB8AC3E}">
        <p14:creationId xmlns:p14="http://schemas.microsoft.com/office/powerpoint/2010/main" val="283270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97F765-B0DE-44E2-93C2-A90C1A74826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329874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7F765-B0DE-44E2-93C2-A90C1A74826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265345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97F765-B0DE-44E2-93C2-A90C1A74826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221014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7F765-B0DE-44E2-93C2-A90C1A748267}"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3391693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7F765-B0DE-44E2-93C2-A90C1A74826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136354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7F765-B0DE-44E2-93C2-A90C1A748267}" type="datetimeFigureOut">
              <a:rPr lang="en-IN" smtClean="0"/>
              <a:t>30-03-2022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194F931-256F-4501-B088-0D1C63E9A1E9}" type="slidenum">
              <a:rPr lang="en-IN" smtClean="0"/>
              <a:t>‹#›</a:t>
            </a:fld>
            <a:endParaRPr lang="en-IN"/>
          </a:p>
        </p:txBody>
      </p:sp>
    </p:spTree>
    <p:extLst>
      <p:ext uri="{BB962C8B-B14F-4D97-AF65-F5344CB8AC3E}">
        <p14:creationId xmlns:p14="http://schemas.microsoft.com/office/powerpoint/2010/main" val="135353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F97F765-B0DE-44E2-93C2-A90C1A748267}" type="datetimeFigureOut">
              <a:rPr lang="en-IN" smtClean="0"/>
              <a:t>30-03-2022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194F931-256F-4501-B088-0D1C63E9A1E9}" type="slidenum">
              <a:rPr lang="en-IN" smtClean="0"/>
              <a:t>‹#›</a:t>
            </a:fld>
            <a:endParaRPr lang="en-IN"/>
          </a:p>
        </p:txBody>
      </p:sp>
    </p:spTree>
    <p:extLst>
      <p:ext uri="{BB962C8B-B14F-4D97-AF65-F5344CB8AC3E}">
        <p14:creationId xmlns:p14="http://schemas.microsoft.com/office/powerpoint/2010/main" val="40649751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2C6C-44E0-487D-A463-7BAC6BBD4230}"/>
              </a:ext>
            </a:extLst>
          </p:cNvPr>
          <p:cNvSpPr>
            <a:spLocks noGrp="1"/>
          </p:cNvSpPr>
          <p:nvPr>
            <p:ph type="ctrTitle"/>
          </p:nvPr>
        </p:nvSpPr>
        <p:spPr/>
        <p:txBody>
          <a:bodyPr/>
          <a:lstStyle/>
          <a:p>
            <a:r>
              <a:rPr lang="en-US" dirty="0">
                <a:latin typeface="Univers Condensed Light" panose="020B0306020202040204" pitchFamily="34" charset="0"/>
                <a:ea typeface="Cascadia Code" panose="020B0609020000020004" pitchFamily="49" charset="0"/>
                <a:cs typeface="Cascadia Code" panose="020B0609020000020004" pitchFamily="49" charset="0"/>
              </a:rPr>
              <a:t>Food {Hackers}</a:t>
            </a:r>
            <a:endParaRPr lang="en-IN" dirty="0">
              <a:latin typeface="Univers Condensed Light" panose="020B0306020202040204" pitchFamily="34" charset="0"/>
              <a:ea typeface="Cascadia Code" panose="020B0609020000020004" pitchFamily="49" charset="0"/>
              <a:cs typeface="Cascadia Code" panose="020B0609020000020004" pitchFamily="49" charset="0"/>
            </a:endParaRPr>
          </a:p>
        </p:txBody>
      </p:sp>
      <p:sp>
        <p:nvSpPr>
          <p:cNvPr id="3" name="Subtitle 2">
            <a:extLst>
              <a:ext uri="{FF2B5EF4-FFF2-40B4-BE49-F238E27FC236}">
                <a16:creationId xmlns:a16="http://schemas.microsoft.com/office/drawing/2014/main" id="{EF5FE890-6AD8-4AAC-A150-89FBCAFD2C13}"/>
              </a:ext>
            </a:extLst>
          </p:cNvPr>
          <p:cNvSpPr>
            <a:spLocks noGrp="1"/>
          </p:cNvSpPr>
          <p:nvPr>
            <p:ph type="subTitle" idx="1"/>
          </p:nvPr>
        </p:nvSpPr>
        <p:spPr/>
        <p:txBody>
          <a:bodyPr>
            <a:normAutofit fontScale="92500" lnSpcReduction="10000"/>
          </a:bodyPr>
          <a:lstStyle/>
          <a:p>
            <a:pPr algn="r"/>
            <a:r>
              <a:rPr lang="en-US" sz="1800" dirty="0"/>
              <a:t>Domain Bucket: Green and Clean Technology</a:t>
            </a:r>
          </a:p>
          <a:p>
            <a:r>
              <a:rPr lang="en-US" sz="1800" dirty="0"/>
              <a:t>	                                           Category: Software                      </a:t>
            </a:r>
          </a:p>
          <a:p>
            <a:r>
              <a:rPr lang="en-US" sz="1800" dirty="0"/>
              <a:t>                                                            Organization: ICCE </a:t>
            </a:r>
            <a:endParaRPr lang="en-IN" sz="1800" dirty="0"/>
          </a:p>
        </p:txBody>
      </p:sp>
    </p:spTree>
    <p:extLst>
      <p:ext uri="{BB962C8B-B14F-4D97-AF65-F5344CB8AC3E}">
        <p14:creationId xmlns:p14="http://schemas.microsoft.com/office/powerpoint/2010/main" val="356641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D842-57AB-4376-8209-5FFE81C8B584}"/>
              </a:ext>
            </a:extLst>
          </p:cNvPr>
          <p:cNvSpPr>
            <a:spLocks noGrp="1"/>
          </p:cNvSpPr>
          <p:nvPr>
            <p:ph type="title"/>
          </p:nvPr>
        </p:nvSpPr>
        <p:spPr/>
        <p:txBody>
          <a:bodyPr/>
          <a:lstStyle/>
          <a:p>
            <a:r>
              <a:rPr lang="en-US" dirty="0"/>
              <a:t>Participants</a:t>
            </a:r>
            <a:endParaRPr lang="en-IN" dirty="0"/>
          </a:p>
        </p:txBody>
      </p:sp>
      <p:sp>
        <p:nvSpPr>
          <p:cNvPr id="3" name="Content Placeholder 2">
            <a:extLst>
              <a:ext uri="{FF2B5EF4-FFF2-40B4-BE49-F238E27FC236}">
                <a16:creationId xmlns:a16="http://schemas.microsoft.com/office/drawing/2014/main" id="{CC9A1BDA-C5A4-4E5B-BC1B-8DF7198A5FDC}"/>
              </a:ext>
            </a:extLst>
          </p:cNvPr>
          <p:cNvSpPr>
            <a:spLocks noGrp="1"/>
          </p:cNvSpPr>
          <p:nvPr>
            <p:ph idx="1"/>
          </p:nvPr>
        </p:nvSpPr>
        <p:spPr/>
        <p:txBody>
          <a:bodyPr/>
          <a:lstStyle/>
          <a:p>
            <a:r>
              <a:rPr lang="en-US" dirty="0"/>
              <a:t>Team Leader – Parth Bansal</a:t>
            </a:r>
          </a:p>
          <a:p>
            <a:r>
              <a:rPr lang="en-US" dirty="0"/>
              <a:t>Team Member – Aditya Rajput</a:t>
            </a:r>
          </a:p>
          <a:p>
            <a:r>
              <a:rPr lang="en-US" dirty="0"/>
              <a:t>Team Member – Deepanshu</a:t>
            </a:r>
          </a:p>
          <a:p>
            <a:r>
              <a:rPr lang="en-US" dirty="0"/>
              <a:t>Team Member – Aditya Kumar Yadav</a:t>
            </a:r>
          </a:p>
          <a:p>
            <a:r>
              <a:rPr lang="en-US" dirty="0"/>
              <a:t>Team Member – Nibir Maram Deka</a:t>
            </a:r>
          </a:p>
          <a:p>
            <a:r>
              <a:rPr lang="en-US" dirty="0"/>
              <a:t>Team Member – Neha Goyal</a:t>
            </a:r>
            <a:endParaRPr lang="en-IN" dirty="0"/>
          </a:p>
        </p:txBody>
      </p:sp>
    </p:spTree>
    <p:extLst>
      <p:ext uri="{BB962C8B-B14F-4D97-AF65-F5344CB8AC3E}">
        <p14:creationId xmlns:p14="http://schemas.microsoft.com/office/powerpoint/2010/main" val="29359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060D-BC35-40BE-ABBD-6738E247B0C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D8D6D44-69AE-494F-A153-C1A55C9C7E4F}"/>
              </a:ext>
            </a:extLst>
          </p:cNvPr>
          <p:cNvSpPr>
            <a:spLocks noGrp="1"/>
          </p:cNvSpPr>
          <p:nvPr>
            <p:ph idx="1"/>
          </p:nvPr>
        </p:nvSpPr>
        <p:spPr/>
        <p:txBody>
          <a:bodyPr>
            <a:normAutofit/>
          </a:bodyPr>
          <a:lstStyle/>
          <a:p>
            <a:pPr>
              <a:buFont typeface="Arial" panose="020B0604020202020204" pitchFamily="34" charset="0"/>
              <a:buChar char="•"/>
            </a:pPr>
            <a:r>
              <a:rPr lang="en-US" sz="1800" b="0" i="0" u="none" strike="noStrike" dirty="0">
                <a:solidFill>
                  <a:srgbClr val="000000"/>
                </a:solidFill>
                <a:effectLst/>
              </a:rPr>
              <a:t>A big portion of the waste material discarded is still in edible condition.</a:t>
            </a:r>
            <a:endParaRPr lang="en-US" sz="1800" dirty="0"/>
          </a:p>
          <a:p>
            <a:pPr>
              <a:buFont typeface="Arial" panose="020B0604020202020204" pitchFamily="34" charset="0"/>
              <a:buChar char="•"/>
            </a:pPr>
            <a:r>
              <a:rPr lang="en-US" sz="1800" b="0" i="0" u="none" strike="noStrike" dirty="0">
                <a:solidFill>
                  <a:srgbClr val="000000"/>
                </a:solidFill>
                <a:effectLst/>
              </a:rPr>
              <a:t>Basic idea behind the app is to log the user-bought items and efficiently recycle and redistribute the still eatable items to the less fortunate.</a:t>
            </a:r>
            <a:endParaRPr lang="en-US" sz="1800" dirty="0"/>
          </a:p>
          <a:p>
            <a:pPr>
              <a:buFont typeface="Arial" panose="020B0604020202020204" pitchFamily="34" charset="0"/>
              <a:buChar char="•"/>
            </a:pPr>
            <a:r>
              <a:rPr lang="en-US" sz="1800" b="0" i="0" u="none" strike="noStrike" dirty="0">
                <a:solidFill>
                  <a:srgbClr val="000000"/>
                </a:solidFill>
                <a:effectLst/>
              </a:rPr>
              <a:t>Technologies we used to develop the application:</a:t>
            </a:r>
            <a:endParaRPr lang="en-US" sz="1800" dirty="0"/>
          </a:p>
          <a:p>
            <a:pPr marL="342900" indent="-342900">
              <a:buFont typeface="+mj-lt"/>
              <a:buAutoNum type="arabicPeriod"/>
            </a:pPr>
            <a:r>
              <a:rPr lang="en-US" sz="1800" b="0" i="0" u="none" strike="noStrike" dirty="0">
                <a:solidFill>
                  <a:srgbClr val="000000"/>
                </a:solidFill>
                <a:effectLst/>
              </a:rPr>
              <a:t>Google Maps</a:t>
            </a:r>
            <a:endParaRPr lang="en-US" sz="1800" dirty="0"/>
          </a:p>
          <a:p>
            <a:pPr marL="342900" indent="-342900">
              <a:buFont typeface="+mj-lt"/>
              <a:buAutoNum type="arabicPeriod"/>
            </a:pPr>
            <a:r>
              <a:rPr lang="en-US" sz="1800" b="0" i="0" u="none" strike="noStrike" dirty="0">
                <a:solidFill>
                  <a:srgbClr val="000000"/>
                </a:solidFill>
                <a:effectLst/>
              </a:rPr>
              <a:t>DBMS</a:t>
            </a:r>
            <a:endParaRPr lang="en-US" sz="1800" dirty="0"/>
          </a:p>
          <a:p>
            <a:pPr marL="342900" indent="-342900">
              <a:buFont typeface="+mj-lt"/>
              <a:buAutoNum type="arabicPeriod"/>
            </a:pPr>
            <a:r>
              <a:rPr lang="en-US" sz="1800" b="0" i="0" u="none" strike="noStrike" dirty="0">
                <a:solidFill>
                  <a:srgbClr val="000000"/>
                </a:solidFill>
                <a:effectLst/>
              </a:rPr>
              <a:t>Sockets</a:t>
            </a:r>
            <a:endParaRPr lang="en-US" sz="1800" dirty="0"/>
          </a:p>
          <a:p>
            <a:pPr marL="342900" indent="-342900">
              <a:buFont typeface="+mj-lt"/>
              <a:buAutoNum type="arabicPeriod"/>
            </a:pPr>
            <a:r>
              <a:rPr lang="en-US" sz="1800" b="0" i="0" u="none" strike="noStrike" dirty="0">
                <a:solidFill>
                  <a:srgbClr val="000000"/>
                </a:solidFill>
                <a:effectLst/>
              </a:rPr>
              <a:t>Multithreading</a:t>
            </a:r>
            <a:endParaRPr lang="en-US" sz="1800" dirty="0"/>
          </a:p>
          <a:p>
            <a:endParaRPr lang="en-IN" sz="1800" dirty="0"/>
          </a:p>
        </p:txBody>
      </p:sp>
    </p:spTree>
    <p:extLst>
      <p:ext uri="{BB962C8B-B14F-4D97-AF65-F5344CB8AC3E}">
        <p14:creationId xmlns:p14="http://schemas.microsoft.com/office/powerpoint/2010/main" val="250869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D80F-E811-490B-8426-3C960F8B638D}"/>
              </a:ext>
            </a:extLst>
          </p:cNvPr>
          <p:cNvSpPr>
            <a:spLocks noGrp="1"/>
          </p:cNvSpPr>
          <p:nvPr>
            <p:ph type="title"/>
          </p:nvPr>
        </p:nvSpPr>
        <p:spPr/>
        <p:txBody>
          <a:bodyPr/>
          <a:lstStyle/>
          <a:p>
            <a:r>
              <a:rPr lang="en-US" dirty="0"/>
              <a:t>Home Screen</a:t>
            </a:r>
            <a:endParaRPr lang="en-IN" dirty="0"/>
          </a:p>
        </p:txBody>
      </p:sp>
      <p:sp>
        <p:nvSpPr>
          <p:cNvPr id="3" name="Content Placeholder 2">
            <a:extLst>
              <a:ext uri="{FF2B5EF4-FFF2-40B4-BE49-F238E27FC236}">
                <a16:creationId xmlns:a16="http://schemas.microsoft.com/office/drawing/2014/main" id="{C6D1ECE5-15EA-4665-9138-FD687C20ACBA}"/>
              </a:ext>
            </a:extLst>
          </p:cNvPr>
          <p:cNvSpPr>
            <a:spLocks noGrp="1"/>
          </p:cNvSpPr>
          <p:nvPr>
            <p:ph idx="1"/>
          </p:nvPr>
        </p:nvSpPr>
        <p:spPr>
          <a:xfrm>
            <a:off x="1069848" y="2121408"/>
            <a:ext cx="7047785" cy="4050792"/>
          </a:xfrm>
        </p:spPr>
        <p:txBody>
          <a:bodyPr>
            <a:normAutofit lnSpcReduction="10000"/>
          </a:bodyPr>
          <a:lstStyle/>
          <a:p>
            <a:r>
              <a:rPr lang="en-US" sz="1800" dirty="0"/>
              <a:t>We have two buttons on the home screen.</a:t>
            </a:r>
          </a:p>
          <a:p>
            <a:pPr marL="342900" indent="-342900">
              <a:buFont typeface="+mj-lt"/>
              <a:buAutoNum type="arabicPeriod"/>
            </a:pPr>
            <a:r>
              <a:rPr lang="en-US" sz="1800" dirty="0"/>
              <a:t>Addition: If you click this button the camera is opened, and you can click pictures of the items you have bought from the market. The picture is then sent to our servers where it detects all the vegetables/fruits present and the date it will expire,  taking the current season and temperature into consideration. You will also have the option to take a picture from the phone gallery.</a:t>
            </a:r>
          </a:p>
          <a:p>
            <a:pPr marL="342900" indent="-342900">
              <a:buFont typeface="+mj-lt"/>
              <a:buAutoNum type="arabicPeriod"/>
            </a:pPr>
            <a:r>
              <a:rPr lang="en-US" sz="1800" dirty="0"/>
              <a:t>Review: If you click this button A screen with the list view of all the additions can be viewed. It contains the vegetables/Fruits detected from the picture with their expiry details and quantity. </a:t>
            </a:r>
          </a:p>
          <a:p>
            <a:pPr marL="342900" indent="-342900">
              <a:buFont typeface="+mj-lt"/>
              <a:buAutoNum type="arabicPeriod"/>
            </a:pPr>
            <a:endParaRPr lang="en-US" sz="1800" dirty="0"/>
          </a:p>
          <a:p>
            <a:pPr marL="0" indent="0">
              <a:buNone/>
            </a:pPr>
            <a:r>
              <a:rPr lang="en-US" sz="1800" dirty="0"/>
              <a:t>	</a:t>
            </a:r>
            <a:endParaRPr lang="en-US" sz="1400" dirty="0"/>
          </a:p>
          <a:p>
            <a:pPr marL="548640" lvl="2" indent="0">
              <a:buNone/>
            </a:pPr>
            <a:endParaRPr lang="en-IN" sz="1400" dirty="0"/>
          </a:p>
        </p:txBody>
      </p:sp>
    </p:spTree>
    <p:extLst>
      <p:ext uri="{BB962C8B-B14F-4D97-AF65-F5344CB8AC3E}">
        <p14:creationId xmlns:p14="http://schemas.microsoft.com/office/powerpoint/2010/main" val="90292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2A5F-18A3-4F87-8EE2-4A052E8938CD}"/>
              </a:ext>
            </a:extLst>
          </p:cNvPr>
          <p:cNvSpPr>
            <a:spLocks noGrp="1"/>
          </p:cNvSpPr>
          <p:nvPr>
            <p:ph type="title"/>
          </p:nvPr>
        </p:nvSpPr>
        <p:spPr/>
        <p:txBody>
          <a:bodyPr/>
          <a:lstStyle/>
          <a:p>
            <a:r>
              <a:rPr lang="en-US" dirty="0"/>
              <a:t>Poll</a:t>
            </a:r>
            <a:endParaRPr lang="en-IN" dirty="0"/>
          </a:p>
        </p:txBody>
      </p:sp>
      <p:sp>
        <p:nvSpPr>
          <p:cNvPr id="3" name="Content Placeholder 2">
            <a:extLst>
              <a:ext uri="{FF2B5EF4-FFF2-40B4-BE49-F238E27FC236}">
                <a16:creationId xmlns:a16="http://schemas.microsoft.com/office/drawing/2014/main" id="{34E412F6-AD9E-4E1C-A1BC-4E592C4CB509}"/>
              </a:ext>
            </a:extLst>
          </p:cNvPr>
          <p:cNvSpPr>
            <a:spLocks noGrp="1"/>
          </p:cNvSpPr>
          <p:nvPr>
            <p:ph idx="1"/>
          </p:nvPr>
        </p:nvSpPr>
        <p:spPr>
          <a:xfrm>
            <a:off x="1069849" y="2121408"/>
            <a:ext cx="7318372" cy="4050792"/>
          </a:xfrm>
        </p:spPr>
        <p:txBody>
          <a:bodyPr/>
          <a:lstStyle/>
          <a:p>
            <a:r>
              <a:rPr lang="en-US" dirty="0"/>
              <a:t>When you click on this button, it directly opens the camera and you can click a picture with an option to confirm or re-take. After that, the picture with the location at which the picture is clicked is sent to our servers.</a:t>
            </a:r>
          </a:p>
          <a:p>
            <a:endParaRPr lang="en-US" dirty="0"/>
          </a:p>
          <a:p>
            <a:r>
              <a:rPr lang="en-US" dirty="0"/>
              <a:t>For the second step, our volunteers will go and pick up the leftovers/food from the location and they will decide if it will be reused (Still can be eaten) or recycled (can not be eaten). Users can also specify if the polled items are edible or not.</a:t>
            </a:r>
            <a:endParaRPr lang="en-IN" dirty="0"/>
          </a:p>
        </p:txBody>
      </p:sp>
    </p:spTree>
    <p:extLst>
      <p:ext uri="{BB962C8B-B14F-4D97-AF65-F5344CB8AC3E}">
        <p14:creationId xmlns:p14="http://schemas.microsoft.com/office/powerpoint/2010/main" val="18732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8FAC-4B9C-4C72-B0CD-A09F8FD7B238}"/>
              </a:ext>
            </a:extLst>
          </p:cNvPr>
          <p:cNvSpPr>
            <a:spLocks noGrp="1"/>
          </p:cNvSpPr>
          <p:nvPr>
            <p:ph type="title"/>
          </p:nvPr>
        </p:nvSpPr>
        <p:spPr/>
        <p:txBody>
          <a:bodyPr/>
          <a:lstStyle/>
          <a:p>
            <a:r>
              <a:rPr lang="en-US" dirty="0"/>
              <a:t>dropzone</a:t>
            </a:r>
            <a:endParaRPr lang="en-IN" dirty="0"/>
          </a:p>
        </p:txBody>
      </p:sp>
      <p:sp>
        <p:nvSpPr>
          <p:cNvPr id="3" name="Content Placeholder 2">
            <a:extLst>
              <a:ext uri="{FF2B5EF4-FFF2-40B4-BE49-F238E27FC236}">
                <a16:creationId xmlns:a16="http://schemas.microsoft.com/office/drawing/2014/main" id="{93C413FF-90C3-42E1-860E-567B1FE22C5D}"/>
              </a:ext>
            </a:extLst>
          </p:cNvPr>
          <p:cNvSpPr>
            <a:spLocks noGrp="1"/>
          </p:cNvSpPr>
          <p:nvPr>
            <p:ph idx="1"/>
          </p:nvPr>
        </p:nvSpPr>
        <p:spPr>
          <a:xfrm>
            <a:off x="1069848" y="2121408"/>
            <a:ext cx="7281050" cy="4050792"/>
          </a:xfrm>
        </p:spPr>
        <p:txBody>
          <a:bodyPr/>
          <a:lstStyle/>
          <a:p>
            <a:r>
              <a:rPr lang="en-US" dirty="0"/>
              <a:t>When you click this button, a map will open and all the closest dropzones from your location can be viewed. You can deliver the leftover food items to the nearest dropzone.</a:t>
            </a:r>
          </a:p>
          <a:p>
            <a:pPr marL="0" indent="0">
              <a:buNone/>
            </a:pPr>
            <a:r>
              <a:rPr lang="en-US" dirty="0"/>
              <a:t>   For example, you are traveling, and you bought more food than you require, and you have no other option but to throw it what you can do is open Stacker and find the nearest dropzone and just handover the leftovers to us so no food is wasted.</a:t>
            </a:r>
            <a:endParaRPr lang="en-IN" dirty="0"/>
          </a:p>
        </p:txBody>
      </p:sp>
    </p:spTree>
    <p:extLst>
      <p:ext uri="{BB962C8B-B14F-4D97-AF65-F5344CB8AC3E}">
        <p14:creationId xmlns:p14="http://schemas.microsoft.com/office/powerpoint/2010/main" val="401823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84DA-24D1-4F9B-A729-9381651ACB3A}"/>
              </a:ext>
            </a:extLst>
          </p:cNvPr>
          <p:cNvSpPr>
            <a:spLocks noGrp="1"/>
          </p:cNvSpPr>
          <p:nvPr>
            <p:ph type="title"/>
          </p:nvPr>
        </p:nvSpPr>
        <p:spPr/>
        <p:txBody>
          <a:bodyPr/>
          <a:lstStyle/>
          <a:p>
            <a:r>
              <a:rPr lang="en-US" dirty="0"/>
              <a:t>reward</a:t>
            </a:r>
            <a:endParaRPr lang="en-IN" dirty="0"/>
          </a:p>
        </p:txBody>
      </p:sp>
      <p:sp>
        <p:nvSpPr>
          <p:cNvPr id="3" name="Content Placeholder 2">
            <a:extLst>
              <a:ext uri="{FF2B5EF4-FFF2-40B4-BE49-F238E27FC236}">
                <a16:creationId xmlns:a16="http://schemas.microsoft.com/office/drawing/2014/main" id="{0B93C7AA-D85F-4646-93A7-EFDD1A7F094A}"/>
              </a:ext>
            </a:extLst>
          </p:cNvPr>
          <p:cNvSpPr>
            <a:spLocks noGrp="1"/>
          </p:cNvSpPr>
          <p:nvPr>
            <p:ph idx="1"/>
          </p:nvPr>
        </p:nvSpPr>
        <p:spPr>
          <a:xfrm>
            <a:off x="1069848" y="2121408"/>
            <a:ext cx="7281050" cy="4050792"/>
          </a:xfrm>
        </p:spPr>
        <p:txBody>
          <a:bodyPr/>
          <a:lstStyle/>
          <a:p>
            <a:r>
              <a:rPr lang="en-US" dirty="0"/>
              <a:t>It is like a normal reward system, the more you use Stacker and help us by volunteering or maybe just use Stacker to know about the expiry dates of the food you will receive badges.</a:t>
            </a:r>
          </a:p>
          <a:p>
            <a:r>
              <a:rPr lang="en-US" dirty="0"/>
              <a:t> These badges can be shared on social media to ‘flex’ how you are helping in this movement of saving food and giving back to society.  (Which will also help in marketing of the app)</a:t>
            </a:r>
            <a:endParaRPr lang="en-IN" dirty="0"/>
          </a:p>
        </p:txBody>
      </p:sp>
    </p:spTree>
    <p:extLst>
      <p:ext uri="{BB962C8B-B14F-4D97-AF65-F5344CB8AC3E}">
        <p14:creationId xmlns:p14="http://schemas.microsoft.com/office/powerpoint/2010/main" val="228593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1414-EDE6-4033-B990-CD90D39B61A3}"/>
              </a:ext>
            </a:extLst>
          </p:cNvPr>
          <p:cNvSpPr>
            <a:spLocks noGrp="1"/>
          </p:cNvSpPr>
          <p:nvPr>
            <p:ph type="title"/>
          </p:nvPr>
        </p:nvSpPr>
        <p:spPr/>
        <p:txBody>
          <a:bodyPr/>
          <a:lstStyle/>
          <a:p>
            <a:r>
              <a:rPr lang="en-US" dirty="0"/>
              <a:t>Goals</a:t>
            </a:r>
            <a:endParaRPr lang="en-IN" dirty="0"/>
          </a:p>
        </p:txBody>
      </p:sp>
      <p:sp>
        <p:nvSpPr>
          <p:cNvPr id="3" name="Content Placeholder 2">
            <a:extLst>
              <a:ext uri="{FF2B5EF4-FFF2-40B4-BE49-F238E27FC236}">
                <a16:creationId xmlns:a16="http://schemas.microsoft.com/office/drawing/2014/main" id="{F01839BE-73C3-4594-A3C9-018FDA72A698}"/>
              </a:ext>
            </a:extLst>
          </p:cNvPr>
          <p:cNvSpPr>
            <a:spLocks noGrp="1"/>
          </p:cNvSpPr>
          <p:nvPr>
            <p:ph idx="1"/>
          </p:nvPr>
        </p:nvSpPr>
        <p:spPr>
          <a:xfrm>
            <a:off x="1069848" y="2121408"/>
            <a:ext cx="6711883" cy="4050792"/>
          </a:xfrm>
        </p:spPr>
        <p:txBody>
          <a:bodyPr/>
          <a:lstStyle/>
          <a:p>
            <a:r>
              <a:rPr lang="en-US" dirty="0"/>
              <a:t>When you click this button, you can view all the goals or challenges which are region-wise (Delhi, Mumbai, etc.) to give them a sense of competition and give them another reason to use Stacker.</a:t>
            </a:r>
          </a:p>
          <a:p>
            <a:r>
              <a:rPr lang="en-US" dirty="0"/>
              <a:t>Goals can be like – 10K poll entries, 50 volunteers joined, etc.</a:t>
            </a:r>
          </a:p>
          <a:p>
            <a:r>
              <a:rPr lang="en-US" dirty="0"/>
              <a:t>When you complete the goals, you receive badges just like the rewards section mentioned before.</a:t>
            </a:r>
            <a:endParaRPr lang="en-IN" dirty="0"/>
          </a:p>
        </p:txBody>
      </p:sp>
    </p:spTree>
    <p:extLst>
      <p:ext uri="{BB962C8B-B14F-4D97-AF65-F5344CB8AC3E}">
        <p14:creationId xmlns:p14="http://schemas.microsoft.com/office/powerpoint/2010/main" val="23389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C5FE-07FC-47C5-A489-978A93D2F246}"/>
              </a:ext>
            </a:extLst>
          </p:cNvPr>
          <p:cNvSpPr>
            <a:spLocks noGrp="1"/>
          </p:cNvSpPr>
          <p:nvPr>
            <p:ph type="title"/>
          </p:nvPr>
        </p:nvSpPr>
        <p:spPr/>
        <p:txBody>
          <a:bodyPr/>
          <a:lstStyle/>
          <a:p>
            <a:r>
              <a:rPr lang="en-US" dirty="0"/>
              <a:t>Join us</a:t>
            </a:r>
            <a:endParaRPr lang="en-IN" dirty="0"/>
          </a:p>
        </p:txBody>
      </p:sp>
      <p:sp>
        <p:nvSpPr>
          <p:cNvPr id="3" name="Content Placeholder 2">
            <a:extLst>
              <a:ext uri="{FF2B5EF4-FFF2-40B4-BE49-F238E27FC236}">
                <a16:creationId xmlns:a16="http://schemas.microsoft.com/office/drawing/2014/main" id="{99D3D8FD-CD31-4C35-A8F9-BEB9D60507AA}"/>
              </a:ext>
            </a:extLst>
          </p:cNvPr>
          <p:cNvSpPr>
            <a:spLocks noGrp="1"/>
          </p:cNvSpPr>
          <p:nvPr>
            <p:ph idx="1"/>
          </p:nvPr>
        </p:nvSpPr>
        <p:spPr>
          <a:xfrm>
            <a:off x="1069848" y="2121408"/>
            <a:ext cx="7159752" cy="4050792"/>
          </a:xfrm>
        </p:spPr>
        <p:txBody>
          <a:bodyPr/>
          <a:lstStyle/>
          <a:p>
            <a:r>
              <a:rPr lang="en-US" dirty="0"/>
              <a:t>This section is used by the users who want to be volunteers and help us stop food wastage, by picking up the food leftovers and delivering them to the dropzones. </a:t>
            </a:r>
          </a:p>
          <a:p>
            <a:r>
              <a:rPr lang="en-IN" dirty="0"/>
              <a:t>It will have the option to join and leave.</a:t>
            </a:r>
            <a:endParaRPr lang="en-US" dirty="0"/>
          </a:p>
        </p:txBody>
      </p:sp>
    </p:spTree>
    <p:extLst>
      <p:ext uri="{BB962C8B-B14F-4D97-AF65-F5344CB8AC3E}">
        <p14:creationId xmlns:p14="http://schemas.microsoft.com/office/powerpoint/2010/main" val="344904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61</TotalTime>
  <Words>614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Rockwell</vt:lpstr>
      <vt:lpstr>Rockwell Condensed</vt:lpstr>
      <vt:lpstr>Univers Condensed Light</vt:lpstr>
      <vt:lpstr>Wingdings</vt:lpstr>
      <vt:lpstr>Wood Type</vt:lpstr>
      <vt:lpstr>Food {Hackers}</vt:lpstr>
      <vt:lpstr>Participants</vt:lpstr>
      <vt:lpstr>Introduction</vt:lpstr>
      <vt:lpstr>Home Screen</vt:lpstr>
      <vt:lpstr>Poll</vt:lpstr>
      <vt:lpstr>dropzone</vt:lpstr>
      <vt:lpstr>reward</vt:lpstr>
      <vt:lpstr>Goals</vt:lpstr>
      <vt:lpstr>Join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{Hackers}</dc:title>
  <dc:creator>ADITYA RAJPUT</dc:creator>
  <cp:lastModifiedBy>ADITYA RAJPUT</cp:lastModifiedBy>
  <cp:revision>1</cp:revision>
  <dcterms:created xsi:type="dcterms:W3CDTF">2022-03-30T13:07:41Z</dcterms:created>
  <dcterms:modified xsi:type="dcterms:W3CDTF">2022-03-30T14:09:31Z</dcterms:modified>
</cp:coreProperties>
</file>