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B3B6-BD1A-4DF6-9C8D-269BA63B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C0383-2AD9-4700-9FEF-28B982DAC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2EC4-6839-41AD-900B-7C3259FF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073-20BB-457B-83D6-827C6EDF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316A-C2D7-433B-A6E9-5F62C90B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4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6BBC-B3A0-4071-9152-CE4F5B65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A296-1889-4796-9754-F452B946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6482-D114-4988-AB73-BA756FE0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44B4-B2B7-4F17-8034-5966BB78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A738-65AF-49B4-BF57-D9A1228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07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61A15-E702-4F75-89C6-0BEB6957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27DD-75F6-42C1-AC23-6EE8F009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6D18-2F00-4FFA-A148-D208300B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98BE-DD37-486A-89F1-23E74D0D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0780-1461-40C2-9A20-3F0E888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0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F09-54F3-4D4D-A186-246672EC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754-0473-4A98-A15F-CA1E79C4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2C38-75D2-479B-A956-F680D315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1632-7FB4-4E7B-B755-F3CCA921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9945-4C82-4629-8200-2FF54D35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44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414C-B256-4A10-8A0B-37A4DC5B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FC73-1B68-447F-A3E1-B2E44312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5E2D-4D2E-4088-B3EC-CA2A0D1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B3D3-96CD-4045-80FF-6FB89857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0803-7E2C-4630-86BE-1D4E8531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9489-D625-4945-85D1-916B3933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801B-0C19-466B-BEF1-04BAE1CF9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69D7-3B74-40C8-BEFB-C2961902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5A4-E88D-4332-81BC-BEB3F6D7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41ED-9D07-4A07-A23F-236FB88B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6B6C-7DB1-4A98-B95D-48A41D1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5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0B6B-34BF-4765-B41A-CF2ED59B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DEC3-44CA-4264-A5C9-A4AA7F71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F413-4E1D-447C-98EF-D8EF6BCCE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351C-6F42-4C3C-A45A-1E2ACD233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4C2B5-418C-4550-89C3-093A39C9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99167-6EC1-409E-941D-054D59C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FC29F-86B3-49B3-B121-D6A8D05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CFB37-1065-4A84-B9B0-1B1E2485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07F-CE5A-4775-85FA-3ACFFB87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4D178-0F4D-4049-A901-4AD7B181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4A03-BD4E-4317-A3C5-7B3A0CC4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ED46E-B9AA-4F58-8A03-3D28DBDB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E724D-77BD-409B-A989-EDFB89A7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EA1C5-8BA8-4E54-8290-CE2B77AB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0DFF-A0EF-4E3A-A201-DBD98C9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11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18DF-B176-411D-A94B-49F25D64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2681-1CE0-4226-BF4F-85CFFA3E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F826E-9ABD-4CDC-B5D3-E9BA031C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DF8E-E4C5-4786-A321-6611BC91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8947-9D17-4B9A-AAD5-18D27C00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29D0-E424-4EB9-AB1D-FEFF0728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7F5C-3B0C-48D1-B3C1-C2C4C044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82D09-7C5B-4B3E-A1C3-B370A67B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72C3-ABD1-452A-BA97-691A5CF3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C220A-BB67-4A2E-B8FA-6513D2E5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0A98-A903-4A0D-A71E-83843C6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50C00-285D-4489-B3BE-580E539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AE8E9-A1F0-4C13-B58B-AC52DD72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8195-E2DA-47D6-93C1-124BA579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2A03-7EE2-4856-926F-0C9101F95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F314-0AC5-4B9A-AEC7-7222BF630D23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390A-52EC-4BC6-AB9C-35802E640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015C-CBF5-4F61-B3A3-45E3C94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69D6-B994-4EFC-BEB1-DA1C802247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DAB9-BE00-4E35-B2E3-4652AF68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071" y="651041"/>
            <a:ext cx="7125903" cy="1655763"/>
          </a:xfrm>
        </p:spPr>
        <p:txBody>
          <a:bodyPr/>
          <a:lstStyle/>
          <a:p>
            <a:r>
              <a:rPr lang="en-IN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609B-12B2-448C-82FC-920D7A276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030" y="2601119"/>
            <a:ext cx="11203387" cy="22809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MAKING APPLICATION </a:t>
            </a:r>
          </a:p>
          <a:p>
            <a:r>
              <a:rPr lang="en-IN" dirty="0"/>
              <a:t>(For tracking of food waste for productive uses)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International Council for Circular Economy(ICCE)</a:t>
            </a:r>
          </a:p>
          <a:p>
            <a:r>
              <a:rPr lang="en-IN" dirty="0"/>
              <a:t>Under</a:t>
            </a:r>
          </a:p>
          <a:p>
            <a:r>
              <a:rPr lang="en-IN" dirty="0"/>
              <a:t>Clean and Green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93CB3-6861-40A4-B8A4-33250AE9ACC9}"/>
              </a:ext>
            </a:extLst>
          </p:cNvPr>
          <p:cNvSpPr txBox="1"/>
          <p:nvPr/>
        </p:nvSpPr>
        <p:spPr>
          <a:xfrm>
            <a:off x="9743974" y="4697128"/>
            <a:ext cx="2290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 FOOD HACKERS </a:t>
            </a:r>
          </a:p>
          <a:p>
            <a:r>
              <a:rPr lang="en-IN" dirty="0"/>
              <a:t>{   Parth Bansal</a:t>
            </a:r>
          </a:p>
          <a:p>
            <a:r>
              <a:rPr lang="en-IN" dirty="0"/>
              <a:t>    Deepanshu </a:t>
            </a:r>
          </a:p>
          <a:p>
            <a:r>
              <a:rPr lang="en-IN" dirty="0"/>
              <a:t>    Aditya Kumar Yadav</a:t>
            </a:r>
          </a:p>
          <a:p>
            <a:r>
              <a:rPr lang="en-IN" dirty="0"/>
              <a:t>    Aditya Rajput</a:t>
            </a:r>
          </a:p>
          <a:p>
            <a:r>
              <a:rPr lang="en-IN" dirty="0"/>
              <a:t>    Nibir Maram Deka </a:t>
            </a:r>
          </a:p>
          <a:p>
            <a:r>
              <a:rPr lang="en-IN" dirty="0"/>
              <a:t>    Neha Goyal }</a:t>
            </a:r>
          </a:p>
        </p:txBody>
      </p:sp>
    </p:spTree>
    <p:extLst>
      <p:ext uri="{BB962C8B-B14F-4D97-AF65-F5344CB8AC3E}">
        <p14:creationId xmlns:p14="http://schemas.microsoft.com/office/powerpoint/2010/main" val="3903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EDBE-B8B3-4BBE-A1B3-B149A14F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597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DE299-8B59-4880-AD9D-8E6CC4221CF3}"/>
              </a:ext>
            </a:extLst>
          </p:cNvPr>
          <p:cNvSpPr txBox="1"/>
          <p:nvPr/>
        </p:nvSpPr>
        <p:spPr>
          <a:xfrm flipH="1">
            <a:off x="838199" y="2527969"/>
            <a:ext cx="7482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A big portion of the waste material binned is     still in edible condition</a:t>
            </a:r>
            <a:r>
              <a:rPr lang="en-US" sz="24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Basic tech used in app-</a:t>
            </a:r>
          </a:p>
          <a:p>
            <a:r>
              <a:rPr lang="en-US" sz="2800" dirty="0"/>
              <a:t>         &gt; Google Maps</a:t>
            </a:r>
          </a:p>
          <a:p>
            <a:r>
              <a:rPr lang="en-US" sz="2800" dirty="0"/>
              <a:t>         &gt; Android Studio</a:t>
            </a:r>
          </a:p>
          <a:p>
            <a:r>
              <a:rPr lang="en-US" sz="2800" dirty="0"/>
              <a:t>         &gt; Sockets</a:t>
            </a:r>
          </a:p>
          <a:p>
            <a:r>
              <a:rPr lang="en-US" sz="2800" dirty="0"/>
              <a:t>         &gt; Multithreading</a:t>
            </a:r>
          </a:p>
          <a:p>
            <a:r>
              <a:rPr lang="en-US" sz="2800" dirty="0"/>
              <a:t>         &gt; DBMS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595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843-7EFD-41C8-BC1B-2A5DAE34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APP WORKS?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9CAA5DE5-E6F6-4CB5-8FBA-8D7C96C6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4" y="1436213"/>
            <a:ext cx="7735712" cy="4351338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C63B83-A755-408A-BA76-78B2D3583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09" y="1436213"/>
            <a:ext cx="7735711" cy="43513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E923BF-A6A0-4D35-B168-23DA5C736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5" y="1436214"/>
            <a:ext cx="7735710" cy="43513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8844C1-CABB-4EAE-9C04-DD046B3B1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3" y="1436214"/>
            <a:ext cx="7735710" cy="4351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AA7CAA-2588-4225-8379-79F64119F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79" y="1436214"/>
            <a:ext cx="7735710" cy="4351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2DE2FA-8179-4210-89B6-3B35E19BF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6" y="1436212"/>
            <a:ext cx="7735709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960-CC29-4BBE-9A62-208ED23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A834-A4C6-42B2-B309-C172EA65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142"/>
            <a:ext cx="10515600" cy="4351338"/>
          </a:xfrm>
        </p:spPr>
        <p:txBody>
          <a:bodyPr/>
          <a:lstStyle/>
          <a:p>
            <a:r>
              <a:rPr lang="en-IN" dirty="0"/>
              <a:t>ADDITION  ( adds/clicks an image)</a:t>
            </a:r>
          </a:p>
          <a:p>
            <a:r>
              <a:rPr lang="en-IN" dirty="0"/>
              <a:t>REVIEW (information about product in image)</a:t>
            </a:r>
          </a:p>
          <a:p>
            <a:r>
              <a:rPr lang="en-IN" dirty="0"/>
              <a:t>RECYCLE  (food waste is decomposed)</a:t>
            </a:r>
          </a:p>
          <a:p>
            <a:r>
              <a:rPr lang="en-IN" dirty="0"/>
              <a:t>RECOVER  (leftovers or edible food items are recovered)</a:t>
            </a:r>
          </a:p>
          <a:p>
            <a:r>
              <a:rPr lang="en-IN" dirty="0"/>
              <a:t>POLL  (clicks an image and reviews it instantly)</a:t>
            </a:r>
          </a:p>
          <a:p>
            <a:r>
              <a:rPr lang="en-IN" dirty="0"/>
              <a:t>DROP ZONE  (uses google maps to select/identify locations)</a:t>
            </a:r>
          </a:p>
          <a:p>
            <a:r>
              <a:rPr lang="en-IN" dirty="0"/>
              <a:t>REWARDS (volunteers are rewarded with points)</a:t>
            </a:r>
          </a:p>
          <a:p>
            <a:r>
              <a:rPr lang="en-IN" dirty="0"/>
              <a:t>GOALS (set a area goal to collectively help)</a:t>
            </a:r>
          </a:p>
        </p:txBody>
      </p:sp>
    </p:spTree>
    <p:extLst>
      <p:ext uri="{BB962C8B-B14F-4D97-AF65-F5344CB8AC3E}">
        <p14:creationId xmlns:p14="http://schemas.microsoft.com/office/powerpoint/2010/main" val="293254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82F8-5421-4684-A1AE-1A9E5DEA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8C10-02DE-401B-A7AF-D8DB73A0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337"/>
            <a:ext cx="10515600" cy="4351338"/>
          </a:xfrm>
        </p:spPr>
        <p:txBody>
          <a:bodyPr/>
          <a:lstStyle/>
          <a:p>
            <a:r>
              <a:rPr lang="en-IN" dirty="0"/>
              <a:t>The app is based on our daily life situation.</a:t>
            </a:r>
          </a:p>
          <a:p>
            <a:r>
              <a:rPr lang="en-IN" dirty="0"/>
              <a:t>Delivering food and happiness to millions around.</a:t>
            </a:r>
          </a:p>
          <a:p>
            <a:r>
              <a:rPr lang="en-IN" dirty="0"/>
              <a:t>Reaching the needy ones with just few clicks.</a:t>
            </a:r>
          </a:p>
          <a:p>
            <a:r>
              <a:rPr lang="en-IN" dirty="0"/>
              <a:t>If we can think it, we can do it.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35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8363C-DE72-4C7C-9EBE-5D84DEBC8FF6}"/>
              </a:ext>
            </a:extLst>
          </p:cNvPr>
          <p:cNvSpPr/>
          <p:nvPr/>
        </p:nvSpPr>
        <p:spPr>
          <a:xfrm>
            <a:off x="2600076" y="2705725"/>
            <a:ext cx="678246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867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HACKATHON</vt:lpstr>
      <vt:lpstr>Introduction</vt:lpstr>
      <vt:lpstr>HOW APP WORKS?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Mohisha Goyal</dc:creator>
  <cp:lastModifiedBy>NIBIR MARAM DEKA</cp:lastModifiedBy>
  <cp:revision>8</cp:revision>
  <dcterms:created xsi:type="dcterms:W3CDTF">2022-03-18T19:30:11Z</dcterms:created>
  <dcterms:modified xsi:type="dcterms:W3CDTF">2022-03-19T04:51:38Z</dcterms:modified>
</cp:coreProperties>
</file>