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latin typeface="montserratregular"/>
              </a:rPr>
              <a:t>International Council for Circular Economy (ICCE).</a:t>
            </a:r>
            <a:endParaRPr dirty="0"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SG867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u="none" strike="noStrike" dirty="0">
                <a:effectLst/>
                <a:latin typeface="montserratregular"/>
              </a:rPr>
              <a:t>Tracking of food waste for productive usage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Food{Hacker}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Parth Bansal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U-0497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montserratregular</vt:lpstr>
      <vt:lpstr>Noto Sans Symbols</vt:lpstr>
      <vt:lpstr>Libre Franklin</vt:lpstr>
      <vt:lpstr>Calibri</vt:lpstr>
      <vt:lpstr>Arial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PARTH BANSAL</cp:lastModifiedBy>
  <cp:revision>1</cp:revision>
  <dcterms:created xsi:type="dcterms:W3CDTF">2022-02-11T07:14:46Z</dcterms:created>
  <dcterms:modified xsi:type="dcterms:W3CDTF">2022-03-30T20:27:01Z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