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dirty="0">
                <a:latin typeface="montserratregular"/>
              </a:rPr>
              <a:t>International Council for Circular Economy (ICCE).</a:t>
            </a:r>
            <a:endParaRPr dirty="0">
              <a:latin typeface="montserratregular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latin typeface="montserratregular"/>
                <a:sym typeface="Franklin Gothic"/>
              </a:rPr>
              <a:t>SG867</a:t>
            </a:r>
            <a:endParaRPr dirty="0">
              <a:latin typeface="montserratregular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b="0" i="0" u="none" strike="noStrike" dirty="0">
                <a:effectLst/>
                <a:latin typeface="montserratregular"/>
              </a:rPr>
              <a:t>Tracking of food waste for productive usage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latin typeface="montserratregular"/>
                <a:sym typeface="Franklin Gothic"/>
              </a:rPr>
              <a:t>Food{Hacker}</a:t>
            </a:r>
            <a:endParaRPr dirty="0">
              <a:latin typeface="montserratregular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latin typeface="montserratregular"/>
                <a:sym typeface="Franklin Gothic"/>
              </a:rPr>
              <a:t>Parth Bansal</a:t>
            </a:r>
            <a:endParaRPr dirty="0">
              <a:latin typeface="montserratregular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dirty="0">
                <a:latin typeface="montserratregular"/>
                <a:sym typeface="Franklin Gothic"/>
              </a:rPr>
              <a:t>U-0497</a:t>
            </a:r>
            <a:endParaRPr dirty="0">
              <a:latin typeface="montserratregular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latin typeface="montserratregular"/>
                <a:sym typeface="Franklin Gothic"/>
              </a:rPr>
              <a:t>Amity University Noida</a:t>
            </a:r>
            <a:endParaRPr dirty="0">
              <a:latin typeface="montserratregular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latin typeface="montserratregular"/>
                <a:sym typeface="Franklin Gothic"/>
              </a:rPr>
              <a:t>Miscellaneous</a:t>
            </a:r>
            <a:endParaRPr dirty="0">
              <a:latin typeface="montserratregular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5988050" cy="33900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As we all know that we waste a large amount of food everyday that is in good condition, which can be recycled or reused.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So we have developed an app using which a person can send the pictures of there waste food so that it can be given to people in need or can be used as manure.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The person can simply click the photo of the food item and our volunteer will take that food and reuse or recycle that item defending upon its condition.</a:t>
            </a: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Technologies we used to develop the application: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Google Maps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DBMS (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Sqlite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)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Sockets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Multithreading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Hashing &amp; Async Encryption algo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Diffe</a:t>
            </a:r>
            <a:r>
              <a:rPr lang="en-US" sz="1600" dirty="0"/>
              <a:t> </a:t>
            </a:r>
            <a:r>
              <a:rPr lang="en-US" sz="1600" dirty="0" err="1"/>
              <a:t>hellman</a:t>
            </a:r>
            <a:r>
              <a:rPr lang="en-US" sz="1600" dirty="0"/>
              <a:t> key exchange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Tensorflow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JSON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AA8DFF-CD2C-4476-9070-886BBBC07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763" y="137277"/>
            <a:ext cx="1693038" cy="3590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FBB364-4702-450D-89DF-EF74EFF35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951" y="137278"/>
            <a:ext cx="1693038" cy="35908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Home </a:t>
            </a:r>
            <a:r>
              <a:rPr lang="en-US" dirty="0">
                <a:sym typeface="Wingdings" panose="05000000000000000000" pitchFamily="2" charset="2"/>
              </a:rPr>
              <a:t> So this is our home page on this page the customer can either add an image of the food item or review the items that are already present in the gallery.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dirty="0">
                <a:sym typeface="Wingdings" panose="05000000000000000000" pitchFamily="2" charset="2"/>
              </a:rPr>
              <a:t>Drop Zone </a:t>
            </a:r>
            <a:r>
              <a:rPr lang="en-US" dirty="0"/>
              <a:t>When you click this button, a map will open and all the closest drop Zones from your location can be viewed. You can deliver the leftover food items to the nearest </a:t>
            </a:r>
            <a:r>
              <a:rPr lang="en-US"/>
              <a:t>drop zone.</a:t>
            </a: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sym typeface="Wingdings" panose="05000000000000000000" pitchFamily="2" charset="2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sym typeface="Wingdings" panose="05000000000000000000" pitchFamily="2" charset="2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ym typeface="Wingdings" panose="05000000000000000000" pitchFamily="2" charset="2"/>
              </a:rPr>
              <a:t>Goal  After clicking this button you can see all the goals and challenges region-wise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and you can be a part of something big and contribute to the betterment of society.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28511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User-friendly GUI </a:t>
            </a:r>
            <a:b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the 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GUI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is easy to use then people will be more willing to use the app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Density of volunteers in a given area </a:t>
            </a:r>
            <a:b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</a:b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if the number of volunteers in an area are low then users’ request will not be fulfilled, and user engagement will go down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Social identity of a person</a:t>
            </a:r>
            <a:b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</a:b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if users have a large social status, then  they will promote the app more leading to an increase in the user base for the app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US" sz="1200" b="1" dirty="0" err="1">
                <a:solidFill>
                  <a:srgbClr val="5D7C3F"/>
                </a:solidFill>
              </a:rPr>
              <a:t>Parth</a:t>
            </a:r>
            <a:r>
              <a:rPr lang="en-US" sz="1200" b="1" dirty="0">
                <a:solidFill>
                  <a:srgbClr val="5D7C3F"/>
                </a:solidFill>
              </a:rPr>
              <a:t> Bansal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B-tech 			                               Stream :  CSE			Year : 2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 err="1">
                <a:solidFill>
                  <a:srgbClr val="5D7C3F"/>
                </a:solidFill>
              </a:rPr>
              <a:t>Deepanhu</a:t>
            </a:r>
            <a:endParaRPr lang="en-US" sz="1200" b="1" dirty="0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B-tech 			                               Stream :  CSE			Year : 2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Aditya Kuman Yadav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B-tech 			                               Stream :  CSE			Year : 2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 err="1">
                <a:solidFill>
                  <a:srgbClr val="5D7C3F"/>
                </a:solidFill>
              </a:rPr>
              <a:t>Nibir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Maram</a:t>
            </a:r>
            <a:r>
              <a:rPr lang="en-US" sz="1200" b="1" dirty="0">
                <a:solidFill>
                  <a:srgbClr val="5D7C3F"/>
                </a:solidFill>
              </a:rPr>
              <a:t> Deka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B-tech 			                               Stream :  CSE 		                            Year : 2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 Neha Goyal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B-tech 			                               Stream :  CSE 		                             Year : 2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Aditya Rajput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B-tech 			                               Stream :  CSE 		                              Year :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562</Words>
  <Application>Microsoft Office PowerPoint</Application>
  <PresentationFormat>Widescreen</PresentationFormat>
  <Paragraphs>52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Franklin Gothic</vt:lpstr>
      <vt:lpstr>Arial</vt:lpstr>
      <vt:lpstr>montserratregular</vt:lpstr>
      <vt:lpstr>Libre Franklin</vt:lpstr>
      <vt:lpstr>Noto Sans Symbols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PARTH BANSAL</cp:lastModifiedBy>
  <cp:revision>22</cp:revision>
  <dcterms:created xsi:type="dcterms:W3CDTF">2022-02-11T07:14:46Z</dcterms:created>
  <dcterms:modified xsi:type="dcterms:W3CDTF">2022-03-31T09:25:25Z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