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3ca65b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0ad4e"/>
            </a:solidFill>
            <a:ln>
              <a:noFill/>
            </a:ln>
          </c:spPr>
          <c:invertIfNegative val="0"/>
          <c:dPt>
            <c:idx val="3"/>
            <c:invertIfNegative val="0"/>
            <c:spPr>
              <a:solidFill>
                <a:srgbClr val="f0ad4e"/>
              </a:solidFill>
              <a:ln>
                <a:noFill/>
              </a:ln>
            </c:spPr>
          </c:dPt>
          <c:dLbls>
            <c:numFmt formatCode="General" sourceLinked="1"/>
            <c:dLbl>
              <c:idx val="3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dLblPos val="outEnd"/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</c:ser>
        <c:gapWidth val="100"/>
        <c:overlap val="0"/>
        <c:axId val="75660243"/>
        <c:axId val="46802157"/>
      </c:barChart>
      <c:catAx>
        <c:axId val="75660243"/>
        <c:scaling>
          <c:orientation val="maxMin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46802157"/>
        <c:crosses val="autoZero"/>
        <c:auto val="1"/>
        <c:lblAlgn val="ctr"/>
        <c:lblOffset val="100"/>
      </c:catAx>
      <c:valAx>
        <c:axId val="46802157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high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75660243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274320"/>
            <a:ext cx="9069840" cy="48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Assessments completed by segments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" name=""/>
          <p:cNvGraphicFramePr/>
          <p:nvPr/>
        </p:nvGraphicFramePr>
        <p:xfrm>
          <a:off x="802800" y="1387440"/>
          <a:ext cx="8706240" cy="3732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TextShape 3"/>
          <p:cNvSpPr txBox="1"/>
          <p:nvPr/>
        </p:nvSpPr>
        <p:spPr>
          <a:xfrm>
            <a:off x="3976920" y="762480"/>
            <a:ext cx="187524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(nb suppliers)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LibreOffice/6.3.2.2$MacOSX_X86_64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2021-08-27T10:29:23Z</dcterms:modified>
  <cp:revision>7</cp:revision>
  <dc:subject/>
  <dc:title/>
</cp:coreProperties>
</file>