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charts/chart10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28800">
              <a:solidFill>
                <a:srgbClr val="f0ad4e"/>
              </a:solidFill>
              <a:round/>
            </a:ln>
          </c:spPr>
          <c:marker>
            <c:symbol val="square"/>
            <c:size val="8"/>
            <c:spPr>
              <a:solidFill>
                <a:srgbClr val="f0ad4e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acf6f"/>
            </a:solidFill>
            <a:ln w="28800">
              <a:solidFill>
                <a:srgbClr val="facf6f"/>
              </a:solidFill>
              <a:round/>
            </a:ln>
          </c:spPr>
          <c:marker>
            <c:symbol val="diamond"/>
            <c:size val="8"/>
            <c:spPr>
              <a:solidFill>
                <a:srgbClr val="facf6f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3ca65b"/>
            </a:solidFill>
            <a:ln w="28800">
              <a:solidFill>
                <a:srgbClr val="3ca65b"/>
              </a:solidFill>
              <a:round/>
            </a:ln>
          </c:spPr>
          <c:marker>
            <c:symbol val="triangle"/>
            <c:size val="8"/>
            <c:spPr>
              <a:solidFill>
                <a:srgbClr val="3ca65b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97587876"/>
        <c:axId val="59183186"/>
      </c:lineChart>
      <c:catAx>
        <c:axId val="97587876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59183186"/>
        <c:crosses val="autoZero"/>
        <c:auto val="1"/>
        <c:lblAlgn val="ctr"/>
        <c:lblOffset val="100"/>
      </c:catAx>
      <c:valAx>
        <c:axId val="5918318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758787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0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Completion rate (%)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" name=""/>
          <p:cNvGraphicFramePr/>
          <p:nvPr/>
        </p:nvGraphicFramePr>
        <p:xfrm>
          <a:off x="2174400" y="1387440"/>
          <a:ext cx="5755680" cy="322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2021-07-27T10:05:55Z</dcterms:modified>
  <cp:revision>4</cp:revision>
  <dc:subject/>
  <dc:title/>
</cp:coreProperties>
</file>