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charts/chart2.xml" ContentType="application/vnd.openxmlformats-officedocument.drawingml.char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f0ad4e"/>
            </a:solidFill>
            <a:ln w="28800">
              <a:solidFill>
                <a:srgbClr val="f0ad4e"/>
              </a:solidFill>
              <a:round/>
            </a:ln>
          </c:spPr>
          <c:marker>
            <c:symbol val="square"/>
            <c:size val="8"/>
            <c:spPr>
              <a:solidFill>
                <a:srgbClr val="f0ad4e"/>
              </a:solidFill>
            </c:spPr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3ca65b"/>
            </a:solidFill>
            <a:ln w="28800">
              <a:solidFill>
                <a:srgbClr val="3ca65b"/>
              </a:solidFill>
              <a:round/>
            </a:ln>
          </c:spPr>
          <c:marker>
            <c:symbol val="diamond"/>
            <c:size val="8"/>
            <c:spPr>
              <a:solidFill>
                <a:srgbClr val="3ca65b"/>
              </a:solidFill>
            </c:spPr>
          </c:marker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1"/>
        <c:axId val="80196902"/>
        <c:axId val="44881637"/>
      </c:lineChart>
      <c:catAx>
        <c:axId val="80196902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4881637"/>
        <c:crosses val="autoZero"/>
        <c:auto val="1"/>
        <c:lblAlgn val="ctr"/>
        <c:lblOffset val="100"/>
      </c:catAx>
      <c:valAx>
        <c:axId val="4488163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0196902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150120"/>
            <a:ext cx="907020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GHG emissions reported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(Scope 1 + Scope 2 tons of CO2-equivalent)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" name=""/>
          <p:cNvGraphicFramePr/>
          <p:nvPr/>
        </p:nvGraphicFramePr>
        <p:xfrm>
          <a:off x="2174400" y="1387440"/>
          <a:ext cx="5754960" cy="322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LibreOffice/6.3.2.2$MacOSX_X86_64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2021-08-27T12:49:27Z</dcterms:modified>
  <cp:revision>7</cp:revision>
  <dc:subject/>
  <dc:title/>
</cp:coreProperties>
</file>