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f0ad4e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3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3ca65b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3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</c:numCache>
            </c:numRef>
          </c:val>
        </c:ser>
        <c:gapWidth val="100"/>
        <c:overlap val="0"/>
        <c:axId val="29862361"/>
        <c:axId val="21608853"/>
      </c:barChart>
      <c:catAx>
        <c:axId val="29862361"/>
        <c:scaling>
          <c:orientation val="minMax"/>
        </c:scaling>
        <c:delete val="0"/>
        <c:axPos val="b"/>
        <c:numFmt formatCode="[$-409]MM/DD/YYYY" sourceLinked="1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1608853"/>
        <c:crosses val="autoZero"/>
        <c:auto val="1"/>
        <c:lblAlgn val="ctr"/>
        <c:lblOffset val="100"/>
      </c:catAx>
      <c:valAx>
        <c:axId val="21608853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29862361"/>
        <c:crosses val="autoZero"/>
      </c:valAx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31000" y="243360"/>
            <a:ext cx="907020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Planned improvements &amp; targets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8" name=""/>
          <p:cNvGraphicFramePr/>
          <p:nvPr/>
        </p:nvGraphicFramePr>
        <p:xfrm>
          <a:off x="2176560" y="1645920"/>
          <a:ext cx="5747400" cy="3236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9" name="TextShape 3"/>
          <p:cNvSpPr txBox="1"/>
          <p:nvPr/>
        </p:nvSpPr>
        <p:spPr>
          <a:xfrm>
            <a:off x="3749040" y="914400"/>
            <a:ext cx="2642040" cy="546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spAutoFit/>
          </a:bodyPr>
          <a:p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(nb suppliers)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LibreOffice/6.3.2.2$MacOSX_X86_64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2021-07-16T10:24:38Z</dcterms:created>
  <dc:creator/>
  <dc:description/>
  <dc:language>en-US</dc:language>
  <cp:lastModifiedBy/>
  <dcterms:modified xsi:type="dcterms:W3CDTF">2021-08-27T10:22:22Z</dcterms:modified>
  <cp:revision>6</cp:revision>
  <dc:subject/>
  <dc:title/>
</cp:coreProperties>
</file>