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doughnut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3fa95f"/>
            </a:solidFill>
            <a:ln>
              <a:noFill/>
            </a:ln>
          </c:spPr>
          <c:explosion val="0"/>
          <c:dPt>
            <c:idx val="0"/>
            <c:spPr>
              <a:solidFill>
                <a:srgbClr val="3fa95f"/>
              </a:solidFill>
              <a:ln>
                <a:noFill/>
              </a:ln>
            </c:spPr>
          </c:dPt>
          <c:dPt>
            <c:idx val="1"/>
            <c:spPr>
              <a:solidFill>
                <a:srgbClr val="3ca65b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9.1</c:v>
                </c:pt>
                <c:pt idx="1">
                  <c:v>2.4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facf6f"/>
            </a:solidFill>
            <a:ln>
              <a:noFill/>
            </a:ln>
          </c:spPr>
          <c:explosion val="0"/>
          <c:dPt>
            <c:idx val="0"/>
            <c:spPr>
              <a:solidFill>
                <a:srgbClr val="facf6f"/>
              </a:solidFill>
              <a:ln>
                <a:noFill/>
              </a:ln>
            </c:spPr>
          </c:dPt>
          <c:dPt>
            <c:idx val="1"/>
            <c:spPr>
              <a:solidFill>
                <a:srgbClr val="f0ad4e"/>
              </a:solidFill>
              <a:ln>
                <a:noFill/>
              </a:ln>
            </c:spPr>
          </c:dPt>
          <c:dLbls>
            <c:numFmt formatCode="General" sourceLinked="1"/>
            <c:dLbl>
              <c:idx val="0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numFmt formatCode="General" sourceLinked="1"/>
              <c:txPr>
                <a:bodyPr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2"/>
                <c:pt idx="0">
                  <c:v>Row 1</c:v>
                </c:pt>
                <c:pt idx="1">
                  <c:v>Row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  <c:pt idx="0">
                  <c:v>3.2</c:v>
                </c:pt>
                <c:pt idx="1">
                  <c:v>8.8</c:v>
                </c:pt>
              </c:numCache>
            </c:numRef>
          </c:val>
        </c:ser>
        <c:firstSliceAng val="0"/>
        <c:holeSize val="50"/>
      </c:doughnutChart>
      <c:spPr>
        <a:noFill/>
        <a:ln>
          <a:solidFill>
            <a:srgbClr val="b3b3b3"/>
          </a:solidFill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zero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63600"/>
            <a:ext cx="9068760" cy="66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GHG emissions reported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326600"/>
            <a:ext cx="9068760" cy="32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8" name=""/>
          <p:cNvGraphicFramePr/>
          <p:nvPr/>
        </p:nvGraphicFramePr>
        <p:xfrm>
          <a:off x="2174400" y="1984320"/>
          <a:ext cx="5753520" cy="322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9" name="CustomShape 3"/>
          <p:cNvSpPr/>
          <p:nvPr/>
        </p:nvSpPr>
        <p:spPr>
          <a:xfrm>
            <a:off x="3931920" y="1041120"/>
            <a:ext cx="17654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(% of suppliers)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4"/>
          <p:cNvSpPr/>
          <p:nvPr/>
        </p:nvSpPr>
        <p:spPr>
          <a:xfrm>
            <a:off x="1645920" y="1406880"/>
            <a:ext cx="6674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(outer: member, inner: alliance)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LibreOffice/6.3.2.2$MacOSX_X86_64 LibreOffice_project/98b30e735bda24bc04ab42594c85f7fd8be07b9c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2021-08-27T10:36:58Z</dcterms:modified>
  <cp:revision>11</cp:revision>
  <dc:subject/>
  <dc:title/>
</cp:coreProperties>
</file>