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_rels/.rels" ContentType="application/vnd.openxmlformats-package.relationships+xml"/>
  <Override PartName="/ppt/presentation.xml" ContentType="application/vnd.openxmlformats-officedocument.presentationml.presentation.main+xml"/>
  <Override PartName="/ppt/charts/chart4.xml" ContentType="application/vnd.openxmlformats-officedocument.drawingml.chart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autoTitleDeleted val="1"/>
    <c:plotArea>
      <c:doughnutChart>
        <c:varyColors val="1"/>
        <c:ser>
          <c:idx val="0"/>
          <c:order val="0"/>
          <c:tx>
            <c:strRef>
              <c:f>label 0</c:f>
              <c:strCache>
                <c:ptCount val="1"/>
                <c:pt idx="0">
                  <c:v>Column 1</c:v>
                </c:pt>
              </c:strCache>
            </c:strRef>
          </c:tx>
          <c:spPr>
            <a:solidFill>
              <a:srgbClr val="3fa95f"/>
            </a:solidFill>
            <a:ln w="0">
              <a:noFill/>
            </a:ln>
          </c:spPr>
          <c:explosion val="0"/>
          <c:dPt>
            <c:idx val="0"/>
            <c:spPr>
              <a:solidFill>
                <a:srgbClr val="3fa95f"/>
              </a:solidFill>
              <a:ln w="0">
                <a:noFill/>
              </a:ln>
            </c:spPr>
          </c:dPt>
          <c:dPt>
            <c:idx val="1"/>
            <c:spPr>
              <a:solidFill>
                <a:srgbClr val="3ca65b"/>
              </a:solidFill>
              <a:ln w="0">
                <a:noFill/>
              </a:ln>
            </c:spPr>
          </c:dPt>
          <c:dLbls>
            <c:dLbl>
              <c:idx val="0"/>
              <c:txPr>
                <a:bodyPr wrap="square"/>
                <a:lstStyle/>
                <a:p>
                  <a:pPr>
                    <a:defRPr b="0" sz="10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0"/>
              <c:separator> </c:separator>
            </c:dLbl>
            <c:dLbl>
              <c:idx val="1"/>
              <c:txPr>
                <a:bodyPr wrap="square"/>
                <a:lstStyle/>
                <a:p>
                  <a:pPr>
                    <a:defRPr b="0" sz="10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0"/>
              <c:separator> </c:separator>
            </c:dLbl>
            <c:txPr>
              <a:bodyPr wrap="squar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eparator> </c:separator>
            <c:showLeaderLines val="0"/>
          </c:dLbls>
          <c:cat>
            <c:strRef>
              <c:f>categories</c:f>
              <c:strCache>
                <c:ptCount val="2"/>
                <c:pt idx="0">
                  <c:v>Row 1</c:v>
                </c:pt>
                <c:pt idx="1">
                  <c:v>Row 2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2"/>
                <c:pt idx="0">
                  <c:v>9.1</c:v>
                </c:pt>
                <c:pt idx="1">
                  <c:v>2.4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Column 2</c:v>
                </c:pt>
              </c:strCache>
            </c:strRef>
          </c:tx>
          <c:spPr>
            <a:solidFill>
              <a:srgbClr val="facf6f"/>
            </a:solidFill>
            <a:ln w="0">
              <a:noFill/>
            </a:ln>
          </c:spPr>
          <c:explosion val="0"/>
          <c:dPt>
            <c:idx val="0"/>
            <c:spPr>
              <a:solidFill>
                <a:srgbClr val="facf6f"/>
              </a:solidFill>
              <a:ln w="0">
                <a:noFill/>
              </a:ln>
            </c:spPr>
          </c:dPt>
          <c:dPt>
            <c:idx val="1"/>
            <c:spPr>
              <a:solidFill>
                <a:srgbClr val="f0ad4e"/>
              </a:solidFill>
              <a:ln w="0">
                <a:noFill/>
              </a:ln>
            </c:spPr>
          </c:dPt>
          <c:dLbls>
            <c:dLbl>
              <c:idx val="0"/>
              <c:txPr>
                <a:bodyPr wrap="square"/>
                <a:lstStyle/>
                <a:p>
                  <a:pPr>
                    <a:defRPr b="0" sz="10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0"/>
              <c:separator> </c:separator>
            </c:dLbl>
            <c:dLbl>
              <c:idx val="1"/>
              <c:txPr>
                <a:bodyPr wrap="square"/>
                <a:lstStyle/>
                <a:p>
                  <a:pPr>
                    <a:defRPr b="0" sz="10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0"/>
              <c:separator> </c:separator>
            </c:dLbl>
            <c:txPr>
              <a:bodyPr wrap="squar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eparator> </c:separator>
            <c:showLeaderLines val="0"/>
          </c:dLbls>
          <c:cat>
            <c:strRef>
              <c:f>categories</c:f>
              <c:strCache>
                <c:ptCount val="2"/>
                <c:pt idx="0">
                  <c:v>Row 1</c:v>
                </c:pt>
                <c:pt idx="1">
                  <c:v>Row 2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2"/>
                <c:pt idx="0">
                  <c:v>3.2</c:v>
                </c:pt>
                <c:pt idx="1">
                  <c:v>8.8</c:v>
                </c:pt>
              </c:numCache>
            </c:numRef>
          </c:val>
        </c:ser>
        <c:firstSliceAng val="0"/>
        <c:holeSize val="50"/>
      </c:doughnutChart>
      <c:spPr>
        <a:noFill/>
        <a:ln w="0">
          <a:solidFill>
            <a:srgbClr val="b3b3b3"/>
          </a:solidFill>
        </a:ln>
      </c:spPr>
    </c:plotArea>
    <c:legend>
      <c:legendPos val="r"/>
      <c:overlay val="0"/>
      <c:spPr>
        <a:noFill/>
        <a:ln w="0">
          <a:noFill/>
        </a:ln>
      </c:spPr>
      <c:txPr>
        <a:bodyPr/>
        <a:lstStyle/>
        <a:p>
          <a:pPr>
            <a:defRPr b="0" sz="1000" spc="-1" strike="noStrike">
              <a:solidFill>
                <a:srgbClr val="000000"/>
              </a:solidFill>
              <a:latin typeface="Arial"/>
              <a:ea typeface="DejaVu Sans"/>
            </a:defRPr>
          </a:pPr>
        </a:p>
      </c:txPr>
    </c:legend>
    <c:plotVisOnly val="1"/>
    <c:dispBlanksAs val="zero"/>
  </c:chart>
  <c:spPr>
    <a:noFill/>
    <a:ln w="9360">
      <a:noFill/>
    </a:ln>
  </c:spPr>
</c:chartSpace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chart" Target="../charts/chart4.xml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504000" y="363600"/>
            <a:ext cx="9068400" cy="66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{{title}}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504000" y="1326600"/>
            <a:ext cx="9068400" cy="328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40" name=""/>
          <p:cNvGraphicFramePr/>
          <p:nvPr/>
        </p:nvGraphicFramePr>
        <p:xfrm>
          <a:off x="2174400" y="1984320"/>
          <a:ext cx="5753160" cy="32270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41" name="CustomShape 3"/>
          <p:cNvSpPr/>
          <p:nvPr/>
        </p:nvSpPr>
        <p:spPr>
          <a:xfrm>
            <a:off x="3931920" y="1041120"/>
            <a:ext cx="1765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(% of suppliers)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" name="CustomShape 4"/>
          <p:cNvSpPr/>
          <p:nvPr/>
        </p:nvSpPr>
        <p:spPr>
          <a:xfrm>
            <a:off x="1645920" y="1406880"/>
            <a:ext cx="66744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outer to inner: {{accounts}}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</TotalTime>
  <Application>LibreOffice/7.3.5.2$MacOSX_AARCH64 LibreOffice_project/184fe81b8c8c30d8b5082578aee2fed2ea847c01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2021-07-16T10:24:38Z</dcterms:created>
  <dc:creator/>
  <dc:description/>
  <dc:language>en-US</dc:language>
  <cp:lastModifiedBy/>
  <dcterms:modified xsi:type="dcterms:W3CDTF">2023-05-03T13:58:37Z</dcterms:modified>
  <cp:revision>13</cp:revision>
  <dc:subject/>
  <dc:title/>
</cp:coreProperties>
</file>