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383" r:id="rId6"/>
    <p:sldId id="411" r:id="rId7"/>
    <p:sldId id="412" r:id="rId8"/>
    <p:sldId id="39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9769D-95F5-4359-9D33-DC07E24A4194}" v="10" dt="2025-05-22T15:04:15.932"/>
    <p1510:client id="{D97624E8-D56F-677E-93E5-F85CA83DC19C}" v="326" dt="2025-05-22T19:51:05.688"/>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71" autoAdjust="0"/>
  </p:normalViewPr>
  <p:slideViewPr>
    <p:cSldViewPr snapToGrid="0">
      <p:cViewPr varScale="1">
        <p:scale>
          <a:sx n="83" d="100"/>
          <a:sy n="83" d="100"/>
        </p:scale>
        <p:origin x="643"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BCC61B-3AB3-4513-9F70-DDAC3D907FF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919069E1-4F72-4BF5-AD68-C1AA8E8A031E}">
      <dgm:prSet/>
      <dgm:spPr/>
      <dgm:t>
        <a:bodyPr/>
        <a:lstStyle/>
        <a:p>
          <a:r>
            <a:rPr lang="en-US" b="1" i="0"/>
            <a:t>Design Decisions:</a:t>
          </a:r>
          <a:endParaRPr lang="en-US"/>
        </a:p>
      </dgm:t>
    </dgm:pt>
    <dgm:pt modelId="{17A77862-BA1E-4177-A203-F8A64276E8B1}" type="parTrans" cxnId="{6B29E00B-2F3B-4DED-982B-C08743763ACE}">
      <dgm:prSet/>
      <dgm:spPr/>
      <dgm:t>
        <a:bodyPr/>
        <a:lstStyle/>
        <a:p>
          <a:endParaRPr lang="en-US"/>
        </a:p>
      </dgm:t>
    </dgm:pt>
    <dgm:pt modelId="{E105716D-F5B2-44AD-8E8C-3F34123D33A2}" type="sibTrans" cxnId="{6B29E00B-2F3B-4DED-982B-C08743763ACE}">
      <dgm:prSet/>
      <dgm:spPr/>
      <dgm:t>
        <a:bodyPr/>
        <a:lstStyle/>
        <a:p>
          <a:endParaRPr lang="en-US"/>
        </a:p>
      </dgm:t>
    </dgm:pt>
    <dgm:pt modelId="{2D18C334-C001-4503-85C7-E14402A9C939}">
      <dgm:prSet/>
      <dgm:spPr/>
      <dgm:t>
        <a:bodyPr/>
        <a:lstStyle/>
        <a:p>
          <a:r>
            <a:rPr lang="en-US" b="0" i="0"/>
            <a:t>Threads created with thread_create, similar to fork().</a:t>
          </a:r>
          <a:endParaRPr lang="en-US"/>
        </a:p>
      </dgm:t>
    </dgm:pt>
    <dgm:pt modelId="{51A6E92E-00C9-4102-9AB0-79447DEA51D0}" type="parTrans" cxnId="{39B5BA3F-AB3F-41BC-8BA5-8FA17DAE9F5C}">
      <dgm:prSet/>
      <dgm:spPr/>
      <dgm:t>
        <a:bodyPr/>
        <a:lstStyle/>
        <a:p>
          <a:endParaRPr lang="en-US"/>
        </a:p>
      </dgm:t>
    </dgm:pt>
    <dgm:pt modelId="{B17DACD9-884B-41F0-92B2-58C462462A3F}" type="sibTrans" cxnId="{39B5BA3F-AB3F-41BC-8BA5-8FA17DAE9F5C}">
      <dgm:prSet/>
      <dgm:spPr/>
      <dgm:t>
        <a:bodyPr/>
        <a:lstStyle/>
        <a:p>
          <a:endParaRPr lang="en-US"/>
        </a:p>
      </dgm:t>
    </dgm:pt>
    <dgm:pt modelId="{029E77D7-1A10-4C53-957F-9D138634FA90}">
      <dgm:prSet/>
      <dgm:spPr/>
      <dgm:t>
        <a:bodyPr/>
        <a:lstStyle/>
        <a:p>
          <a:r>
            <a:rPr lang="en-US" b="0" i="0" dirty="0"/>
            <a:t>Finds a free process and repurposes it as a thread.</a:t>
          </a:r>
          <a:endParaRPr lang="en-US" dirty="0"/>
        </a:p>
      </dgm:t>
    </dgm:pt>
    <dgm:pt modelId="{DF9691B5-58D1-4A41-98C3-83E83F482164}" type="parTrans" cxnId="{FE9DA982-1D88-4109-B4D8-3307EF5F8EF0}">
      <dgm:prSet/>
      <dgm:spPr/>
      <dgm:t>
        <a:bodyPr/>
        <a:lstStyle/>
        <a:p>
          <a:endParaRPr lang="en-US"/>
        </a:p>
      </dgm:t>
    </dgm:pt>
    <dgm:pt modelId="{78FF349A-5668-42BD-BCD1-ED3468AFA8C0}" type="sibTrans" cxnId="{FE9DA982-1D88-4109-B4D8-3307EF5F8EF0}">
      <dgm:prSet/>
      <dgm:spPr/>
      <dgm:t>
        <a:bodyPr/>
        <a:lstStyle/>
        <a:p>
          <a:endParaRPr lang="en-US"/>
        </a:p>
      </dgm:t>
    </dgm:pt>
    <dgm:pt modelId="{C4B23B7B-1B2D-4816-B555-02321ADE7D2A}">
      <dgm:prSet/>
      <dgm:spPr/>
      <dgm:t>
        <a:bodyPr/>
        <a:lstStyle/>
        <a:p>
          <a:r>
            <a:rPr lang="en-US" b="0" i="0" dirty="0"/>
            <a:t>Copies parent's </a:t>
          </a:r>
          <a:r>
            <a:rPr lang="en-US" b="0" i="0" dirty="0" err="1"/>
            <a:t>pagetable</a:t>
          </a:r>
          <a:r>
            <a:rPr lang="en-US" b="0" i="0" dirty="0"/>
            <a:t> and allocates 2 stack pages.</a:t>
          </a:r>
          <a:endParaRPr lang="en-US" dirty="0"/>
        </a:p>
      </dgm:t>
    </dgm:pt>
    <dgm:pt modelId="{8AC286F9-6091-404F-843E-D671029E228C}" type="parTrans" cxnId="{287F1DF2-B5B0-4012-B5F7-3F9E28D959A5}">
      <dgm:prSet/>
      <dgm:spPr/>
      <dgm:t>
        <a:bodyPr/>
        <a:lstStyle/>
        <a:p>
          <a:endParaRPr lang="en-US"/>
        </a:p>
      </dgm:t>
    </dgm:pt>
    <dgm:pt modelId="{050E49E1-07C6-49AD-8C5F-14EEE50873E6}" type="sibTrans" cxnId="{287F1DF2-B5B0-4012-B5F7-3F9E28D959A5}">
      <dgm:prSet/>
      <dgm:spPr/>
      <dgm:t>
        <a:bodyPr/>
        <a:lstStyle/>
        <a:p>
          <a:endParaRPr lang="en-US"/>
        </a:p>
      </dgm:t>
    </dgm:pt>
    <dgm:pt modelId="{4EA34429-D77B-40DE-ABA1-837F1A89B644}">
      <dgm:prSet/>
      <dgm:spPr/>
      <dgm:t>
        <a:bodyPr/>
        <a:lstStyle/>
        <a:p>
          <a:r>
            <a:rPr lang="en-US" b="0" i="0"/>
            <a:t>Uses uvmsync to keep page table updates consistent.</a:t>
          </a:r>
          <a:endParaRPr lang="en-US"/>
        </a:p>
      </dgm:t>
    </dgm:pt>
    <dgm:pt modelId="{D0D84955-8052-4B52-A709-B207BF0AE5DF}" type="parTrans" cxnId="{2FD27FFE-0C35-4DAA-8454-31ED842B03D4}">
      <dgm:prSet/>
      <dgm:spPr/>
      <dgm:t>
        <a:bodyPr/>
        <a:lstStyle/>
        <a:p>
          <a:endParaRPr lang="en-US"/>
        </a:p>
      </dgm:t>
    </dgm:pt>
    <dgm:pt modelId="{0158BC10-9CDE-4F69-91D0-447D02C923C2}" type="sibTrans" cxnId="{2FD27FFE-0C35-4DAA-8454-31ED842B03D4}">
      <dgm:prSet/>
      <dgm:spPr/>
      <dgm:t>
        <a:bodyPr/>
        <a:lstStyle/>
        <a:p>
          <a:endParaRPr lang="en-US"/>
        </a:p>
      </dgm:t>
    </dgm:pt>
    <dgm:pt modelId="{6A82469A-92B8-4092-8E3C-67953273EBFC}">
      <dgm:prSet/>
      <dgm:spPr/>
      <dgm:t>
        <a:bodyPr/>
        <a:lstStyle/>
        <a:p>
          <a:r>
            <a:rPr lang="en-US" b="0" i="0"/>
            <a:t>Uses a pagetable label (acent) to track lineage.</a:t>
          </a:r>
          <a:endParaRPr lang="en-US"/>
        </a:p>
      </dgm:t>
    </dgm:pt>
    <dgm:pt modelId="{0647A322-CEC5-44D5-AD3F-CEEE80CFB48A}" type="parTrans" cxnId="{AF16CB13-EFEB-472B-AF7B-3DBD152AF4CC}">
      <dgm:prSet/>
      <dgm:spPr/>
      <dgm:t>
        <a:bodyPr/>
        <a:lstStyle/>
        <a:p>
          <a:endParaRPr lang="en-US"/>
        </a:p>
      </dgm:t>
    </dgm:pt>
    <dgm:pt modelId="{F7AC96C7-9EC8-4BF6-A91A-4FE9039F3EB9}" type="sibTrans" cxnId="{AF16CB13-EFEB-472B-AF7B-3DBD152AF4CC}">
      <dgm:prSet/>
      <dgm:spPr/>
      <dgm:t>
        <a:bodyPr/>
        <a:lstStyle/>
        <a:p>
          <a:endParaRPr lang="en-US"/>
        </a:p>
      </dgm:t>
    </dgm:pt>
    <dgm:pt modelId="{F40477C3-6200-43ED-9FAF-BF02C7A9DFF1}">
      <dgm:prSet/>
      <dgm:spPr/>
      <dgm:t>
        <a:bodyPr/>
        <a:lstStyle/>
        <a:p>
          <a:r>
            <a:rPr lang="en-US" b="1" i="0"/>
            <a:t>API Overview:</a:t>
          </a:r>
          <a:endParaRPr lang="en-US"/>
        </a:p>
      </dgm:t>
    </dgm:pt>
    <dgm:pt modelId="{DE3A2BB4-23E7-4119-84EA-426A037DB103}" type="parTrans" cxnId="{39674A98-255B-42F0-BD7A-0F4395CA6E58}">
      <dgm:prSet/>
      <dgm:spPr/>
      <dgm:t>
        <a:bodyPr/>
        <a:lstStyle/>
        <a:p>
          <a:endParaRPr lang="en-US"/>
        </a:p>
      </dgm:t>
    </dgm:pt>
    <dgm:pt modelId="{AAE46AC2-5E6F-4836-BC5A-B24E30619384}" type="sibTrans" cxnId="{39674A98-255B-42F0-BD7A-0F4395CA6E58}">
      <dgm:prSet/>
      <dgm:spPr/>
      <dgm:t>
        <a:bodyPr/>
        <a:lstStyle/>
        <a:p>
          <a:endParaRPr lang="en-US"/>
        </a:p>
      </dgm:t>
    </dgm:pt>
    <dgm:pt modelId="{D565F89F-7E18-4B45-B35E-5899A724A21D}">
      <dgm:prSet/>
      <dgm:spPr/>
      <dgm:t>
        <a:bodyPr/>
        <a:lstStyle/>
        <a:p>
          <a:r>
            <a:rPr lang="en-US" b="0" i="0" dirty="0" err="1"/>
            <a:t>thread_create</a:t>
          </a:r>
          <a:r>
            <a:rPr lang="en-US" b="0" i="0" dirty="0"/>
            <a:t>(uint64 </a:t>
          </a:r>
          <a:r>
            <a:rPr lang="en-US" b="0" i="0" dirty="0" err="1"/>
            <a:t>tid_addr</a:t>
          </a:r>
          <a:r>
            <a:rPr lang="en-US" b="0" i="0" dirty="0"/>
            <a:t>, uint64 </a:t>
          </a:r>
          <a:r>
            <a:rPr lang="en-US" b="0" i="0" dirty="0" err="1"/>
            <a:t>func_addr</a:t>
          </a:r>
          <a:r>
            <a:rPr lang="en-US" b="0" i="0" dirty="0"/>
            <a:t>, uint64 </a:t>
          </a:r>
          <a:r>
            <a:rPr lang="en-US" b="0" i="0" dirty="0" err="1"/>
            <a:t>argu_addr</a:t>
          </a:r>
          <a:r>
            <a:rPr lang="en-US" b="0" i="0" dirty="0"/>
            <a:t>)</a:t>
          </a:r>
          <a:endParaRPr lang="en-US" dirty="0"/>
        </a:p>
      </dgm:t>
    </dgm:pt>
    <dgm:pt modelId="{7A8475D9-7328-42DA-B89C-E9757E92A497}" type="parTrans" cxnId="{67C4FD2A-6FAA-4561-8B10-82A411CBC0FA}">
      <dgm:prSet/>
      <dgm:spPr/>
      <dgm:t>
        <a:bodyPr/>
        <a:lstStyle/>
        <a:p>
          <a:endParaRPr lang="en-US"/>
        </a:p>
      </dgm:t>
    </dgm:pt>
    <dgm:pt modelId="{BCB18DCC-DAA0-49F5-9BFD-68E8FE4E7C22}" type="sibTrans" cxnId="{67C4FD2A-6FAA-4561-8B10-82A411CBC0FA}">
      <dgm:prSet/>
      <dgm:spPr/>
      <dgm:t>
        <a:bodyPr/>
        <a:lstStyle/>
        <a:p>
          <a:endParaRPr lang="en-US"/>
        </a:p>
      </dgm:t>
    </dgm:pt>
    <dgm:pt modelId="{33077012-BD6F-4DF6-95DA-74B8FA7E76BE}">
      <dgm:prSet/>
      <dgm:spPr/>
      <dgm:t>
        <a:bodyPr/>
        <a:lstStyle/>
        <a:p>
          <a:r>
            <a:rPr lang="en-US" b="0" i="0" dirty="0"/>
            <a:t>Sets </a:t>
          </a:r>
          <a:r>
            <a:rPr lang="en-US" b="0" i="0" dirty="0" err="1"/>
            <a:t>epc</a:t>
          </a:r>
          <a:r>
            <a:rPr lang="en-US" b="0" i="0" dirty="0"/>
            <a:t> to function start, a0 to argument, returns </a:t>
          </a:r>
          <a:r>
            <a:rPr lang="en-US" b="0" i="0" dirty="0" err="1"/>
            <a:t>tid</a:t>
          </a:r>
          <a:r>
            <a:rPr lang="en-US" b="0" i="0" dirty="0"/>
            <a:t> via </a:t>
          </a:r>
          <a:r>
            <a:rPr lang="en-US" b="0" i="0" dirty="0" err="1"/>
            <a:t>copyout</a:t>
          </a:r>
          <a:r>
            <a:rPr lang="en-US" b="0" i="0" dirty="0"/>
            <a:t>.</a:t>
          </a:r>
          <a:endParaRPr lang="en-US" dirty="0"/>
        </a:p>
      </dgm:t>
    </dgm:pt>
    <dgm:pt modelId="{3D9A375A-0B5F-4ED7-BFFC-CE0798C6D10F}" type="parTrans" cxnId="{1A8FF603-999F-4CFD-96A8-D98FF48D7D67}">
      <dgm:prSet/>
      <dgm:spPr/>
      <dgm:t>
        <a:bodyPr/>
        <a:lstStyle/>
        <a:p>
          <a:endParaRPr lang="en-US"/>
        </a:p>
      </dgm:t>
    </dgm:pt>
    <dgm:pt modelId="{E1F6E334-90B2-460C-81CB-CC9CD9F45145}" type="sibTrans" cxnId="{1A8FF603-999F-4CFD-96A8-D98FF48D7D67}">
      <dgm:prSet/>
      <dgm:spPr/>
      <dgm:t>
        <a:bodyPr/>
        <a:lstStyle/>
        <a:p>
          <a:endParaRPr lang="en-US"/>
        </a:p>
      </dgm:t>
    </dgm:pt>
    <dgm:pt modelId="{CDBD553B-C802-410F-A6FF-78C2885D1A43}">
      <dgm:prSet/>
      <dgm:spPr/>
      <dgm:t>
        <a:bodyPr/>
        <a:lstStyle/>
        <a:p>
          <a:r>
            <a:rPr lang="en-US" b="0" i="0" dirty="0" err="1"/>
            <a:t>thread_join</a:t>
          </a:r>
          <a:r>
            <a:rPr lang="en-US" b="0" i="0" dirty="0"/>
            <a:t>(int </a:t>
          </a:r>
          <a:r>
            <a:rPr lang="en-US" b="0" i="0" dirty="0" err="1"/>
            <a:t>tid</a:t>
          </a:r>
          <a:r>
            <a:rPr lang="en-US" b="0" i="0" dirty="0"/>
            <a:t>, uint64 </a:t>
          </a:r>
          <a:r>
            <a:rPr lang="en-US" b="0" i="0" dirty="0" err="1"/>
            <a:t>ret_addr</a:t>
          </a:r>
          <a:r>
            <a:rPr lang="en-US" b="0" i="0" dirty="0"/>
            <a:t>)</a:t>
          </a:r>
          <a:endParaRPr lang="en-US" dirty="0"/>
        </a:p>
      </dgm:t>
    </dgm:pt>
    <dgm:pt modelId="{687F25A1-F254-4DA4-9E56-FAD267E723BB}" type="parTrans" cxnId="{82B91A72-01E0-45E4-BE7B-50C2A3273A8B}">
      <dgm:prSet/>
      <dgm:spPr/>
      <dgm:t>
        <a:bodyPr/>
        <a:lstStyle/>
        <a:p>
          <a:endParaRPr lang="en-US"/>
        </a:p>
      </dgm:t>
    </dgm:pt>
    <dgm:pt modelId="{78E272C1-9143-49C4-807A-DC8FD952EF6E}" type="sibTrans" cxnId="{82B91A72-01E0-45E4-BE7B-50C2A3273A8B}">
      <dgm:prSet/>
      <dgm:spPr/>
      <dgm:t>
        <a:bodyPr/>
        <a:lstStyle/>
        <a:p>
          <a:endParaRPr lang="en-US"/>
        </a:p>
      </dgm:t>
    </dgm:pt>
    <dgm:pt modelId="{5D8654DB-3777-41D3-8388-B29F9ECECBDD}">
      <dgm:prSet/>
      <dgm:spPr/>
      <dgm:t>
        <a:bodyPr/>
        <a:lstStyle/>
        <a:p>
          <a:r>
            <a:rPr lang="en-US" b="0" i="0"/>
            <a:t>Waits on target thread's return value, retrieved via copyout.</a:t>
          </a:r>
          <a:endParaRPr lang="en-US"/>
        </a:p>
      </dgm:t>
    </dgm:pt>
    <dgm:pt modelId="{AB23AE65-8069-44A1-A3EF-7CE73A1DD34B}" type="parTrans" cxnId="{6E9DF793-C175-494C-8A25-F78AB8D62E89}">
      <dgm:prSet/>
      <dgm:spPr/>
      <dgm:t>
        <a:bodyPr/>
        <a:lstStyle/>
        <a:p>
          <a:endParaRPr lang="en-US"/>
        </a:p>
      </dgm:t>
    </dgm:pt>
    <dgm:pt modelId="{6892E9DD-ECF9-49C6-B8D7-F7EB32B5A45C}" type="sibTrans" cxnId="{6E9DF793-C175-494C-8A25-F78AB8D62E89}">
      <dgm:prSet/>
      <dgm:spPr/>
      <dgm:t>
        <a:bodyPr/>
        <a:lstStyle/>
        <a:p>
          <a:endParaRPr lang="en-US"/>
        </a:p>
      </dgm:t>
    </dgm:pt>
    <dgm:pt modelId="{8A650F36-7A8B-409F-9A60-557D7B29726F}">
      <dgm:prSet/>
      <dgm:spPr/>
      <dgm:t>
        <a:bodyPr/>
        <a:lstStyle/>
        <a:p>
          <a:endParaRPr lang="en-US" dirty="0"/>
        </a:p>
      </dgm:t>
    </dgm:pt>
    <dgm:pt modelId="{5D909219-6C67-4B1C-BF36-9099EE05C6C9}" type="parTrans" cxnId="{6E193AAE-AE5C-4B9B-A8B5-3B708373C933}">
      <dgm:prSet/>
      <dgm:spPr/>
      <dgm:t>
        <a:bodyPr/>
        <a:lstStyle/>
        <a:p>
          <a:endParaRPr lang="en-US"/>
        </a:p>
      </dgm:t>
    </dgm:pt>
    <dgm:pt modelId="{B82A0C15-C182-4B2A-8E78-773932460D7D}" type="sibTrans" cxnId="{6E193AAE-AE5C-4B9B-A8B5-3B708373C933}">
      <dgm:prSet/>
      <dgm:spPr/>
      <dgm:t>
        <a:bodyPr/>
        <a:lstStyle/>
        <a:p>
          <a:endParaRPr lang="en-US"/>
        </a:p>
      </dgm:t>
    </dgm:pt>
    <dgm:pt modelId="{E07811B6-4E7F-4B37-87AB-3B4F6A12B034}" type="pres">
      <dgm:prSet presAssocID="{35BCC61B-3AB3-4513-9F70-DDAC3D907FFA}" presName="Name0" presStyleCnt="0">
        <dgm:presLayoutVars>
          <dgm:dir/>
          <dgm:animLvl val="lvl"/>
          <dgm:resizeHandles val="exact"/>
        </dgm:presLayoutVars>
      </dgm:prSet>
      <dgm:spPr/>
    </dgm:pt>
    <dgm:pt modelId="{CDF6E709-DDB6-4F2D-A4E3-EFA986A05201}" type="pres">
      <dgm:prSet presAssocID="{919069E1-4F72-4BF5-AD68-C1AA8E8A031E}" presName="composite" presStyleCnt="0"/>
      <dgm:spPr/>
    </dgm:pt>
    <dgm:pt modelId="{0BF8BFBF-E029-4FE9-B697-2A604540BE16}" type="pres">
      <dgm:prSet presAssocID="{919069E1-4F72-4BF5-AD68-C1AA8E8A031E}" presName="parTx" presStyleLbl="alignNode1" presStyleIdx="0" presStyleCnt="2">
        <dgm:presLayoutVars>
          <dgm:chMax val="0"/>
          <dgm:chPref val="0"/>
          <dgm:bulletEnabled val="1"/>
        </dgm:presLayoutVars>
      </dgm:prSet>
      <dgm:spPr/>
    </dgm:pt>
    <dgm:pt modelId="{23F049EE-E30A-42D7-BB57-D53A04CF95DE}" type="pres">
      <dgm:prSet presAssocID="{919069E1-4F72-4BF5-AD68-C1AA8E8A031E}" presName="desTx" presStyleLbl="alignAccFollowNode1" presStyleIdx="0" presStyleCnt="2">
        <dgm:presLayoutVars>
          <dgm:bulletEnabled val="1"/>
        </dgm:presLayoutVars>
      </dgm:prSet>
      <dgm:spPr/>
    </dgm:pt>
    <dgm:pt modelId="{13453DB1-6519-44BA-9A7D-C20F9896FB20}" type="pres">
      <dgm:prSet presAssocID="{E105716D-F5B2-44AD-8E8C-3F34123D33A2}" presName="space" presStyleCnt="0"/>
      <dgm:spPr/>
    </dgm:pt>
    <dgm:pt modelId="{625781E0-E85C-432A-8115-98367D22A205}" type="pres">
      <dgm:prSet presAssocID="{F40477C3-6200-43ED-9FAF-BF02C7A9DFF1}" presName="composite" presStyleCnt="0"/>
      <dgm:spPr/>
    </dgm:pt>
    <dgm:pt modelId="{970F901B-6B21-4F0E-92EC-34369F509598}" type="pres">
      <dgm:prSet presAssocID="{F40477C3-6200-43ED-9FAF-BF02C7A9DFF1}" presName="parTx" presStyleLbl="alignNode1" presStyleIdx="1" presStyleCnt="2">
        <dgm:presLayoutVars>
          <dgm:chMax val="0"/>
          <dgm:chPref val="0"/>
          <dgm:bulletEnabled val="1"/>
        </dgm:presLayoutVars>
      </dgm:prSet>
      <dgm:spPr/>
    </dgm:pt>
    <dgm:pt modelId="{F33E0CEB-4BCB-4547-B45A-1E078C499BDE}" type="pres">
      <dgm:prSet presAssocID="{F40477C3-6200-43ED-9FAF-BF02C7A9DFF1}" presName="desTx" presStyleLbl="alignAccFollowNode1" presStyleIdx="1" presStyleCnt="2">
        <dgm:presLayoutVars>
          <dgm:bulletEnabled val="1"/>
        </dgm:presLayoutVars>
      </dgm:prSet>
      <dgm:spPr/>
    </dgm:pt>
  </dgm:ptLst>
  <dgm:cxnLst>
    <dgm:cxn modelId="{1A8FF603-999F-4CFD-96A8-D98FF48D7D67}" srcId="{F40477C3-6200-43ED-9FAF-BF02C7A9DFF1}" destId="{33077012-BD6F-4DF6-95DA-74B8FA7E76BE}" srcOrd="1" destOrd="0" parTransId="{3D9A375A-0B5F-4ED7-BFFC-CE0798C6D10F}" sibTransId="{E1F6E334-90B2-460C-81CB-CC9CD9F45145}"/>
    <dgm:cxn modelId="{6B29E00B-2F3B-4DED-982B-C08743763ACE}" srcId="{35BCC61B-3AB3-4513-9F70-DDAC3D907FFA}" destId="{919069E1-4F72-4BF5-AD68-C1AA8E8A031E}" srcOrd="0" destOrd="0" parTransId="{17A77862-BA1E-4177-A203-F8A64276E8B1}" sibTransId="{E105716D-F5B2-44AD-8E8C-3F34123D33A2}"/>
    <dgm:cxn modelId="{41943C0E-C790-47D0-81D9-898715FD2F91}" type="presOf" srcId="{6A82469A-92B8-4092-8E3C-67953273EBFC}" destId="{23F049EE-E30A-42D7-BB57-D53A04CF95DE}" srcOrd="0" destOrd="4" presId="urn:microsoft.com/office/officeart/2005/8/layout/hList1"/>
    <dgm:cxn modelId="{F23C660E-9C60-4C57-8D5E-5A8868F0D0C8}" type="presOf" srcId="{8A650F36-7A8B-409F-9A60-557D7B29726F}" destId="{F33E0CEB-4BCB-4547-B45A-1E078C499BDE}" srcOrd="0" destOrd="2" presId="urn:microsoft.com/office/officeart/2005/8/layout/hList1"/>
    <dgm:cxn modelId="{EFABCF0F-D127-4757-B04E-A6C1F98C8E7B}" type="presOf" srcId="{C4B23B7B-1B2D-4816-B555-02321ADE7D2A}" destId="{23F049EE-E30A-42D7-BB57-D53A04CF95DE}" srcOrd="0" destOrd="2" presId="urn:microsoft.com/office/officeart/2005/8/layout/hList1"/>
    <dgm:cxn modelId="{AF16CB13-EFEB-472B-AF7B-3DBD152AF4CC}" srcId="{919069E1-4F72-4BF5-AD68-C1AA8E8A031E}" destId="{6A82469A-92B8-4092-8E3C-67953273EBFC}" srcOrd="4" destOrd="0" parTransId="{0647A322-CEC5-44D5-AD3F-CEEE80CFB48A}" sibTransId="{F7AC96C7-9EC8-4BF6-A91A-4FE9039F3EB9}"/>
    <dgm:cxn modelId="{929ECC29-E32C-4192-82D3-0476B9E8AD12}" type="presOf" srcId="{029E77D7-1A10-4C53-957F-9D138634FA90}" destId="{23F049EE-E30A-42D7-BB57-D53A04CF95DE}" srcOrd="0" destOrd="1" presId="urn:microsoft.com/office/officeart/2005/8/layout/hList1"/>
    <dgm:cxn modelId="{67C4FD2A-6FAA-4561-8B10-82A411CBC0FA}" srcId="{F40477C3-6200-43ED-9FAF-BF02C7A9DFF1}" destId="{D565F89F-7E18-4B45-B35E-5899A724A21D}" srcOrd="0" destOrd="0" parTransId="{7A8475D9-7328-42DA-B89C-E9757E92A497}" sibTransId="{BCB18DCC-DAA0-49F5-9BFD-68E8FE4E7C22}"/>
    <dgm:cxn modelId="{39B5BA3F-AB3F-41BC-8BA5-8FA17DAE9F5C}" srcId="{919069E1-4F72-4BF5-AD68-C1AA8E8A031E}" destId="{2D18C334-C001-4503-85C7-E14402A9C939}" srcOrd="0" destOrd="0" parTransId="{51A6E92E-00C9-4102-9AB0-79447DEA51D0}" sibTransId="{B17DACD9-884B-41F0-92B2-58C462462A3F}"/>
    <dgm:cxn modelId="{C00AC25D-0E3B-48F3-923F-A412BA45972C}" type="presOf" srcId="{33077012-BD6F-4DF6-95DA-74B8FA7E76BE}" destId="{F33E0CEB-4BCB-4547-B45A-1E078C499BDE}" srcOrd="0" destOrd="1" presId="urn:microsoft.com/office/officeart/2005/8/layout/hList1"/>
    <dgm:cxn modelId="{804E296B-9227-443D-B820-B92E74F1918D}" type="presOf" srcId="{35BCC61B-3AB3-4513-9F70-DDAC3D907FFA}" destId="{E07811B6-4E7F-4B37-87AB-3B4F6A12B034}" srcOrd="0" destOrd="0" presId="urn:microsoft.com/office/officeart/2005/8/layout/hList1"/>
    <dgm:cxn modelId="{A3084870-DB0A-44F3-B428-E8FBFAE3FB65}" type="presOf" srcId="{2D18C334-C001-4503-85C7-E14402A9C939}" destId="{23F049EE-E30A-42D7-BB57-D53A04CF95DE}" srcOrd="0" destOrd="0" presId="urn:microsoft.com/office/officeart/2005/8/layout/hList1"/>
    <dgm:cxn modelId="{82B91A72-01E0-45E4-BE7B-50C2A3273A8B}" srcId="{F40477C3-6200-43ED-9FAF-BF02C7A9DFF1}" destId="{CDBD553B-C802-410F-A6FF-78C2885D1A43}" srcOrd="3" destOrd="0" parTransId="{687F25A1-F254-4DA4-9E56-FAD267E723BB}" sibTransId="{78E272C1-9143-49C4-807A-DC8FD952EF6E}"/>
    <dgm:cxn modelId="{FE9DA982-1D88-4109-B4D8-3307EF5F8EF0}" srcId="{919069E1-4F72-4BF5-AD68-C1AA8E8A031E}" destId="{029E77D7-1A10-4C53-957F-9D138634FA90}" srcOrd="1" destOrd="0" parTransId="{DF9691B5-58D1-4A41-98C3-83E83F482164}" sibTransId="{78FF349A-5668-42BD-BCD1-ED3468AFA8C0}"/>
    <dgm:cxn modelId="{3FCFD785-9C35-42EB-B9F5-B763F9A3AA56}" type="presOf" srcId="{919069E1-4F72-4BF5-AD68-C1AA8E8A031E}" destId="{0BF8BFBF-E029-4FE9-B697-2A604540BE16}" srcOrd="0" destOrd="0" presId="urn:microsoft.com/office/officeart/2005/8/layout/hList1"/>
    <dgm:cxn modelId="{5E1EB489-2937-4AA3-B765-FA06F1E7FF2F}" type="presOf" srcId="{4EA34429-D77B-40DE-ABA1-837F1A89B644}" destId="{23F049EE-E30A-42D7-BB57-D53A04CF95DE}" srcOrd="0" destOrd="3" presId="urn:microsoft.com/office/officeart/2005/8/layout/hList1"/>
    <dgm:cxn modelId="{6E9DF793-C175-494C-8A25-F78AB8D62E89}" srcId="{F40477C3-6200-43ED-9FAF-BF02C7A9DFF1}" destId="{5D8654DB-3777-41D3-8388-B29F9ECECBDD}" srcOrd="4" destOrd="0" parTransId="{AB23AE65-8069-44A1-A3EF-7CE73A1DD34B}" sibTransId="{6892E9DD-ECF9-49C6-B8D7-F7EB32B5A45C}"/>
    <dgm:cxn modelId="{39674A98-255B-42F0-BD7A-0F4395CA6E58}" srcId="{35BCC61B-3AB3-4513-9F70-DDAC3D907FFA}" destId="{F40477C3-6200-43ED-9FAF-BF02C7A9DFF1}" srcOrd="1" destOrd="0" parTransId="{DE3A2BB4-23E7-4119-84EA-426A037DB103}" sibTransId="{AAE46AC2-5E6F-4836-BC5A-B24E30619384}"/>
    <dgm:cxn modelId="{83F3DB9C-5E5E-4C73-8889-01E48DE24EFD}" type="presOf" srcId="{F40477C3-6200-43ED-9FAF-BF02C7A9DFF1}" destId="{970F901B-6B21-4F0E-92EC-34369F509598}" srcOrd="0" destOrd="0" presId="urn:microsoft.com/office/officeart/2005/8/layout/hList1"/>
    <dgm:cxn modelId="{6E193AAE-AE5C-4B9B-A8B5-3B708373C933}" srcId="{F40477C3-6200-43ED-9FAF-BF02C7A9DFF1}" destId="{8A650F36-7A8B-409F-9A60-557D7B29726F}" srcOrd="2" destOrd="0" parTransId="{5D909219-6C67-4B1C-BF36-9099EE05C6C9}" sibTransId="{B82A0C15-C182-4B2A-8E78-773932460D7D}"/>
    <dgm:cxn modelId="{ECD0F8BE-9F3C-4BBC-BF87-8BCCABCA33BD}" type="presOf" srcId="{CDBD553B-C802-410F-A6FF-78C2885D1A43}" destId="{F33E0CEB-4BCB-4547-B45A-1E078C499BDE}" srcOrd="0" destOrd="3" presId="urn:microsoft.com/office/officeart/2005/8/layout/hList1"/>
    <dgm:cxn modelId="{9D6432DF-E21F-42AF-A505-825BF2F940C9}" type="presOf" srcId="{D565F89F-7E18-4B45-B35E-5899A724A21D}" destId="{F33E0CEB-4BCB-4547-B45A-1E078C499BDE}" srcOrd="0" destOrd="0" presId="urn:microsoft.com/office/officeart/2005/8/layout/hList1"/>
    <dgm:cxn modelId="{B8078DEC-9721-40D5-97F3-ECB3D7213EE7}" type="presOf" srcId="{5D8654DB-3777-41D3-8388-B29F9ECECBDD}" destId="{F33E0CEB-4BCB-4547-B45A-1E078C499BDE}" srcOrd="0" destOrd="4" presId="urn:microsoft.com/office/officeart/2005/8/layout/hList1"/>
    <dgm:cxn modelId="{287F1DF2-B5B0-4012-B5F7-3F9E28D959A5}" srcId="{919069E1-4F72-4BF5-AD68-C1AA8E8A031E}" destId="{C4B23B7B-1B2D-4816-B555-02321ADE7D2A}" srcOrd="2" destOrd="0" parTransId="{8AC286F9-6091-404F-843E-D671029E228C}" sibTransId="{050E49E1-07C6-49AD-8C5F-14EEE50873E6}"/>
    <dgm:cxn modelId="{2FD27FFE-0C35-4DAA-8454-31ED842B03D4}" srcId="{919069E1-4F72-4BF5-AD68-C1AA8E8A031E}" destId="{4EA34429-D77B-40DE-ABA1-837F1A89B644}" srcOrd="3" destOrd="0" parTransId="{D0D84955-8052-4B52-A709-B207BF0AE5DF}" sibTransId="{0158BC10-9CDE-4F69-91D0-447D02C923C2}"/>
    <dgm:cxn modelId="{33D1FDCF-DA71-4132-AF98-19269D905357}" type="presParOf" srcId="{E07811B6-4E7F-4B37-87AB-3B4F6A12B034}" destId="{CDF6E709-DDB6-4F2D-A4E3-EFA986A05201}" srcOrd="0" destOrd="0" presId="urn:microsoft.com/office/officeart/2005/8/layout/hList1"/>
    <dgm:cxn modelId="{92586ED7-BD4A-415D-BC4A-4FD57949B7B6}" type="presParOf" srcId="{CDF6E709-DDB6-4F2D-A4E3-EFA986A05201}" destId="{0BF8BFBF-E029-4FE9-B697-2A604540BE16}" srcOrd="0" destOrd="0" presId="urn:microsoft.com/office/officeart/2005/8/layout/hList1"/>
    <dgm:cxn modelId="{A5726D4F-B762-4398-97E2-F92D136316D9}" type="presParOf" srcId="{CDF6E709-DDB6-4F2D-A4E3-EFA986A05201}" destId="{23F049EE-E30A-42D7-BB57-D53A04CF95DE}" srcOrd="1" destOrd="0" presId="urn:microsoft.com/office/officeart/2005/8/layout/hList1"/>
    <dgm:cxn modelId="{A7D9CF1B-F357-4C82-833B-3BC13A54E860}" type="presParOf" srcId="{E07811B6-4E7F-4B37-87AB-3B4F6A12B034}" destId="{13453DB1-6519-44BA-9A7D-C20F9896FB20}" srcOrd="1" destOrd="0" presId="urn:microsoft.com/office/officeart/2005/8/layout/hList1"/>
    <dgm:cxn modelId="{E808D204-ADD5-46B6-9771-E1EC0D0F713E}" type="presParOf" srcId="{E07811B6-4E7F-4B37-87AB-3B4F6A12B034}" destId="{625781E0-E85C-432A-8115-98367D22A205}" srcOrd="2" destOrd="0" presId="urn:microsoft.com/office/officeart/2005/8/layout/hList1"/>
    <dgm:cxn modelId="{171B1093-AE5D-4CAD-ADB9-7F02E808C789}" type="presParOf" srcId="{625781E0-E85C-432A-8115-98367D22A205}" destId="{970F901B-6B21-4F0E-92EC-34369F509598}" srcOrd="0" destOrd="0" presId="urn:microsoft.com/office/officeart/2005/8/layout/hList1"/>
    <dgm:cxn modelId="{D5750E54-7C8F-4067-BBC3-46E8CCA3659E}" type="presParOf" srcId="{625781E0-E85C-432A-8115-98367D22A205}" destId="{F33E0CEB-4BCB-4547-B45A-1E078C499BD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8BFBF-E029-4FE9-B697-2A604540BE16}">
      <dsp:nvSpPr>
        <dsp:cNvPr id="0" name=""/>
        <dsp:cNvSpPr/>
      </dsp:nvSpPr>
      <dsp:spPr>
        <a:xfrm>
          <a:off x="53" y="84430"/>
          <a:ext cx="5127426"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i="0" kern="1200"/>
            <a:t>Design Decisions:</a:t>
          </a:r>
          <a:endParaRPr lang="en-US" sz="1900" kern="1200"/>
        </a:p>
      </dsp:txBody>
      <dsp:txXfrm>
        <a:off x="53" y="84430"/>
        <a:ext cx="5127426" cy="547200"/>
      </dsp:txXfrm>
    </dsp:sp>
    <dsp:sp modelId="{23F049EE-E30A-42D7-BB57-D53A04CF95DE}">
      <dsp:nvSpPr>
        <dsp:cNvPr id="0" name=""/>
        <dsp:cNvSpPr/>
      </dsp:nvSpPr>
      <dsp:spPr>
        <a:xfrm>
          <a:off x="53" y="631630"/>
          <a:ext cx="5127426" cy="29206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a:t>Threads created with thread_create, similar to fork().</a:t>
          </a:r>
          <a:endParaRPr lang="en-US" sz="1900" kern="1200"/>
        </a:p>
        <a:p>
          <a:pPr marL="171450" lvl="1" indent="-171450" algn="l" defTabSz="844550">
            <a:lnSpc>
              <a:spcPct val="90000"/>
            </a:lnSpc>
            <a:spcBef>
              <a:spcPct val="0"/>
            </a:spcBef>
            <a:spcAft>
              <a:spcPct val="15000"/>
            </a:spcAft>
            <a:buChar char="•"/>
          </a:pPr>
          <a:r>
            <a:rPr lang="en-US" sz="1900" b="0" i="0" kern="1200" dirty="0"/>
            <a:t>Finds a free process and repurposes it as a thread.</a:t>
          </a:r>
          <a:endParaRPr lang="en-US" sz="1900" kern="1200" dirty="0"/>
        </a:p>
        <a:p>
          <a:pPr marL="171450" lvl="1" indent="-171450" algn="l" defTabSz="844550">
            <a:lnSpc>
              <a:spcPct val="90000"/>
            </a:lnSpc>
            <a:spcBef>
              <a:spcPct val="0"/>
            </a:spcBef>
            <a:spcAft>
              <a:spcPct val="15000"/>
            </a:spcAft>
            <a:buChar char="•"/>
          </a:pPr>
          <a:r>
            <a:rPr lang="en-US" sz="1900" b="0" i="0" kern="1200" dirty="0"/>
            <a:t>Copies parent's </a:t>
          </a:r>
          <a:r>
            <a:rPr lang="en-US" sz="1900" b="0" i="0" kern="1200" dirty="0" err="1"/>
            <a:t>pagetable</a:t>
          </a:r>
          <a:r>
            <a:rPr lang="en-US" sz="1900" b="0" i="0" kern="1200" dirty="0"/>
            <a:t> and allocates 2 stack pages.</a:t>
          </a:r>
          <a:endParaRPr lang="en-US" sz="1900" kern="1200" dirty="0"/>
        </a:p>
        <a:p>
          <a:pPr marL="171450" lvl="1" indent="-171450" algn="l" defTabSz="844550">
            <a:lnSpc>
              <a:spcPct val="90000"/>
            </a:lnSpc>
            <a:spcBef>
              <a:spcPct val="0"/>
            </a:spcBef>
            <a:spcAft>
              <a:spcPct val="15000"/>
            </a:spcAft>
            <a:buChar char="•"/>
          </a:pPr>
          <a:r>
            <a:rPr lang="en-US" sz="1900" b="0" i="0" kern="1200"/>
            <a:t>Uses uvmsync to keep page table updates consistent.</a:t>
          </a:r>
          <a:endParaRPr lang="en-US" sz="1900" kern="1200"/>
        </a:p>
        <a:p>
          <a:pPr marL="171450" lvl="1" indent="-171450" algn="l" defTabSz="844550">
            <a:lnSpc>
              <a:spcPct val="90000"/>
            </a:lnSpc>
            <a:spcBef>
              <a:spcPct val="0"/>
            </a:spcBef>
            <a:spcAft>
              <a:spcPct val="15000"/>
            </a:spcAft>
            <a:buChar char="•"/>
          </a:pPr>
          <a:r>
            <a:rPr lang="en-US" sz="1900" b="0" i="0" kern="1200"/>
            <a:t>Uses a pagetable label (acent) to track lineage.</a:t>
          </a:r>
          <a:endParaRPr lang="en-US" sz="1900" kern="1200"/>
        </a:p>
      </dsp:txBody>
      <dsp:txXfrm>
        <a:off x="53" y="631630"/>
        <a:ext cx="5127426" cy="2920680"/>
      </dsp:txXfrm>
    </dsp:sp>
    <dsp:sp modelId="{970F901B-6B21-4F0E-92EC-34369F509598}">
      <dsp:nvSpPr>
        <dsp:cNvPr id="0" name=""/>
        <dsp:cNvSpPr/>
      </dsp:nvSpPr>
      <dsp:spPr>
        <a:xfrm>
          <a:off x="5845319" y="84430"/>
          <a:ext cx="5127426" cy="547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i="0" kern="1200"/>
            <a:t>API Overview:</a:t>
          </a:r>
          <a:endParaRPr lang="en-US" sz="1900" kern="1200"/>
        </a:p>
      </dsp:txBody>
      <dsp:txXfrm>
        <a:off x="5845319" y="84430"/>
        <a:ext cx="5127426" cy="547200"/>
      </dsp:txXfrm>
    </dsp:sp>
    <dsp:sp modelId="{F33E0CEB-4BCB-4547-B45A-1E078C499BDE}">
      <dsp:nvSpPr>
        <dsp:cNvPr id="0" name=""/>
        <dsp:cNvSpPr/>
      </dsp:nvSpPr>
      <dsp:spPr>
        <a:xfrm>
          <a:off x="5845319" y="631630"/>
          <a:ext cx="5127426" cy="29206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b="0" i="0" kern="1200" dirty="0" err="1"/>
            <a:t>thread_create</a:t>
          </a:r>
          <a:r>
            <a:rPr lang="en-US" sz="1900" b="0" i="0" kern="1200" dirty="0"/>
            <a:t>(uint64 </a:t>
          </a:r>
          <a:r>
            <a:rPr lang="en-US" sz="1900" b="0" i="0" kern="1200" dirty="0" err="1"/>
            <a:t>tid_addr</a:t>
          </a:r>
          <a:r>
            <a:rPr lang="en-US" sz="1900" b="0" i="0" kern="1200" dirty="0"/>
            <a:t>, uint64 </a:t>
          </a:r>
          <a:r>
            <a:rPr lang="en-US" sz="1900" b="0" i="0" kern="1200" dirty="0" err="1"/>
            <a:t>func_addr</a:t>
          </a:r>
          <a:r>
            <a:rPr lang="en-US" sz="1900" b="0" i="0" kern="1200" dirty="0"/>
            <a:t>, uint64 </a:t>
          </a:r>
          <a:r>
            <a:rPr lang="en-US" sz="1900" b="0" i="0" kern="1200" dirty="0" err="1"/>
            <a:t>argu_addr</a:t>
          </a:r>
          <a:r>
            <a:rPr lang="en-US" sz="1900" b="0" i="0" kern="1200" dirty="0"/>
            <a:t>)</a:t>
          </a:r>
          <a:endParaRPr lang="en-US" sz="1900" kern="1200" dirty="0"/>
        </a:p>
        <a:p>
          <a:pPr marL="171450" lvl="1" indent="-171450" algn="l" defTabSz="844550">
            <a:lnSpc>
              <a:spcPct val="90000"/>
            </a:lnSpc>
            <a:spcBef>
              <a:spcPct val="0"/>
            </a:spcBef>
            <a:spcAft>
              <a:spcPct val="15000"/>
            </a:spcAft>
            <a:buChar char="•"/>
          </a:pPr>
          <a:r>
            <a:rPr lang="en-US" sz="1900" b="0" i="0" kern="1200" dirty="0"/>
            <a:t>Sets </a:t>
          </a:r>
          <a:r>
            <a:rPr lang="en-US" sz="1900" b="0" i="0" kern="1200" dirty="0" err="1"/>
            <a:t>epc</a:t>
          </a:r>
          <a:r>
            <a:rPr lang="en-US" sz="1900" b="0" i="0" kern="1200" dirty="0"/>
            <a:t> to function start, a0 to argument, returns </a:t>
          </a:r>
          <a:r>
            <a:rPr lang="en-US" sz="1900" b="0" i="0" kern="1200" dirty="0" err="1"/>
            <a:t>tid</a:t>
          </a:r>
          <a:r>
            <a:rPr lang="en-US" sz="1900" b="0" i="0" kern="1200" dirty="0"/>
            <a:t> via </a:t>
          </a:r>
          <a:r>
            <a:rPr lang="en-US" sz="1900" b="0" i="0" kern="1200" dirty="0" err="1"/>
            <a:t>copyout</a:t>
          </a:r>
          <a:r>
            <a:rPr lang="en-US" sz="1900" b="0" i="0" kern="1200" dirty="0"/>
            <a:t>.</a:t>
          </a: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b="0" i="0" kern="1200" dirty="0" err="1"/>
            <a:t>thread_join</a:t>
          </a:r>
          <a:r>
            <a:rPr lang="en-US" sz="1900" b="0" i="0" kern="1200" dirty="0"/>
            <a:t>(int </a:t>
          </a:r>
          <a:r>
            <a:rPr lang="en-US" sz="1900" b="0" i="0" kern="1200" dirty="0" err="1"/>
            <a:t>tid</a:t>
          </a:r>
          <a:r>
            <a:rPr lang="en-US" sz="1900" b="0" i="0" kern="1200" dirty="0"/>
            <a:t>, uint64 </a:t>
          </a:r>
          <a:r>
            <a:rPr lang="en-US" sz="1900" b="0" i="0" kern="1200" dirty="0" err="1"/>
            <a:t>ret_addr</a:t>
          </a:r>
          <a:r>
            <a:rPr lang="en-US" sz="1900" b="0" i="0" kern="1200" dirty="0"/>
            <a:t>)</a:t>
          </a:r>
          <a:endParaRPr lang="en-US" sz="1900" kern="1200" dirty="0"/>
        </a:p>
        <a:p>
          <a:pPr marL="171450" lvl="1" indent="-171450" algn="l" defTabSz="844550">
            <a:lnSpc>
              <a:spcPct val="90000"/>
            </a:lnSpc>
            <a:spcBef>
              <a:spcPct val="0"/>
            </a:spcBef>
            <a:spcAft>
              <a:spcPct val="15000"/>
            </a:spcAft>
            <a:buChar char="•"/>
          </a:pPr>
          <a:r>
            <a:rPr lang="en-US" sz="1900" b="0" i="0" kern="1200"/>
            <a:t>Waits on target thread's return value, retrieved via copyout.</a:t>
          </a:r>
          <a:endParaRPr lang="en-US" sz="1900" kern="1200"/>
        </a:p>
      </dsp:txBody>
      <dsp:txXfrm>
        <a:off x="5845319" y="631630"/>
        <a:ext cx="5127426" cy="29206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5/22/2025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81B77-A522-9282-C5BB-8476B5189E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685DD-49DB-E7C5-8E48-BC2A595897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7DA66-ECA3-1BA7-9296-61BA525895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9A8804-5045-7B80-1A94-0AE45D9897C8}"/>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46856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7313B-638B-3484-2FC0-471A85A446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96C322-896E-C8D8-8883-BA1B624BA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C4DC7D-73F1-59F1-654B-3A6E1EC98A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2F2930-AF48-97F6-84DA-1B353E530EA8}"/>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667708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title"/>
          </p:nvPr>
        </p:nvSpPr>
        <p:spPr>
          <a:xfrm>
            <a:off x="575310" y="278129"/>
            <a:ext cx="5063490" cy="2354026"/>
          </a:xfrm>
        </p:spPr>
        <p:txBody>
          <a:bodyPr anchor="b">
            <a:normAutofit/>
          </a:bodyPr>
          <a:lstStyle/>
          <a:p>
            <a:r>
              <a:rPr lang="en-US" altLang="zh-CN" err="1"/>
              <a:t>P</a:t>
            </a:r>
            <a:r>
              <a:rPr lang="en-US" err="1"/>
              <a:t>thread</a:t>
            </a:r>
            <a:r>
              <a:rPr lang="en-US"/>
              <a:t>-like User-Level Threads with Shared Memory</a:t>
            </a:r>
          </a:p>
        </p:txBody>
      </p:sp>
      <p:sp>
        <p:nvSpPr>
          <p:cNvPr id="12" name="Content Placeholder 2">
            <a:extLst>
              <a:ext uri="{FF2B5EF4-FFF2-40B4-BE49-F238E27FC236}">
                <a16:creationId xmlns:a16="http://schemas.microsoft.com/office/drawing/2014/main" id="{800EA76D-B0E0-23DA-D8D0-75FCAD97075E}"/>
              </a:ext>
            </a:extLst>
          </p:cNvPr>
          <p:cNvSpPr>
            <a:spLocks noGrp="1"/>
          </p:cNvSpPr>
          <p:nvPr>
            <p:ph sz="quarter" idx="16"/>
          </p:nvPr>
        </p:nvSpPr>
        <p:spPr>
          <a:xfrm>
            <a:off x="594360" y="3279579"/>
            <a:ext cx="5044440" cy="2994415"/>
          </a:xfrm>
        </p:spPr>
        <p:txBody>
          <a:bodyPr/>
          <a:lstStyle/>
          <a:p>
            <a:r>
              <a:rPr lang="en-US" dirty="0"/>
              <a:t>Hansong Sun &amp; Lifei Liu</a:t>
            </a:r>
          </a:p>
        </p:txBody>
      </p:sp>
      <p:pic>
        <p:nvPicPr>
          <p:cNvPr id="13" name="Picture 12" descr="Cube of stacked chalk pastels">
            <a:extLst>
              <a:ext uri="{FF2B5EF4-FFF2-40B4-BE49-F238E27FC236}">
                <a16:creationId xmlns:a16="http://schemas.microsoft.com/office/drawing/2014/main" id="{BA25013E-C447-858F-6F82-52369FA7DDDB}"/>
              </a:ext>
            </a:extLst>
          </p:cNvPr>
          <p:cNvPicPr>
            <a:picLocks noChangeAspect="1"/>
          </p:cNvPicPr>
          <p:nvPr/>
        </p:nvPicPr>
        <p:blipFill>
          <a:blip r:embed="rId3"/>
          <a:srcRect l="35716" r="4733" b="-1"/>
          <a:stretch>
            <a:fillRect/>
          </a:stretch>
        </p:blipFill>
        <p:spPr>
          <a:xfrm>
            <a:off x="6096000" y="10"/>
            <a:ext cx="6118225" cy="6857990"/>
          </a:xfrm>
          <a:prstGeom prst="rect">
            <a:avLst/>
          </a:prstGeom>
          <a:noFill/>
        </p:spPr>
      </p:pic>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202400"/>
            <a:ext cx="10972800" cy="1570325"/>
          </a:xfrm>
        </p:spPr>
        <p:txBody>
          <a:bodyPr anchor="b">
            <a:normAutofit/>
          </a:bodyPr>
          <a:lstStyle/>
          <a:p>
            <a:r>
              <a:rPr lang="en-US" dirty="0"/>
              <a:t>Design &amp; API</a:t>
            </a:r>
          </a:p>
        </p:txBody>
      </p:sp>
      <p:graphicFrame>
        <p:nvGraphicFramePr>
          <p:cNvPr id="11" name="Text Placeholder 2">
            <a:extLst>
              <a:ext uri="{FF2B5EF4-FFF2-40B4-BE49-F238E27FC236}">
                <a16:creationId xmlns:a16="http://schemas.microsoft.com/office/drawing/2014/main" id="{FEA958B6-5437-D7BD-033A-0DF789AB635B}"/>
              </a:ext>
            </a:extLst>
          </p:cNvPr>
          <p:cNvGraphicFramePr>
            <a:graphicFrameLocks noGrp="1"/>
          </p:cNvGraphicFramePr>
          <p:nvPr>
            <p:ph type="tbl" sz="quarter" idx="10"/>
            <p:extLst>
              <p:ext uri="{D42A27DB-BD31-4B8C-83A1-F6EECF244321}">
                <p14:modId xmlns:p14="http://schemas.microsoft.com/office/powerpoint/2010/main" val="77757141"/>
              </p:ext>
            </p:extLst>
          </p:nvPr>
        </p:nvGraphicFramePr>
        <p:xfrm>
          <a:off x="594360" y="2628629"/>
          <a:ext cx="10972800" cy="3636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34F30-2885-4744-6057-8CBCD17FF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4585D-8C4E-4B9A-BE27-593C7DED38A2}"/>
              </a:ext>
            </a:extLst>
          </p:cNvPr>
          <p:cNvSpPr>
            <a:spLocks noGrp="1"/>
          </p:cNvSpPr>
          <p:nvPr>
            <p:ph type="title"/>
          </p:nvPr>
        </p:nvSpPr>
        <p:spPr>
          <a:xfrm>
            <a:off x="594360" y="189572"/>
            <a:ext cx="6787747" cy="1593507"/>
          </a:xfrm>
        </p:spPr>
        <p:txBody>
          <a:bodyPr/>
          <a:lstStyle/>
          <a:p>
            <a:r>
              <a:rPr lang="en-US" altLang="zh-CN" sz="4000"/>
              <a:t>Lineage &amp; Memory Sharing:</a:t>
            </a:r>
            <a:endParaRPr lang="en-US" sz="4000" dirty="0"/>
          </a:p>
        </p:txBody>
      </p:sp>
      <p:sp>
        <p:nvSpPr>
          <p:cNvPr id="3" name="Text Placeholder 2">
            <a:extLst>
              <a:ext uri="{FF2B5EF4-FFF2-40B4-BE49-F238E27FC236}">
                <a16:creationId xmlns:a16="http://schemas.microsoft.com/office/drawing/2014/main" id="{D442C970-DF3B-95F4-E812-513B3E12A42A}"/>
              </a:ext>
            </a:extLst>
          </p:cNvPr>
          <p:cNvSpPr>
            <a:spLocks noGrp="1"/>
          </p:cNvSpPr>
          <p:nvPr>
            <p:ph sz="quarter" idx="13"/>
          </p:nvPr>
        </p:nvSpPr>
        <p:spPr>
          <a:xfrm>
            <a:off x="593724" y="2281238"/>
            <a:ext cx="9986043" cy="3709987"/>
          </a:xfrm>
        </p:spPr>
        <p:txBody>
          <a:bodyPr tIns="457200">
            <a:normAutofit/>
          </a:bodyPr>
          <a:lstStyle/>
          <a:p>
            <a:r>
              <a:rPr lang="en-US" dirty="0"/>
              <a:t>Lineage Tracking:</a:t>
            </a:r>
          </a:p>
          <a:p>
            <a:pPr lvl="1"/>
            <a:r>
              <a:rPr lang="en-US" dirty="0"/>
              <a:t>Threads carry the same </a:t>
            </a:r>
            <a:r>
              <a:rPr lang="en-US" dirty="0" err="1"/>
              <a:t>pagetable</a:t>
            </a:r>
            <a:r>
              <a:rPr lang="en-US" dirty="0"/>
              <a:t> label (</a:t>
            </a:r>
            <a:r>
              <a:rPr lang="en-US" dirty="0" err="1"/>
              <a:t>acent</a:t>
            </a:r>
            <a:r>
              <a:rPr lang="en-US" dirty="0"/>
              <a:t>) from the parent.</a:t>
            </a:r>
          </a:p>
          <a:p>
            <a:pPr lvl="1"/>
            <a:r>
              <a:rPr lang="en-US" dirty="0"/>
              <a:t>All threads in the same group are treated as descendants.</a:t>
            </a:r>
          </a:p>
          <a:p>
            <a:pPr lvl="1"/>
            <a:r>
              <a:rPr lang="en-US" dirty="0"/>
              <a:t>Limited by NPROC, not by </a:t>
            </a:r>
            <a:r>
              <a:rPr lang="en-US" dirty="0" err="1"/>
              <a:t>pagetable</a:t>
            </a:r>
            <a:r>
              <a:rPr lang="en-US" dirty="0"/>
              <a:t> logic itself.</a:t>
            </a:r>
          </a:p>
          <a:p>
            <a:r>
              <a:rPr lang="en-US" dirty="0"/>
              <a:t>Memory Sharing:</a:t>
            </a:r>
          </a:p>
          <a:p>
            <a:pPr lvl="1"/>
            <a:r>
              <a:rPr lang="en-US" dirty="0"/>
              <a:t>On thread creation, </a:t>
            </a:r>
            <a:r>
              <a:rPr lang="en-US" dirty="0" err="1"/>
              <a:t>pagetables</a:t>
            </a:r>
            <a:r>
              <a:rPr lang="en-US" dirty="0"/>
              <a:t> map to the same physical memory.</a:t>
            </a:r>
          </a:p>
          <a:p>
            <a:pPr lvl="1"/>
            <a:r>
              <a:rPr lang="en-US" dirty="0"/>
              <a:t>Uses </a:t>
            </a:r>
            <a:r>
              <a:rPr lang="en-US" dirty="0" err="1"/>
              <a:t>uvmsync</a:t>
            </a:r>
            <a:r>
              <a:rPr lang="en-US" dirty="0"/>
              <a:t> and </a:t>
            </a:r>
            <a:r>
              <a:rPr lang="en-US" dirty="0" err="1"/>
              <a:t>growproc</a:t>
            </a:r>
            <a:r>
              <a:rPr lang="en-US" dirty="0"/>
              <a:t> to propagate changes.</a:t>
            </a:r>
          </a:p>
          <a:p>
            <a:pPr lvl="1"/>
            <a:r>
              <a:rPr lang="en-US" dirty="0"/>
              <a:t>Shared changes: heap, stack, </a:t>
            </a:r>
            <a:r>
              <a:rPr lang="en-US" dirty="0" err="1"/>
              <a:t>globals</a:t>
            </a:r>
            <a:r>
              <a:rPr lang="en-US" dirty="0"/>
              <a:t> – unified view across threads.</a:t>
            </a:r>
          </a:p>
        </p:txBody>
      </p:sp>
    </p:spTree>
    <p:extLst>
      <p:ext uri="{BB962C8B-B14F-4D97-AF65-F5344CB8AC3E}">
        <p14:creationId xmlns:p14="http://schemas.microsoft.com/office/powerpoint/2010/main" val="77094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1EF6-C952-2F9D-8CE0-D62213CFB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66C76-5065-BBE5-2F19-215B9C170E5D}"/>
              </a:ext>
            </a:extLst>
          </p:cNvPr>
          <p:cNvSpPr>
            <a:spLocks noGrp="1"/>
          </p:cNvSpPr>
          <p:nvPr>
            <p:ph type="title"/>
          </p:nvPr>
        </p:nvSpPr>
        <p:spPr>
          <a:xfrm>
            <a:off x="594360" y="189572"/>
            <a:ext cx="6787747" cy="1593507"/>
          </a:xfrm>
        </p:spPr>
        <p:txBody>
          <a:bodyPr/>
          <a:lstStyle/>
          <a:p>
            <a:r>
              <a:rPr lang="en-US" altLang="zh-CN" sz="4000" dirty="0"/>
              <a:t>Challenges &amp; </a:t>
            </a:r>
            <a:r>
              <a:rPr lang="en-US" altLang="zh-CN" sz="4000" dirty="0" err="1"/>
              <a:t>Hindsignt</a:t>
            </a:r>
            <a:r>
              <a:rPr lang="en-US" altLang="zh-CN" sz="4000" dirty="0"/>
              <a:t>:</a:t>
            </a:r>
            <a:endParaRPr lang="en-US" sz="4000" dirty="0"/>
          </a:p>
        </p:txBody>
      </p:sp>
      <p:sp>
        <p:nvSpPr>
          <p:cNvPr id="3" name="Text Placeholder 2">
            <a:extLst>
              <a:ext uri="{FF2B5EF4-FFF2-40B4-BE49-F238E27FC236}">
                <a16:creationId xmlns:a16="http://schemas.microsoft.com/office/drawing/2014/main" id="{3B314FDB-3755-14E6-0D48-A97888EB70EB}"/>
              </a:ext>
            </a:extLst>
          </p:cNvPr>
          <p:cNvSpPr>
            <a:spLocks noGrp="1"/>
          </p:cNvSpPr>
          <p:nvPr>
            <p:ph sz="quarter" idx="13"/>
          </p:nvPr>
        </p:nvSpPr>
        <p:spPr>
          <a:xfrm>
            <a:off x="593724" y="2281238"/>
            <a:ext cx="9986043" cy="4589694"/>
          </a:xfrm>
        </p:spPr>
        <p:txBody>
          <a:bodyPr vert="horz" lIns="0" tIns="457200" rIns="0" bIns="0" rtlCol="0" anchor="t">
            <a:normAutofit/>
          </a:bodyPr>
          <a:lstStyle/>
          <a:p>
            <a:pPr marL="283210" indent="-283210"/>
            <a:r>
              <a:rPr lang="en-US"/>
              <a:t>Challenges: If many thread with the same ancestor (sharing with the same </a:t>
            </a:r>
            <a:r>
              <a:rPr lang="en-US" err="1"/>
              <a:t>pagetable</a:t>
            </a:r>
            <a:r>
              <a:rPr lang="en-US"/>
              <a:t>) want to create their sub-thread at the same time. The lock schedule may cause an inrepeatble read problem (May cause lost update but not that important under the scenario). It can also have the potential causing dead locks.</a:t>
            </a:r>
          </a:p>
          <a:p>
            <a:pPr marL="283210" indent="-283210"/>
            <a:r>
              <a:rPr lang="en-US"/>
              <a:t>Hindsight: We can use another lock to make sure that in this situation, only one thread can go into the thread creation code. Or just use the strict 2PL in the database. </a:t>
            </a:r>
          </a:p>
          <a:p>
            <a:pPr marL="283210" indent="-283210"/>
            <a:r>
              <a:rPr lang="en-US"/>
              <a:t>Another solution: If we can put all the information in the second layer of </a:t>
            </a:r>
            <a:r>
              <a:rPr lang="en-US" err="1"/>
              <a:t>pagetable</a:t>
            </a:r>
            <a:r>
              <a:rPr lang="en-US"/>
              <a:t>, then many related issue can be fixed. (We do not even need to synchronize all the pagetables !!!) </a:t>
            </a:r>
          </a:p>
        </p:txBody>
      </p:sp>
    </p:spTree>
    <p:extLst>
      <p:ext uri="{BB962C8B-B14F-4D97-AF65-F5344CB8AC3E}">
        <p14:creationId xmlns:p14="http://schemas.microsoft.com/office/powerpoint/2010/main" val="883126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{DD624B37-9149-4A73-BF91-210E915C7E8D}tf78853419_win32</Template>
  <TotalTime>128</TotalTime>
  <Words>222</Words>
  <Application>Microsoft Office PowerPoint</Application>
  <PresentationFormat>Widescreen</PresentationFormat>
  <Paragraphs>32</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Custom</vt:lpstr>
      <vt:lpstr>Pthread-like User-Level Threads with Shared Memory</vt:lpstr>
      <vt:lpstr>Design &amp; API</vt:lpstr>
      <vt:lpstr>Lineage &amp; Memory Sharing:</vt:lpstr>
      <vt:lpstr>Challenges &amp; Hindsignt: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Lifei</dc:creator>
  <cp:lastModifiedBy>Liu, Lifei</cp:lastModifiedBy>
  <cp:revision>47</cp:revision>
  <dcterms:created xsi:type="dcterms:W3CDTF">2025-05-22T13:00:12Z</dcterms:created>
  <dcterms:modified xsi:type="dcterms:W3CDTF">2025-05-22T19:52:05Z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