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2" d="100"/>
          <a:sy n="62" d="100"/>
        </p:scale>
        <p:origin x="8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564-C72F-4178-A4FE-03471F3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3500-7A2A-44F5-BFAB-3EEF1A43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548C-CBDF-49D2-89E6-B0B80E8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E33E-5A09-4E53-8FB1-0089761B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41E9-6241-41B6-9997-DC33CC8D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5A36-B3D7-460E-93B3-BA36AA09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916D6-FE26-4164-A2A3-151E2546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DF9-2B39-4AB6-8B86-B61C75E0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D0C9-188B-4C83-B1F3-F3EC312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8752-3193-47F1-A90C-4932CE7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361DB-386B-4E0C-B19D-7A478DE1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0AAA-5AB2-468C-B93F-D3D34B88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C11F-AE8C-4826-AB5E-7CE775FD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6B6A-ABD2-4152-9739-DD92E2D8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3187-FEAD-4CB5-B970-C62CE3E5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0F72-FB16-4579-87D8-4919BB81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BD9F-84AE-4C5E-9475-5D0F36E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E2CF-F54A-4A6C-82F4-62ADD094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B48F-FC39-4BDC-A040-9994040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8DEC-FB8F-4613-AB27-7CD3821F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999A-E0AA-4C60-A476-C4FD7918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D226-1DA1-46B5-968F-D5A6F62A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3B5E-2F08-41BD-9C55-C0087B3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391F-C86F-435C-86ED-B8B7C916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47A7-4BB8-416F-93AF-83AD0274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7C90-ACD6-4968-A861-CEDE2D55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41A3-9D97-4A55-9749-73CB6A06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99C5-75D2-4762-80C2-CE553525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A40E-3881-484D-B070-E9891E0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FDA8-40B1-4025-BFAE-4E8B1303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211A-6684-4ABF-9542-8CFBB01A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F3A-6A95-4E4D-94D9-6D5ECA9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95E5-4D7B-42E5-9B59-0DA81771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4E165-44B6-4B01-9F22-762E2B14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3E32B-44B4-4B46-8601-64488BE8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D0262-81B9-414C-884A-DDF8D9BF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6F6E-5788-4DB4-9EC9-363F63F2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ABACF-17DE-4E01-B92B-CAB1CD3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ACFED-41F7-434A-9A9D-3B36CA7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0A39-7DBA-4143-9B70-C67566FC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547E0-CB84-4950-8ABC-8B442288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AEA9B-C862-4FB2-9529-89BC7CE8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2690D-99AE-4F03-B172-25227B78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A8488-FD77-4D1D-A4CB-2DFC9CE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13338-E404-4DAF-9A35-07731C9E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47AED-416C-4104-96F8-3A85E202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7B0B-9CC1-4C75-B1E9-894D8A1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155F-06AE-4E97-838D-88FDBF8A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3B440-F7A5-4900-8F12-75BE6600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03AC-6B03-45A1-9671-4FCA810D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A3DF-3F13-44CD-AEB9-E751955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2627-4137-4D5D-BD8B-ECEDF7AD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1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15F1-1E55-4236-8B28-C5DACB94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5EC22-5DFE-40B4-B502-F69F1CA3C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47B9F-0EB0-462C-9824-C6977B69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47B9-DFEA-432E-B114-092B497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EA671-864D-4DCA-83D1-519A5FF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0CC9-326A-467E-BCC5-7E631C9F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C5FA6-4B84-4A71-A24E-DDA0CEFA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882E-5383-407F-A626-53B55EA6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8E87-5A69-423D-B28D-91DBC15EC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A17-25FB-42E6-A841-2EB5AD03FB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7FD2-3965-43EF-AE0B-EB25FD81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07E6-F116-4415-86EB-06CE1B88D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106B-E469-4EB9-99F5-9370321B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968A2-72B3-4E93-B33F-F42A30C6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3A999-BDFC-4C41-8EA7-FEAF6CD88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625" y1="52500" x2="17031" y2="44688"/>
                        <a14:foregroundMark x1="17031" y1="44688" x2="22813" y2="39219"/>
                        <a14:foregroundMark x1="22813" y1="39219" x2="31094" y2="36719"/>
                        <a14:foregroundMark x1="31094" y1="36719" x2="35781" y2="38125"/>
                        <a14:foregroundMark x1="64844" y1="57344" x2="58281" y2="62344"/>
                        <a14:foregroundMark x1="58281" y1="62344" x2="50469" y2="60625"/>
                        <a14:foregroundMark x1="50469" y1="60625" x2="46719" y2="53438"/>
                        <a14:foregroundMark x1="46719" y1="53438" x2="50781" y2="46094"/>
                        <a14:foregroundMark x1="50781" y1="46094" x2="58594" y2="44688"/>
                        <a14:foregroundMark x1="58594" y1="44688" x2="65156" y2="49219"/>
                        <a14:foregroundMark x1="65156" y1="49219" x2="58281" y2="53906"/>
                        <a14:foregroundMark x1="58281" y1="53906" x2="47188" y2="53906"/>
                        <a14:foregroundMark x1="70000" y1="62813" x2="69063" y2="46563"/>
                        <a14:foregroundMark x1="69063" y1="46563" x2="77344" y2="44688"/>
                        <a14:foregroundMark x1="77344" y1="44688" x2="84063" y2="49375"/>
                        <a14:foregroundMark x1="84063" y1="49375" x2="85156" y2="62344"/>
                        <a14:foregroundMark x1="34531" y1="56719" x2="34531" y2="56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3258" y="2020425"/>
            <a:ext cx="4014060" cy="3304305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8" name="Picture 4" descr="Create a professional logo with our logo maker in under 5 minutes">
            <a:extLst>
              <a:ext uri="{FF2B5EF4-FFF2-40B4-BE49-F238E27FC236}">
                <a16:creationId xmlns:a16="http://schemas.microsoft.com/office/drawing/2014/main" id="{875FD0DA-D31F-47B7-AA78-4463B382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9" y="1759141"/>
            <a:ext cx="3162167" cy="28915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63A510-CE3B-42C0-889E-1071AAFE469B}"/>
              </a:ext>
            </a:extLst>
          </p:cNvPr>
          <p:cNvSpPr txBox="1"/>
          <p:nvPr/>
        </p:nvSpPr>
        <p:spPr>
          <a:xfrm>
            <a:off x="3799725" y="4250605"/>
            <a:ext cx="459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OPPORTUNITY TO FLY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143326-8205-4EB6-9ED5-BAFE543DB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8657"/>
            <a:ext cx="8651545" cy="7000814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407888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krutika sarvankar</dc:creator>
  <cp:lastModifiedBy>krutika sarvankar</cp:lastModifiedBy>
  <cp:revision>7</cp:revision>
  <dcterms:created xsi:type="dcterms:W3CDTF">2021-04-27T08:43:04Z</dcterms:created>
  <dcterms:modified xsi:type="dcterms:W3CDTF">2021-04-27T09:35:16Z</dcterms:modified>
</cp:coreProperties>
</file>