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Sue Ellen Francisco"/>
      <p:regular r:id="rId19"/>
    </p:embeddedFont>
    <p:embeddedFont>
      <p:font typeface="Barlow Semi Condensed Light"/>
      <p:regular r:id="rId20"/>
      <p:bold r:id="rId21"/>
      <p:italic r:id="rId22"/>
      <p:boldItalic r:id="rId23"/>
    </p:embeddedFont>
    <p:embeddedFont>
      <p:font typeface="Joti One"/>
      <p:regular r:id="rId24"/>
    </p:embeddedFont>
    <p:embeddedFont>
      <p:font typeface="BenchNine"/>
      <p:regular r:id="rId25"/>
      <p:bold r:id="rId26"/>
    </p:embeddedFont>
    <p:embeddedFont>
      <p:font typeface="Quattrocento Sans"/>
      <p:regular r:id="rId27"/>
      <p:bold r:id="rId28"/>
      <p:italic r:id="rId29"/>
      <p:boldItalic r:id="rId30"/>
    </p:embeddedFont>
    <p:embeddedFont>
      <p:font typeface="Barlow Semi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720289-FCEB-46E7-8F25-92DC3F6A90B0}">
  <a:tblStyle styleId="{BF720289-FCEB-46E7-8F25-92DC3F6A90B0}" styleName="Table_0">
    <a:wholeTbl>
      <a:tcTxStyle b="off" i="off">
        <a:font>
          <a:latin typeface="Calibri"/>
          <a:ea typeface="Calibri"/>
          <a:cs typeface="Calibri"/>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SemiCondensedLight-regular.fntdata"/><Relationship Id="rId22" Type="http://schemas.openxmlformats.org/officeDocument/2006/relationships/font" Target="fonts/BarlowSemiCondensedLight-italic.fntdata"/><Relationship Id="rId21" Type="http://schemas.openxmlformats.org/officeDocument/2006/relationships/font" Target="fonts/BarlowSemiCondensedLight-bold.fntdata"/><Relationship Id="rId24" Type="http://schemas.openxmlformats.org/officeDocument/2006/relationships/font" Target="fonts/JotiOne-regular.fntdata"/><Relationship Id="rId23" Type="http://schemas.openxmlformats.org/officeDocument/2006/relationships/font" Target="fonts/BarlowSemiCondensed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enchNine-bold.fntdata"/><Relationship Id="rId25" Type="http://schemas.openxmlformats.org/officeDocument/2006/relationships/font" Target="fonts/BenchNine-regular.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SemiCondensed-regular.fntdata"/><Relationship Id="rId30" Type="http://schemas.openxmlformats.org/officeDocument/2006/relationships/font" Target="fonts/QuattrocentoSans-boldItalic.fntdata"/><Relationship Id="rId11" Type="http://schemas.openxmlformats.org/officeDocument/2006/relationships/slide" Target="slides/slide5.xml"/><Relationship Id="rId33" Type="http://schemas.openxmlformats.org/officeDocument/2006/relationships/font" Target="fonts/BarlowSemiCondensed-italic.fntdata"/><Relationship Id="rId10" Type="http://schemas.openxmlformats.org/officeDocument/2006/relationships/slide" Target="slides/slide4.xml"/><Relationship Id="rId32" Type="http://schemas.openxmlformats.org/officeDocument/2006/relationships/font" Target="fonts/BarlowSemiCondense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BarlowSemiCondense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SueEllenFrancisc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blipFill>
          <a:blip r:embed="rId2">
            <a:alphaModFix/>
          </a:blip>
          <a:stretch>
            <a:fillRect/>
          </a:stretch>
        </a:blipFill>
      </p:bgPr>
    </p:bg>
    <p:spTree>
      <p:nvGrpSpPr>
        <p:cNvPr id="12" name="Shape 12"/>
        <p:cNvGrpSpPr/>
        <p:nvPr/>
      </p:nvGrpSpPr>
      <p:grpSpPr>
        <a:xfrm>
          <a:off x="0" y="0"/>
          <a:ext cx="0" cy="0"/>
          <a:chOff x="0" y="0"/>
          <a:chExt cx="0" cy="0"/>
        </a:xfrm>
      </p:grpSpPr>
      <p:grpSp>
        <p:nvGrpSpPr>
          <p:cNvPr id="13" name="Google Shape;13;p2"/>
          <p:cNvGrpSpPr/>
          <p:nvPr/>
        </p:nvGrpSpPr>
        <p:grpSpPr>
          <a:xfrm>
            <a:off x="1597622" y="395039"/>
            <a:ext cx="5948856" cy="6259048"/>
            <a:chOff x="2256903" y="816487"/>
            <a:chExt cx="4630180" cy="3653639"/>
          </a:xfrm>
        </p:grpSpPr>
        <p:sp>
          <p:nvSpPr>
            <p:cNvPr id="14" name="Google Shape;14;p2"/>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title"/>
          </p:nvPr>
        </p:nvSpPr>
        <p:spPr>
          <a:xfrm>
            <a:off x="2215050" y="2331517"/>
            <a:ext cx="4713900" cy="16332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6000"/>
              <a:buFont typeface="Joti One"/>
              <a:buNone/>
              <a:defRPr i="0" sz="6300">
                <a:solidFill>
                  <a:schemeClr val="accent1"/>
                </a:solidFill>
              </a:defRPr>
            </a:lvl1pPr>
            <a:lvl2pPr lvl="1" algn="l">
              <a:lnSpc>
                <a:spcPct val="100000"/>
              </a:lnSpc>
              <a:spcBef>
                <a:spcPts val="0"/>
              </a:spcBef>
              <a:spcAft>
                <a:spcPts val="0"/>
              </a:spcAft>
              <a:buSzPts val="3300"/>
              <a:buNone/>
              <a:defRPr sz="3300"/>
            </a:lvl2pPr>
            <a:lvl3pPr lvl="2" algn="l">
              <a:lnSpc>
                <a:spcPct val="100000"/>
              </a:lnSpc>
              <a:spcBef>
                <a:spcPts val="0"/>
              </a:spcBef>
              <a:spcAft>
                <a:spcPts val="0"/>
              </a:spcAft>
              <a:buSzPts val="3300"/>
              <a:buNone/>
              <a:defRPr sz="3300"/>
            </a:lvl3pPr>
            <a:lvl4pPr lvl="3" algn="l">
              <a:lnSpc>
                <a:spcPct val="100000"/>
              </a:lnSpc>
              <a:spcBef>
                <a:spcPts val="0"/>
              </a:spcBef>
              <a:spcAft>
                <a:spcPts val="0"/>
              </a:spcAft>
              <a:buSzPts val="3300"/>
              <a:buNone/>
              <a:defRPr sz="3300"/>
            </a:lvl4pPr>
            <a:lvl5pPr lvl="4" algn="l">
              <a:lnSpc>
                <a:spcPct val="100000"/>
              </a:lnSpc>
              <a:spcBef>
                <a:spcPts val="0"/>
              </a:spcBef>
              <a:spcAft>
                <a:spcPts val="0"/>
              </a:spcAft>
              <a:buSzPts val="3300"/>
              <a:buNone/>
              <a:defRPr sz="3300"/>
            </a:lvl5pPr>
            <a:lvl6pPr lvl="5" algn="l">
              <a:lnSpc>
                <a:spcPct val="100000"/>
              </a:lnSpc>
              <a:spcBef>
                <a:spcPts val="0"/>
              </a:spcBef>
              <a:spcAft>
                <a:spcPts val="0"/>
              </a:spcAft>
              <a:buSzPts val="3300"/>
              <a:buNone/>
              <a:defRPr sz="3300"/>
            </a:lvl6pPr>
            <a:lvl7pPr lvl="6" algn="l">
              <a:lnSpc>
                <a:spcPct val="100000"/>
              </a:lnSpc>
              <a:spcBef>
                <a:spcPts val="0"/>
              </a:spcBef>
              <a:spcAft>
                <a:spcPts val="0"/>
              </a:spcAft>
              <a:buSzPts val="3300"/>
              <a:buNone/>
              <a:defRPr sz="3300"/>
            </a:lvl7pPr>
            <a:lvl8pPr lvl="7" algn="l">
              <a:lnSpc>
                <a:spcPct val="100000"/>
              </a:lnSpc>
              <a:spcBef>
                <a:spcPts val="0"/>
              </a:spcBef>
              <a:spcAft>
                <a:spcPts val="0"/>
              </a:spcAft>
              <a:buSzPts val="3300"/>
              <a:buNone/>
              <a:defRPr sz="3300"/>
            </a:lvl8pPr>
            <a:lvl9pPr lvl="8" algn="l">
              <a:lnSpc>
                <a:spcPct val="100000"/>
              </a:lnSpc>
              <a:spcBef>
                <a:spcPts val="0"/>
              </a:spcBef>
              <a:spcAft>
                <a:spcPts val="0"/>
              </a:spcAft>
              <a:buSzPts val="3300"/>
              <a:buNone/>
              <a:defRPr sz="3300"/>
            </a:lvl9pPr>
          </a:lstStyle>
          <a:p/>
        </p:txBody>
      </p:sp>
      <p:sp>
        <p:nvSpPr>
          <p:cNvPr id="17" name="Google Shape;17;p2"/>
          <p:cNvSpPr txBox="1"/>
          <p:nvPr>
            <p:ph idx="1" type="subTitle"/>
          </p:nvPr>
        </p:nvSpPr>
        <p:spPr>
          <a:xfrm>
            <a:off x="2754750" y="4038351"/>
            <a:ext cx="3634500" cy="385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18" name="Google Shape;18;p2"/>
          <p:cNvGrpSpPr/>
          <p:nvPr/>
        </p:nvGrpSpPr>
        <p:grpSpPr>
          <a:xfrm>
            <a:off x="307855" y="270356"/>
            <a:ext cx="8584690" cy="6339245"/>
            <a:chOff x="307855" y="202772"/>
            <a:chExt cx="8584690" cy="4754552"/>
          </a:xfrm>
        </p:grpSpPr>
        <p:sp>
          <p:nvSpPr>
            <p:cNvPr id="19" name="Google Shape;19;p2"/>
            <p:cNvSpPr/>
            <p:nvPr/>
          </p:nvSpPr>
          <p:spPr>
            <a:xfrm>
              <a:off x="373196" y="225034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413390" y="17486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307855" y="479630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860191" y="4677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1058200" y="202772"/>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p:nvPr/>
        </p:nvSpPr>
        <p:spPr>
          <a:xfrm>
            <a:off x="8789221" y="4886628"/>
            <a:ext cx="103324" cy="131535"/>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7697346" y="341545"/>
            <a:ext cx="103324" cy="131535"/>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
    <p:bg>
      <p:bgPr>
        <a:blipFill>
          <a:blip r:embed="rId2">
            <a:alphaModFix/>
          </a:blip>
          <a:stretch>
            <a:fillRect/>
          </a:stretch>
        </a:blipFill>
      </p:bgPr>
    </p:bg>
    <p:spTree>
      <p:nvGrpSpPr>
        <p:cNvPr id="129" name="Shape 129"/>
        <p:cNvGrpSpPr/>
        <p:nvPr/>
      </p:nvGrpSpPr>
      <p:grpSpPr>
        <a:xfrm>
          <a:off x="0" y="0"/>
          <a:ext cx="0" cy="0"/>
          <a:chOff x="0" y="0"/>
          <a:chExt cx="0" cy="0"/>
        </a:xfrm>
      </p:grpSpPr>
      <p:sp>
        <p:nvSpPr>
          <p:cNvPr id="130" name="Google Shape;130;p11"/>
          <p:cNvSpPr txBox="1"/>
          <p:nvPr>
            <p:ph type="title"/>
          </p:nvPr>
        </p:nvSpPr>
        <p:spPr>
          <a:xfrm>
            <a:off x="900987" y="3751100"/>
            <a:ext cx="20109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2200">
                <a:solidFill>
                  <a:schemeClr val="accent1"/>
                </a:solidFill>
              </a:defRPr>
            </a:lvl1pPr>
            <a:lvl2pPr lvl="1" algn="ctr">
              <a:lnSpc>
                <a:spcPct val="100000"/>
              </a:lnSpc>
              <a:spcBef>
                <a:spcPts val="0"/>
              </a:spcBef>
              <a:spcAft>
                <a:spcPts val="0"/>
              </a:spcAft>
              <a:buClr>
                <a:srgbClr val="FF778A"/>
              </a:buClr>
              <a:buSzPts val="1400"/>
              <a:buNone/>
              <a:defRPr sz="1400">
                <a:solidFill>
                  <a:srgbClr val="FF778A"/>
                </a:solidFill>
              </a:defRPr>
            </a:lvl2pPr>
            <a:lvl3pPr lvl="2" algn="ctr">
              <a:lnSpc>
                <a:spcPct val="100000"/>
              </a:lnSpc>
              <a:spcBef>
                <a:spcPts val="0"/>
              </a:spcBef>
              <a:spcAft>
                <a:spcPts val="0"/>
              </a:spcAft>
              <a:buClr>
                <a:srgbClr val="FF778A"/>
              </a:buClr>
              <a:buSzPts val="1400"/>
              <a:buNone/>
              <a:defRPr sz="1400">
                <a:solidFill>
                  <a:srgbClr val="FF778A"/>
                </a:solidFill>
              </a:defRPr>
            </a:lvl3pPr>
            <a:lvl4pPr lvl="3" algn="ctr">
              <a:lnSpc>
                <a:spcPct val="100000"/>
              </a:lnSpc>
              <a:spcBef>
                <a:spcPts val="0"/>
              </a:spcBef>
              <a:spcAft>
                <a:spcPts val="0"/>
              </a:spcAft>
              <a:buClr>
                <a:srgbClr val="FF778A"/>
              </a:buClr>
              <a:buSzPts val="1400"/>
              <a:buNone/>
              <a:defRPr sz="1400">
                <a:solidFill>
                  <a:srgbClr val="FF778A"/>
                </a:solidFill>
              </a:defRPr>
            </a:lvl4pPr>
            <a:lvl5pPr lvl="4" algn="ctr">
              <a:lnSpc>
                <a:spcPct val="100000"/>
              </a:lnSpc>
              <a:spcBef>
                <a:spcPts val="0"/>
              </a:spcBef>
              <a:spcAft>
                <a:spcPts val="0"/>
              </a:spcAft>
              <a:buClr>
                <a:srgbClr val="FF778A"/>
              </a:buClr>
              <a:buSzPts val="1400"/>
              <a:buNone/>
              <a:defRPr sz="1400">
                <a:solidFill>
                  <a:srgbClr val="FF778A"/>
                </a:solidFill>
              </a:defRPr>
            </a:lvl5pPr>
            <a:lvl6pPr lvl="5" algn="ctr">
              <a:lnSpc>
                <a:spcPct val="100000"/>
              </a:lnSpc>
              <a:spcBef>
                <a:spcPts val="0"/>
              </a:spcBef>
              <a:spcAft>
                <a:spcPts val="0"/>
              </a:spcAft>
              <a:buClr>
                <a:srgbClr val="FF778A"/>
              </a:buClr>
              <a:buSzPts val="1400"/>
              <a:buNone/>
              <a:defRPr sz="1400">
                <a:solidFill>
                  <a:srgbClr val="FF778A"/>
                </a:solidFill>
              </a:defRPr>
            </a:lvl6pPr>
            <a:lvl7pPr lvl="6" algn="ctr">
              <a:lnSpc>
                <a:spcPct val="100000"/>
              </a:lnSpc>
              <a:spcBef>
                <a:spcPts val="0"/>
              </a:spcBef>
              <a:spcAft>
                <a:spcPts val="0"/>
              </a:spcAft>
              <a:buClr>
                <a:srgbClr val="FF778A"/>
              </a:buClr>
              <a:buSzPts val="1400"/>
              <a:buNone/>
              <a:defRPr sz="1400">
                <a:solidFill>
                  <a:srgbClr val="FF778A"/>
                </a:solidFill>
              </a:defRPr>
            </a:lvl7pPr>
            <a:lvl8pPr lvl="7" algn="ctr">
              <a:lnSpc>
                <a:spcPct val="100000"/>
              </a:lnSpc>
              <a:spcBef>
                <a:spcPts val="0"/>
              </a:spcBef>
              <a:spcAft>
                <a:spcPts val="0"/>
              </a:spcAft>
              <a:buClr>
                <a:srgbClr val="FF778A"/>
              </a:buClr>
              <a:buSzPts val="1400"/>
              <a:buNone/>
              <a:defRPr sz="1400">
                <a:solidFill>
                  <a:srgbClr val="FF778A"/>
                </a:solidFill>
              </a:defRPr>
            </a:lvl8pPr>
            <a:lvl9pPr lvl="8" algn="ctr">
              <a:lnSpc>
                <a:spcPct val="100000"/>
              </a:lnSpc>
              <a:spcBef>
                <a:spcPts val="0"/>
              </a:spcBef>
              <a:spcAft>
                <a:spcPts val="0"/>
              </a:spcAft>
              <a:buClr>
                <a:srgbClr val="FF778A"/>
              </a:buClr>
              <a:buSzPts val="1400"/>
              <a:buNone/>
              <a:defRPr sz="1400">
                <a:solidFill>
                  <a:srgbClr val="FF778A"/>
                </a:solidFill>
              </a:defRPr>
            </a:lvl9pPr>
          </a:lstStyle>
          <a:p/>
        </p:txBody>
      </p:sp>
      <p:sp>
        <p:nvSpPr>
          <p:cNvPr id="131" name="Google Shape;131;p11"/>
          <p:cNvSpPr txBox="1"/>
          <p:nvPr>
            <p:ph idx="1" type="subTitle"/>
          </p:nvPr>
        </p:nvSpPr>
        <p:spPr>
          <a:xfrm>
            <a:off x="901850" y="4576267"/>
            <a:ext cx="2010900" cy="120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32" name="Google Shape;132;p11"/>
          <p:cNvSpPr txBox="1"/>
          <p:nvPr>
            <p:ph idx="2" type="title"/>
          </p:nvPr>
        </p:nvSpPr>
        <p:spPr>
          <a:xfrm>
            <a:off x="3567000" y="3751100"/>
            <a:ext cx="20109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2200">
                <a:solidFill>
                  <a:schemeClr val="accent2"/>
                </a:solidFill>
              </a:defRPr>
            </a:lvl1pPr>
            <a:lvl2pPr lvl="1" algn="ctr">
              <a:lnSpc>
                <a:spcPct val="100000"/>
              </a:lnSpc>
              <a:spcBef>
                <a:spcPts val="0"/>
              </a:spcBef>
              <a:spcAft>
                <a:spcPts val="0"/>
              </a:spcAft>
              <a:buClr>
                <a:srgbClr val="FF778A"/>
              </a:buClr>
              <a:buSzPts val="1400"/>
              <a:buNone/>
              <a:defRPr sz="1400">
                <a:solidFill>
                  <a:srgbClr val="FF778A"/>
                </a:solidFill>
              </a:defRPr>
            </a:lvl2pPr>
            <a:lvl3pPr lvl="2" algn="ctr">
              <a:lnSpc>
                <a:spcPct val="100000"/>
              </a:lnSpc>
              <a:spcBef>
                <a:spcPts val="0"/>
              </a:spcBef>
              <a:spcAft>
                <a:spcPts val="0"/>
              </a:spcAft>
              <a:buClr>
                <a:srgbClr val="FF778A"/>
              </a:buClr>
              <a:buSzPts val="1400"/>
              <a:buNone/>
              <a:defRPr sz="1400">
                <a:solidFill>
                  <a:srgbClr val="FF778A"/>
                </a:solidFill>
              </a:defRPr>
            </a:lvl3pPr>
            <a:lvl4pPr lvl="3" algn="ctr">
              <a:lnSpc>
                <a:spcPct val="100000"/>
              </a:lnSpc>
              <a:spcBef>
                <a:spcPts val="0"/>
              </a:spcBef>
              <a:spcAft>
                <a:spcPts val="0"/>
              </a:spcAft>
              <a:buClr>
                <a:srgbClr val="FF778A"/>
              </a:buClr>
              <a:buSzPts val="1400"/>
              <a:buNone/>
              <a:defRPr sz="1400">
                <a:solidFill>
                  <a:srgbClr val="FF778A"/>
                </a:solidFill>
              </a:defRPr>
            </a:lvl4pPr>
            <a:lvl5pPr lvl="4" algn="ctr">
              <a:lnSpc>
                <a:spcPct val="100000"/>
              </a:lnSpc>
              <a:spcBef>
                <a:spcPts val="0"/>
              </a:spcBef>
              <a:spcAft>
                <a:spcPts val="0"/>
              </a:spcAft>
              <a:buClr>
                <a:srgbClr val="FF778A"/>
              </a:buClr>
              <a:buSzPts val="1400"/>
              <a:buNone/>
              <a:defRPr sz="1400">
                <a:solidFill>
                  <a:srgbClr val="FF778A"/>
                </a:solidFill>
              </a:defRPr>
            </a:lvl5pPr>
            <a:lvl6pPr lvl="5" algn="ctr">
              <a:lnSpc>
                <a:spcPct val="100000"/>
              </a:lnSpc>
              <a:spcBef>
                <a:spcPts val="0"/>
              </a:spcBef>
              <a:spcAft>
                <a:spcPts val="0"/>
              </a:spcAft>
              <a:buClr>
                <a:srgbClr val="FF778A"/>
              </a:buClr>
              <a:buSzPts val="1400"/>
              <a:buNone/>
              <a:defRPr sz="1400">
                <a:solidFill>
                  <a:srgbClr val="FF778A"/>
                </a:solidFill>
              </a:defRPr>
            </a:lvl6pPr>
            <a:lvl7pPr lvl="6" algn="ctr">
              <a:lnSpc>
                <a:spcPct val="100000"/>
              </a:lnSpc>
              <a:spcBef>
                <a:spcPts val="0"/>
              </a:spcBef>
              <a:spcAft>
                <a:spcPts val="0"/>
              </a:spcAft>
              <a:buClr>
                <a:srgbClr val="FF778A"/>
              </a:buClr>
              <a:buSzPts val="1400"/>
              <a:buNone/>
              <a:defRPr sz="1400">
                <a:solidFill>
                  <a:srgbClr val="FF778A"/>
                </a:solidFill>
              </a:defRPr>
            </a:lvl7pPr>
            <a:lvl8pPr lvl="7" algn="ctr">
              <a:lnSpc>
                <a:spcPct val="100000"/>
              </a:lnSpc>
              <a:spcBef>
                <a:spcPts val="0"/>
              </a:spcBef>
              <a:spcAft>
                <a:spcPts val="0"/>
              </a:spcAft>
              <a:buClr>
                <a:srgbClr val="FF778A"/>
              </a:buClr>
              <a:buSzPts val="1400"/>
              <a:buNone/>
              <a:defRPr sz="1400">
                <a:solidFill>
                  <a:srgbClr val="FF778A"/>
                </a:solidFill>
              </a:defRPr>
            </a:lvl8pPr>
            <a:lvl9pPr lvl="8" algn="ctr">
              <a:lnSpc>
                <a:spcPct val="100000"/>
              </a:lnSpc>
              <a:spcBef>
                <a:spcPts val="0"/>
              </a:spcBef>
              <a:spcAft>
                <a:spcPts val="0"/>
              </a:spcAft>
              <a:buClr>
                <a:srgbClr val="FF778A"/>
              </a:buClr>
              <a:buSzPts val="1400"/>
              <a:buNone/>
              <a:defRPr sz="1400">
                <a:solidFill>
                  <a:srgbClr val="FF778A"/>
                </a:solidFill>
              </a:defRPr>
            </a:lvl9pPr>
          </a:lstStyle>
          <a:p/>
        </p:txBody>
      </p:sp>
      <p:sp>
        <p:nvSpPr>
          <p:cNvPr id="133" name="Google Shape;133;p11"/>
          <p:cNvSpPr txBox="1"/>
          <p:nvPr>
            <p:ph idx="3" type="subTitle"/>
          </p:nvPr>
        </p:nvSpPr>
        <p:spPr>
          <a:xfrm>
            <a:off x="3566928" y="4576267"/>
            <a:ext cx="2010900" cy="120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34" name="Google Shape;134;p11"/>
          <p:cNvSpPr txBox="1"/>
          <p:nvPr>
            <p:ph idx="4" type="title"/>
          </p:nvPr>
        </p:nvSpPr>
        <p:spPr>
          <a:xfrm>
            <a:off x="6233087" y="3751100"/>
            <a:ext cx="20109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2200">
                <a:solidFill>
                  <a:schemeClr val="accent3"/>
                </a:solidFill>
              </a:defRPr>
            </a:lvl1pPr>
            <a:lvl2pPr lvl="1" algn="ctr">
              <a:lnSpc>
                <a:spcPct val="100000"/>
              </a:lnSpc>
              <a:spcBef>
                <a:spcPts val="0"/>
              </a:spcBef>
              <a:spcAft>
                <a:spcPts val="0"/>
              </a:spcAft>
              <a:buClr>
                <a:srgbClr val="FF778A"/>
              </a:buClr>
              <a:buSzPts val="1400"/>
              <a:buNone/>
              <a:defRPr sz="1400">
                <a:solidFill>
                  <a:srgbClr val="FF778A"/>
                </a:solidFill>
              </a:defRPr>
            </a:lvl2pPr>
            <a:lvl3pPr lvl="2" algn="ctr">
              <a:lnSpc>
                <a:spcPct val="100000"/>
              </a:lnSpc>
              <a:spcBef>
                <a:spcPts val="0"/>
              </a:spcBef>
              <a:spcAft>
                <a:spcPts val="0"/>
              </a:spcAft>
              <a:buClr>
                <a:srgbClr val="FF778A"/>
              </a:buClr>
              <a:buSzPts val="1400"/>
              <a:buNone/>
              <a:defRPr sz="1400">
                <a:solidFill>
                  <a:srgbClr val="FF778A"/>
                </a:solidFill>
              </a:defRPr>
            </a:lvl3pPr>
            <a:lvl4pPr lvl="3" algn="ctr">
              <a:lnSpc>
                <a:spcPct val="100000"/>
              </a:lnSpc>
              <a:spcBef>
                <a:spcPts val="0"/>
              </a:spcBef>
              <a:spcAft>
                <a:spcPts val="0"/>
              </a:spcAft>
              <a:buClr>
                <a:srgbClr val="FF778A"/>
              </a:buClr>
              <a:buSzPts val="1400"/>
              <a:buNone/>
              <a:defRPr sz="1400">
                <a:solidFill>
                  <a:srgbClr val="FF778A"/>
                </a:solidFill>
              </a:defRPr>
            </a:lvl4pPr>
            <a:lvl5pPr lvl="4" algn="ctr">
              <a:lnSpc>
                <a:spcPct val="100000"/>
              </a:lnSpc>
              <a:spcBef>
                <a:spcPts val="0"/>
              </a:spcBef>
              <a:spcAft>
                <a:spcPts val="0"/>
              </a:spcAft>
              <a:buClr>
                <a:srgbClr val="FF778A"/>
              </a:buClr>
              <a:buSzPts val="1400"/>
              <a:buNone/>
              <a:defRPr sz="1400">
                <a:solidFill>
                  <a:srgbClr val="FF778A"/>
                </a:solidFill>
              </a:defRPr>
            </a:lvl5pPr>
            <a:lvl6pPr lvl="5" algn="ctr">
              <a:lnSpc>
                <a:spcPct val="100000"/>
              </a:lnSpc>
              <a:spcBef>
                <a:spcPts val="0"/>
              </a:spcBef>
              <a:spcAft>
                <a:spcPts val="0"/>
              </a:spcAft>
              <a:buClr>
                <a:srgbClr val="FF778A"/>
              </a:buClr>
              <a:buSzPts val="1400"/>
              <a:buNone/>
              <a:defRPr sz="1400">
                <a:solidFill>
                  <a:srgbClr val="FF778A"/>
                </a:solidFill>
              </a:defRPr>
            </a:lvl6pPr>
            <a:lvl7pPr lvl="6" algn="ctr">
              <a:lnSpc>
                <a:spcPct val="100000"/>
              </a:lnSpc>
              <a:spcBef>
                <a:spcPts val="0"/>
              </a:spcBef>
              <a:spcAft>
                <a:spcPts val="0"/>
              </a:spcAft>
              <a:buClr>
                <a:srgbClr val="FF778A"/>
              </a:buClr>
              <a:buSzPts val="1400"/>
              <a:buNone/>
              <a:defRPr sz="1400">
                <a:solidFill>
                  <a:srgbClr val="FF778A"/>
                </a:solidFill>
              </a:defRPr>
            </a:lvl7pPr>
            <a:lvl8pPr lvl="7" algn="ctr">
              <a:lnSpc>
                <a:spcPct val="100000"/>
              </a:lnSpc>
              <a:spcBef>
                <a:spcPts val="0"/>
              </a:spcBef>
              <a:spcAft>
                <a:spcPts val="0"/>
              </a:spcAft>
              <a:buClr>
                <a:srgbClr val="FF778A"/>
              </a:buClr>
              <a:buSzPts val="1400"/>
              <a:buNone/>
              <a:defRPr sz="1400">
                <a:solidFill>
                  <a:srgbClr val="FF778A"/>
                </a:solidFill>
              </a:defRPr>
            </a:lvl8pPr>
            <a:lvl9pPr lvl="8" algn="ctr">
              <a:lnSpc>
                <a:spcPct val="100000"/>
              </a:lnSpc>
              <a:spcBef>
                <a:spcPts val="0"/>
              </a:spcBef>
              <a:spcAft>
                <a:spcPts val="0"/>
              </a:spcAft>
              <a:buClr>
                <a:srgbClr val="FF778A"/>
              </a:buClr>
              <a:buSzPts val="1400"/>
              <a:buNone/>
              <a:defRPr sz="1400">
                <a:solidFill>
                  <a:srgbClr val="FF778A"/>
                </a:solidFill>
              </a:defRPr>
            </a:lvl9pPr>
          </a:lstStyle>
          <a:p/>
        </p:txBody>
      </p:sp>
      <p:sp>
        <p:nvSpPr>
          <p:cNvPr id="135" name="Google Shape;135;p11"/>
          <p:cNvSpPr txBox="1"/>
          <p:nvPr>
            <p:ph idx="5" type="subTitle"/>
          </p:nvPr>
        </p:nvSpPr>
        <p:spPr>
          <a:xfrm>
            <a:off x="6233037" y="4576267"/>
            <a:ext cx="2010900" cy="120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36" name="Google Shape;136;p11"/>
          <p:cNvSpPr txBox="1"/>
          <p:nvPr>
            <p:ph idx="6" type="title"/>
          </p:nvPr>
        </p:nvSpPr>
        <p:spPr>
          <a:xfrm>
            <a:off x="1739850" y="713300"/>
            <a:ext cx="56643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i="0" sz="24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137" name="Google Shape;137;p11"/>
          <p:cNvGrpSpPr/>
          <p:nvPr/>
        </p:nvGrpSpPr>
        <p:grpSpPr>
          <a:xfrm>
            <a:off x="329730" y="375117"/>
            <a:ext cx="8628146" cy="6214681"/>
            <a:chOff x="329730" y="281345"/>
            <a:chExt cx="8628146" cy="4661127"/>
          </a:xfrm>
        </p:grpSpPr>
        <p:sp>
          <p:nvSpPr>
            <p:cNvPr id="138" name="Google Shape;138;p11"/>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ICTURE">
  <p:cSld name="CUSTOM_12_1">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12"/>
          <p:cNvSpPr txBox="1"/>
          <p:nvPr>
            <p:ph type="title"/>
          </p:nvPr>
        </p:nvSpPr>
        <p:spPr>
          <a:xfrm flipH="1">
            <a:off x="5365325" y="1263600"/>
            <a:ext cx="3066000" cy="26235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Clr>
                <a:srgbClr val="FFC39F"/>
              </a:buClr>
              <a:buSzPts val="3300"/>
              <a:buNone/>
              <a:defRPr i="0">
                <a:solidFill>
                  <a:srgbClr val="C9DAF8"/>
                </a:solidFill>
              </a:defRPr>
            </a:lvl1pPr>
            <a:lvl2pPr lvl="1" algn="r">
              <a:lnSpc>
                <a:spcPct val="100000"/>
              </a:lnSpc>
              <a:spcBef>
                <a:spcPts val="0"/>
              </a:spcBef>
              <a:spcAft>
                <a:spcPts val="0"/>
              </a:spcAft>
              <a:buClr>
                <a:schemeClr val="accent1"/>
              </a:buClr>
              <a:buSzPts val="2500"/>
              <a:buNone/>
              <a:defRPr sz="2500">
                <a:solidFill>
                  <a:schemeClr val="accent1"/>
                </a:solidFill>
              </a:defRPr>
            </a:lvl2pPr>
            <a:lvl3pPr lvl="2" algn="r">
              <a:lnSpc>
                <a:spcPct val="100000"/>
              </a:lnSpc>
              <a:spcBef>
                <a:spcPts val="0"/>
              </a:spcBef>
              <a:spcAft>
                <a:spcPts val="0"/>
              </a:spcAft>
              <a:buClr>
                <a:schemeClr val="accent1"/>
              </a:buClr>
              <a:buSzPts val="2500"/>
              <a:buNone/>
              <a:defRPr sz="2500">
                <a:solidFill>
                  <a:schemeClr val="accent1"/>
                </a:solidFill>
              </a:defRPr>
            </a:lvl3pPr>
            <a:lvl4pPr lvl="3" algn="r">
              <a:lnSpc>
                <a:spcPct val="100000"/>
              </a:lnSpc>
              <a:spcBef>
                <a:spcPts val="0"/>
              </a:spcBef>
              <a:spcAft>
                <a:spcPts val="0"/>
              </a:spcAft>
              <a:buClr>
                <a:schemeClr val="accent1"/>
              </a:buClr>
              <a:buSzPts val="2500"/>
              <a:buNone/>
              <a:defRPr sz="2500">
                <a:solidFill>
                  <a:schemeClr val="accent1"/>
                </a:solidFill>
              </a:defRPr>
            </a:lvl4pPr>
            <a:lvl5pPr lvl="4" algn="r">
              <a:lnSpc>
                <a:spcPct val="100000"/>
              </a:lnSpc>
              <a:spcBef>
                <a:spcPts val="0"/>
              </a:spcBef>
              <a:spcAft>
                <a:spcPts val="0"/>
              </a:spcAft>
              <a:buClr>
                <a:schemeClr val="accent1"/>
              </a:buClr>
              <a:buSzPts val="2500"/>
              <a:buNone/>
              <a:defRPr sz="2500">
                <a:solidFill>
                  <a:schemeClr val="accent1"/>
                </a:solidFill>
              </a:defRPr>
            </a:lvl5pPr>
            <a:lvl6pPr lvl="5" algn="r">
              <a:lnSpc>
                <a:spcPct val="100000"/>
              </a:lnSpc>
              <a:spcBef>
                <a:spcPts val="0"/>
              </a:spcBef>
              <a:spcAft>
                <a:spcPts val="0"/>
              </a:spcAft>
              <a:buClr>
                <a:schemeClr val="accent1"/>
              </a:buClr>
              <a:buSzPts val="2500"/>
              <a:buNone/>
              <a:defRPr sz="2500">
                <a:solidFill>
                  <a:schemeClr val="accent1"/>
                </a:solidFill>
              </a:defRPr>
            </a:lvl6pPr>
            <a:lvl7pPr lvl="6" algn="r">
              <a:lnSpc>
                <a:spcPct val="100000"/>
              </a:lnSpc>
              <a:spcBef>
                <a:spcPts val="0"/>
              </a:spcBef>
              <a:spcAft>
                <a:spcPts val="0"/>
              </a:spcAft>
              <a:buClr>
                <a:schemeClr val="accent1"/>
              </a:buClr>
              <a:buSzPts val="2500"/>
              <a:buNone/>
              <a:defRPr sz="2500">
                <a:solidFill>
                  <a:schemeClr val="accent1"/>
                </a:solidFill>
              </a:defRPr>
            </a:lvl7pPr>
            <a:lvl8pPr lvl="7" algn="r">
              <a:lnSpc>
                <a:spcPct val="100000"/>
              </a:lnSpc>
              <a:spcBef>
                <a:spcPts val="0"/>
              </a:spcBef>
              <a:spcAft>
                <a:spcPts val="0"/>
              </a:spcAft>
              <a:buClr>
                <a:schemeClr val="accent1"/>
              </a:buClr>
              <a:buSzPts val="2500"/>
              <a:buNone/>
              <a:defRPr sz="2500">
                <a:solidFill>
                  <a:schemeClr val="accent1"/>
                </a:solidFill>
              </a:defRPr>
            </a:lvl8pPr>
            <a:lvl9pPr lvl="8" algn="r">
              <a:lnSpc>
                <a:spcPct val="100000"/>
              </a:lnSpc>
              <a:spcBef>
                <a:spcPts val="0"/>
              </a:spcBef>
              <a:spcAft>
                <a:spcPts val="0"/>
              </a:spcAft>
              <a:buClr>
                <a:schemeClr val="accent1"/>
              </a:buClr>
              <a:buSzPts val="2500"/>
              <a:buNone/>
              <a:defRPr sz="2500">
                <a:solidFill>
                  <a:schemeClr val="accent1"/>
                </a:solidFill>
              </a:defRPr>
            </a:lvl9pPr>
          </a:lstStyle>
          <a:p/>
        </p:txBody>
      </p:sp>
      <p:sp>
        <p:nvSpPr>
          <p:cNvPr id="146" name="Google Shape;146;p12"/>
          <p:cNvSpPr txBox="1"/>
          <p:nvPr>
            <p:ph idx="1" type="subTitle"/>
          </p:nvPr>
        </p:nvSpPr>
        <p:spPr>
          <a:xfrm flipH="1">
            <a:off x="5365325" y="3998067"/>
            <a:ext cx="3066000" cy="15963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grpSp>
        <p:nvGrpSpPr>
          <p:cNvPr id="147" name="Google Shape;147;p12"/>
          <p:cNvGrpSpPr/>
          <p:nvPr/>
        </p:nvGrpSpPr>
        <p:grpSpPr>
          <a:xfrm>
            <a:off x="329730" y="375117"/>
            <a:ext cx="8628146" cy="6214681"/>
            <a:chOff x="329730" y="281345"/>
            <a:chExt cx="8628146" cy="4661127"/>
          </a:xfrm>
        </p:grpSpPr>
        <p:sp>
          <p:nvSpPr>
            <p:cNvPr id="148" name="Google Shape;148;p12"/>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2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3"/>
          <p:cNvSpPr txBox="1"/>
          <p:nvPr>
            <p:ph type="title"/>
          </p:nvPr>
        </p:nvSpPr>
        <p:spPr>
          <a:xfrm>
            <a:off x="911909" y="1244167"/>
            <a:ext cx="2676300" cy="436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00"/>
              <a:buNone/>
              <a:defRPr sz="4800"/>
            </a:lvl1pPr>
            <a:lvl2pPr lvl="1" algn="l">
              <a:lnSpc>
                <a:spcPct val="100000"/>
              </a:lnSpc>
              <a:spcBef>
                <a:spcPts val="0"/>
              </a:spcBef>
              <a:spcAft>
                <a:spcPts val="0"/>
              </a:spcAft>
              <a:buSzPts val="700"/>
              <a:buNone/>
              <a:defRPr sz="4800"/>
            </a:lvl2pPr>
            <a:lvl3pPr lvl="2" algn="l">
              <a:lnSpc>
                <a:spcPct val="100000"/>
              </a:lnSpc>
              <a:spcBef>
                <a:spcPts val="0"/>
              </a:spcBef>
              <a:spcAft>
                <a:spcPts val="0"/>
              </a:spcAft>
              <a:buSzPts val="700"/>
              <a:buNone/>
              <a:defRPr sz="4800"/>
            </a:lvl3pPr>
            <a:lvl4pPr lvl="3" algn="l">
              <a:lnSpc>
                <a:spcPct val="100000"/>
              </a:lnSpc>
              <a:spcBef>
                <a:spcPts val="0"/>
              </a:spcBef>
              <a:spcAft>
                <a:spcPts val="0"/>
              </a:spcAft>
              <a:buSzPts val="700"/>
              <a:buNone/>
              <a:defRPr sz="4800"/>
            </a:lvl4pPr>
            <a:lvl5pPr lvl="4" algn="l">
              <a:lnSpc>
                <a:spcPct val="100000"/>
              </a:lnSpc>
              <a:spcBef>
                <a:spcPts val="0"/>
              </a:spcBef>
              <a:spcAft>
                <a:spcPts val="0"/>
              </a:spcAft>
              <a:buSzPts val="700"/>
              <a:buNone/>
              <a:defRPr sz="4800"/>
            </a:lvl5pPr>
            <a:lvl6pPr lvl="5" algn="l">
              <a:lnSpc>
                <a:spcPct val="100000"/>
              </a:lnSpc>
              <a:spcBef>
                <a:spcPts val="0"/>
              </a:spcBef>
              <a:spcAft>
                <a:spcPts val="0"/>
              </a:spcAft>
              <a:buSzPts val="700"/>
              <a:buNone/>
              <a:defRPr sz="4800"/>
            </a:lvl6pPr>
            <a:lvl7pPr lvl="6" algn="l">
              <a:lnSpc>
                <a:spcPct val="100000"/>
              </a:lnSpc>
              <a:spcBef>
                <a:spcPts val="0"/>
              </a:spcBef>
              <a:spcAft>
                <a:spcPts val="0"/>
              </a:spcAft>
              <a:buSzPts val="700"/>
              <a:buNone/>
              <a:defRPr sz="4800"/>
            </a:lvl7pPr>
            <a:lvl8pPr lvl="7" algn="l">
              <a:lnSpc>
                <a:spcPct val="100000"/>
              </a:lnSpc>
              <a:spcBef>
                <a:spcPts val="0"/>
              </a:spcBef>
              <a:spcAft>
                <a:spcPts val="0"/>
              </a:spcAft>
              <a:buSzPts val="700"/>
              <a:buNone/>
              <a:defRPr sz="4800"/>
            </a:lvl8pPr>
            <a:lvl9pPr lvl="8" algn="l">
              <a:lnSpc>
                <a:spcPct val="100000"/>
              </a:lnSpc>
              <a:spcBef>
                <a:spcPts val="0"/>
              </a:spcBef>
              <a:spcAft>
                <a:spcPts val="0"/>
              </a:spcAft>
              <a:buSzPts val="700"/>
              <a:buNone/>
              <a:defRPr sz="4800"/>
            </a:lvl9pPr>
          </a:lstStyle>
          <a:p/>
        </p:txBody>
      </p:sp>
      <p:grpSp>
        <p:nvGrpSpPr>
          <p:cNvPr id="156" name="Google Shape;156;p13"/>
          <p:cNvGrpSpPr/>
          <p:nvPr/>
        </p:nvGrpSpPr>
        <p:grpSpPr>
          <a:xfrm>
            <a:off x="329730" y="375117"/>
            <a:ext cx="8628146" cy="6214681"/>
            <a:chOff x="329730" y="281345"/>
            <a:chExt cx="8628146" cy="4661127"/>
          </a:xfrm>
        </p:grpSpPr>
        <p:sp>
          <p:nvSpPr>
            <p:cNvPr id="157" name="Google Shape;157;p13"/>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5">
  <p:cSld name="CUSTOM_12_1_1_1_1">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14"/>
          <p:cNvSpPr txBox="1"/>
          <p:nvPr>
            <p:ph type="title"/>
          </p:nvPr>
        </p:nvSpPr>
        <p:spPr>
          <a:xfrm>
            <a:off x="712670" y="1244167"/>
            <a:ext cx="4041900" cy="436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00"/>
              <a:buNone/>
              <a:defRPr sz="4800"/>
            </a:lvl1pPr>
            <a:lvl2pPr lvl="1" algn="l">
              <a:lnSpc>
                <a:spcPct val="100000"/>
              </a:lnSpc>
              <a:spcBef>
                <a:spcPts val="0"/>
              </a:spcBef>
              <a:spcAft>
                <a:spcPts val="0"/>
              </a:spcAft>
              <a:buSzPts val="700"/>
              <a:buNone/>
              <a:defRPr sz="4800"/>
            </a:lvl2pPr>
            <a:lvl3pPr lvl="2" algn="l">
              <a:lnSpc>
                <a:spcPct val="100000"/>
              </a:lnSpc>
              <a:spcBef>
                <a:spcPts val="0"/>
              </a:spcBef>
              <a:spcAft>
                <a:spcPts val="0"/>
              </a:spcAft>
              <a:buSzPts val="700"/>
              <a:buNone/>
              <a:defRPr sz="4800"/>
            </a:lvl3pPr>
            <a:lvl4pPr lvl="3" algn="l">
              <a:lnSpc>
                <a:spcPct val="100000"/>
              </a:lnSpc>
              <a:spcBef>
                <a:spcPts val="0"/>
              </a:spcBef>
              <a:spcAft>
                <a:spcPts val="0"/>
              </a:spcAft>
              <a:buSzPts val="700"/>
              <a:buNone/>
              <a:defRPr sz="4800"/>
            </a:lvl4pPr>
            <a:lvl5pPr lvl="4" algn="l">
              <a:lnSpc>
                <a:spcPct val="100000"/>
              </a:lnSpc>
              <a:spcBef>
                <a:spcPts val="0"/>
              </a:spcBef>
              <a:spcAft>
                <a:spcPts val="0"/>
              </a:spcAft>
              <a:buSzPts val="700"/>
              <a:buNone/>
              <a:defRPr sz="4800"/>
            </a:lvl5pPr>
            <a:lvl6pPr lvl="5" algn="l">
              <a:lnSpc>
                <a:spcPct val="100000"/>
              </a:lnSpc>
              <a:spcBef>
                <a:spcPts val="0"/>
              </a:spcBef>
              <a:spcAft>
                <a:spcPts val="0"/>
              </a:spcAft>
              <a:buSzPts val="700"/>
              <a:buNone/>
              <a:defRPr sz="4800"/>
            </a:lvl6pPr>
            <a:lvl7pPr lvl="6" algn="l">
              <a:lnSpc>
                <a:spcPct val="100000"/>
              </a:lnSpc>
              <a:spcBef>
                <a:spcPts val="0"/>
              </a:spcBef>
              <a:spcAft>
                <a:spcPts val="0"/>
              </a:spcAft>
              <a:buSzPts val="700"/>
              <a:buNone/>
              <a:defRPr sz="4800"/>
            </a:lvl7pPr>
            <a:lvl8pPr lvl="7" algn="l">
              <a:lnSpc>
                <a:spcPct val="100000"/>
              </a:lnSpc>
              <a:spcBef>
                <a:spcPts val="0"/>
              </a:spcBef>
              <a:spcAft>
                <a:spcPts val="0"/>
              </a:spcAft>
              <a:buSzPts val="700"/>
              <a:buNone/>
              <a:defRPr sz="4800"/>
            </a:lvl8pPr>
            <a:lvl9pPr lvl="8" algn="l">
              <a:lnSpc>
                <a:spcPct val="100000"/>
              </a:lnSpc>
              <a:spcBef>
                <a:spcPts val="0"/>
              </a:spcBef>
              <a:spcAft>
                <a:spcPts val="0"/>
              </a:spcAft>
              <a:buSzPts val="700"/>
              <a:buNone/>
              <a:defRPr sz="4800"/>
            </a:lvl9pPr>
          </a:lstStyle>
          <a:p/>
        </p:txBody>
      </p:sp>
      <p:grpSp>
        <p:nvGrpSpPr>
          <p:cNvPr id="165" name="Google Shape;165;p14"/>
          <p:cNvGrpSpPr/>
          <p:nvPr/>
        </p:nvGrpSpPr>
        <p:grpSpPr>
          <a:xfrm>
            <a:off x="329730" y="375117"/>
            <a:ext cx="8628146" cy="6214681"/>
            <a:chOff x="329730" y="281345"/>
            <a:chExt cx="8628146" cy="4661127"/>
          </a:xfrm>
        </p:grpSpPr>
        <p:sp>
          <p:nvSpPr>
            <p:cNvPr id="166" name="Google Shape;166;p14"/>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CUSTOM_8">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15"/>
          <p:cNvSpPr txBox="1"/>
          <p:nvPr>
            <p:ph type="title"/>
          </p:nvPr>
        </p:nvSpPr>
        <p:spPr>
          <a:xfrm>
            <a:off x="1739850" y="713300"/>
            <a:ext cx="56643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i="0" sz="24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174" name="Google Shape;174;p15"/>
          <p:cNvGrpSpPr/>
          <p:nvPr/>
        </p:nvGrpSpPr>
        <p:grpSpPr>
          <a:xfrm>
            <a:off x="329730" y="375117"/>
            <a:ext cx="8628146" cy="6214681"/>
            <a:chOff x="329730" y="281345"/>
            <a:chExt cx="8628146" cy="4661127"/>
          </a:xfrm>
        </p:grpSpPr>
        <p:sp>
          <p:nvSpPr>
            <p:cNvPr id="175" name="Google Shape;175;p15"/>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16"/>
          <p:cNvSpPr txBox="1"/>
          <p:nvPr>
            <p:ph idx="1" type="subTitle"/>
          </p:nvPr>
        </p:nvSpPr>
        <p:spPr>
          <a:xfrm>
            <a:off x="2460900" y="4381200"/>
            <a:ext cx="4222200" cy="410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3" name="Google Shape;183;p16"/>
          <p:cNvSpPr txBox="1"/>
          <p:nvPr>
            <p:ph type="title"/>
          </p:nvPr>
        </p:nvSpPr>
        <p:spPr>
          <a:xfrm>
            <a:off x="1852950" y="2260700"/>
            <a:ext cx="5438100" cy="1485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6000"/>
              <a:buNone/>
              <a:defRPr sz="9600">
                <a:solidFill>
                  <a:schemeClr val="accent2"/>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grpSp>
        <p:nvGrpSpPr>
          <p:cNvPr id="184" name="Google Shape;184;p16"/>
          <p:cNvGrpSpPr/>
          <p:nvPr/>
        </p:nvGrpSpPr>
        <p:grpSpPr>
          <a:xfrm>
            <a:off x="329730" y="375117"/>
            <a:ext cx="8628146" cy="6214681"/>
            <a:chOff x="329730" y="281345"/>
            <a:chExt cx="8628146" cy="4661127"/>
          </a:xfrm>
        </p:grpSpPr>
        <p:sp>
          <p:nvSpPr>
            <p:cNvPr id="185" name="Google Shape;185;p16"/>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6"/>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
  <p:cSld name="CUSTOM_5_1_1_1">
    <p:bg>
      <p:bgPr>
        <a:blipFill>
          <a:blip r:embed="rId2">
            <a:alphaModFix/>
          </a:blip>
          <a:stretch>
            <a:fillRect/>
          </a:stretch>
        </a:blipFill>
      </p:bgPr>
    </p:bg>
    <p:spTree>
      <p:nvGrpSpPr>
        <p:cNvPr id="191" name="Shape 191"/>
        <p:cNvGrpSpPr/>
        <p:nvPr/>
      </p:nvGrpSpPr>
      <p:grpSpPr>
        <a:xfrm>
          <a:off x="0" y="0"/>
          <a:ext cx="0" cy="0"/>
          <a:chOff x="0" y="0"/>
          <a:chExt cx="0" cy="0"/>
        </a:xfrm>
      </p:grpSpPr>
      <p:sp>
        <p:nvSpPr>
          <p:cNvPr id="192" name="Google Shape;192;p17"/>
          <p:cNvSpPr txBox="1"/>
          <p:nvPr>
            <p:ph idx="1" type="subTitle"/>
          </p:nvPr>
        </p:nvSpPr>
        <p:spPr>
          <a:xfrm>
            <a:off x="2088175" y="1810333"/>
            <a:ext cx="4967700" cy="528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93" name="Google Shape;193;p17"/>
          <p:cNvSpPr txBox="1"/>
          <p:nvPr>
            <p:ph idx="2" type="subTitle"/>
          </p:nvPr>
        </p:nvSpPr>
        <p:spPr>
          <a:xfrm>
            <a:off x="2088175" y="3629525"/>
            <a:ext cx="4967700" cy="528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94" name="Google Shape;194;p17"/>
          <p:cNvSpPr txBox="1"/>
          <p:nvPr>
            <p:ph idx="3" type="subTitle"/>
          </p:nvPr>
        </p:nvSpPr>
        <p:spPr>
          <a:xfrm>
            <a:off x="2088175" y="5393967"/>
            <a:ext cx="4967700" cy="528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95" name="Google Shape;195;p17"/>
          <p:cNvSpPr txBox="1"/>
          <p:nvPr>
            <p:ph type="title"/>
          </p:nvPr>
        </p:nvSpPr>
        <p:spPr>
          <a:xfrm>
            <a:off x="2827350" y="859703"/>
            <a:ext cx="34893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4"/>
              </a:buClr>
              <a:buSzPts val="3600"/>
              <a:buNone/>
              <a:defRPr sz="36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6" name="Google Shape;196;p17"/>
          <p:cNvSpPr txBox="1"/>
          <p:nvPr>
            <p:ph idx="4" type="title"/>
          </p:nvPr>
        </p:nvSpPr>
        <p:spPr>
          <a:xfrm>
            <a:off x="2827350" y="2700068"/>
            <a:ext cx="34893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3600"/>
              <a:buNone/>
              <a:defRPr sz="3600">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7" name="Google Shape;197;p17"/>
          <p:cNvSpPr txBox="1"/>
          <p:nvPr>
            <p:ph idx="5" type="title"/>
          </p:nvPr>
        </p:nvSpPr>
        <p:spPr>
          <a:xfrm>
            <a:off x="2827350" y="4453451"/>
            <a:ext cx="34893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198" name="Google Shape;198;p17"/>
          <p:cNvGrpSpPr/>
          <p:nvPr/>
        </p:nvGrpSpPr>
        <p:grpSpPr>
          <a:xfrm>
            <a:off x="329730" y="375117"/>
            <a:ext cx="8628146" cy="6214681"/>
            <a:chOff x="329730" y="281345"/>
            <a:chExt cx="8628146" cy="4661127"/>
          </a:xfrm>
        </p:grpSpPr>
        <p:sp>
          <p:nvSpPr>
            <p:cNvPr id="199" name="Google Shape;199;p17"/>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7"/>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wo Content_1_1">
    <p:bg>
      <p:bgPr>
        <a:blipFill>
          <a:blip r:embed="rId2">
            <a:alphaModFix/>
          </a:blip>
          <a:stretch>
            <a:fillRect/>
          </a:stretch>
        </a:blipFill>
      </p:bgPr>
    </p:bg>
    <p:spTree>
      <p:nvGrpSpPr>
        <p:cNvPr id="205" name="Shape 205"/>
        <p:cNvGrpSpPr/>
        <p:nvPr/>
      </p:nvGrpSpPr>
      <p:grpSpPr>
        <a:xfrm>
          <a:off x="0" y="0"/>
          <a:ext cx="0" cy="0"/>
          <a:chOff x="0" y="0"/>
          <a:chExt cx="0" cy="0"/>
        </a:xfrm>
      </p:grpSpPr>
      <p:sp>
        <p:nvSpPr>
          <p:cNvPr id="206" name="Google Shape;206;p18"/>
          <p:cNvSpPr txBox="1"/>
          <p:nvPr>
            <p:ph type="title"/>
          </p:nvPr>
        </p:nvSpPr>
        <p:spPr>
          <a:xfrm>
            <a:off x="925020" y="2124733"/>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dk2"/>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07" name="Google Shape;207;p18"/>
          <p:cNvSpPr txBox="1"/>
          <p:nvPr>
            <p:ph idx="1" type="subTitle"/>
          </p:nvPr>
        </p:nvSpPr>
        <p:spPr>
          <a:xfrm>
            <a:off x="712675" y="272262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08" name="Google Shape;208;p18"/>
          <p:cNvSpPr txBox="1"/>
          <p:nvPr>
            <p:ph idx="2" type="title"/>
          </p:nvPr>
        </p:nvSpPr>
        <p:spPr>
          <a:xfrm>
            <a:off x="6357863" y="2124733"/>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09" name="Google Shape;209;p18"/>
          <p:cNvSpPr txBox="1"/>
          <p:nvPr>
            <p:ph idx="3" type="subTitle"/>
          </p:nvPr>
        </p:nvSpPr>
        <p:spPr>
          <a:xfrm>
            <a:off x="6145523" y="272262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10" name="Google Shape;210;p18"/>
          <p:cNvSpPr txBox="1"/>
          <p:nvPr>
            <p:ph idx="4" type="title"/>
          </p:nvPr>
        </p:nvSpPr>
        <p:spPr>
          <a:xfrm>
            <a:off x="3640784" y="4381555"/>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accent3"/>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11" name="Google Shape;211;p18"/>
          <p:cNvSpPr txBox="1"/>
          <p:nvPr>
            <p:ph idx="5" type="subTitle"/>
          </p:nvPr>
        </p:nvSpPr>
        <p:spPr>
          <a:xfrm>
            <a:off x="3428441" y="497946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12" name="Google Shape;212;p18"/>
          <p:cNvSpPr txBox="1"/>
          <p:nvPr>
            <p:ph idx="6" type="title"/>
          </p:nvPr>
        </p:nvSpPr>
        <p:spPr>
          <a:xfrm>
            <a:off x="3640784" y="2124733"/>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lt2"/>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13" name="Google Shape;213;p18"/>
          <p:cNvSpPr txBox="1"/>
          <p:nvPr>
            <p:ph idx="7" type="subTitle"/>
          </p:nvPr>
        </p:nvSpPr>
        <p:spPr>
          <a:xfrm>
            <a:off x="3428441" y="272262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14" name="Google Shape;214;p18"/>
          <p:cNvSpPr txBox="1"/>
          <p:nvPr>
            <p:ph idx="8" type="title"/>
          </p:nvPr>
        </p:nvSpPr>
        <p:spPr>
          <a:xfrm>
            <a:off x="925020" y="4381555"/>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accent2"/>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15" name="Google Shape;215;p18"/>
          <p:cNvSpPr txBox="1"/>
          <p:nvPr>
            <p:ph idx="9" type="subTitle"/>
          </p:nvPr>
        </p:nvSpPr>
        <p:spPr>
          <a:xfrm>
            <a:off x="712675" y="497946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16" name="Google Shape;216;p18"/>
          <p:cNvSpPr txBox="1"/>
          <p:nvPr>
            <p:ph idx="13" type="title"/>
          </p:nvPr>
        </p:nvSpPr>
        <p:spPr>
          <a:xfrm>
            <a:off x="6357863" y="4381555"/>
            <a:ext cx="18633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2400"/>
              <a:buNone/>
              <a:defRPr i="0" sz="2400">
                <a:solidFill>
                  <a:schemeClr val="accent4"/>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217" name="Google Shape;217;p18"/>
          <p:cNvSpPr txBox="1"/>
          <p:nvPr>
            <p:ph idx="14" type="subTitle"/>
          </p:nvPr>
        </p:nvSpPr>
        <p:spPr>
          <a:xfrm>
            <a:off x="6145523" y="4979469"/>
            <a:ext cx="22881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500"/>
            </a:lvl2pPr>
            <a:lvl3pPr lvl="2" algn="ctr">
              <a:lnSpc>
                <a:spcPct val="100000"/>
              </a:lnSpc>
              <a:spcBef>
                <a:spcPts val="0"/>
              </a:spcBef>
              <a:spcAft>
                <a:spcPts val="0"/>
              </a:spcAft>
              <a:buSzPts val="1600"/>
              <a:buNone/>
              <a:defRPr sz="1500"/>
            </a:lvl3pPr>
            <a:lvl4pPr lvl="3" algn="ctr">
              <a:lnSpc>
                <a:spcPct val="100000"/>
              </a:lnSpc>
              <a:spcBef>
                <a:spcPts val="0"/>
              </a:spcBef>
              <a:spcAft>
                <a:spcPts val="0"/>
              </a:spcAft>
              <a:buSzPts val="1600"/>
              <a:buNone/>
              <a:defRPr sz="1500"/>
            </a:lvl4pPr>
            <a:lvl5pPr lvl="4" algn="ctr">
              <a:lnSpc>
                <a:spcPct val="100000"/>
              </a:lnSpc>
              <a:spcBef>
                <a:spcPts val="0"/>
              </a:spcBef>
              <a:spcAft>
                <a:spcPts val="0"/>
              </a:spcAft>
              <a:buSzPts val="1600"/>
              <a:buNone/>
              <a:defRPr sz="1500"/>
            </a:lvl5pPr>
            <a:lvl6pPr lvl="5" algn="ctr">
              <a:lnSpc>
                <a:spcPct val="100000"/>
              </a:lnSpc>
              <a:spcBef>
                <a:spcPts val="0"/>
              </a:spcBef>
              <a:spcAft>
                <a:spcPts val="0"/>
              </a:spcAft>
              <a:buSzPts val="1600"/>
              <a:buNone/>
              <a:defRPr sz="1500"/>
            </a:lvl6pPr>
            <a:lvl7pPr lvl="6" algn="ctr">
              <a:lnSpc>
                <a:spcPct val="100000"/>
              </a:lnSpc>
              <a:spcBef>
                <a:spcPts val="0"/>
              </a:spcBef>
              <a:spcAft>
                <a:spcPts val="0"/>
              </a:spcAft>
              <a:buSzPts val="1600"/>
              <a:buNone/>
              <a:defRPr sz="1500"/>
            </a:lvl7pPr>
            <a:lvl8pPr lvl="7" algn="ctr">
              <a:lnSpc>
                <a:spcPct val="100000"/>
              </a:lnSpc>
              <a:spcBef>
                <a:spcPts val="0"/>
              </a:spcBef>
              <a:spcAft>
                <a:spcPts val="0"/>
              </a:spcAft>
              <a:buSzPts val="1600"/>
              <a:buNone/>
              <a:defRPr sz="1500"/>
            </a:lvl8pPr>
            <a:lvl9pPr lvl="8" algn="ctr">
              <a:lnSpc>
                <a:spcPct val="100000"/>
              </a:lnSpc>
              <a:spcBef>
                <a:spcPts val="0"/>
              </a:spcBef>
              <a:spcAft>
                <a:spcPts val="0"/>
              </a:spcAft>
              <a:buSzPts val="1600"/>
              <a:buNone/>
              <a:defRPr sz="1500"/>
            </a:lvl9pPr>
          </a:lstStyle>
          <a:p/>
        </p:txBody>
      </p:sp>
      <p:sp>
        <p:nvSpPr>
          <p:cNvPr id="218" name="Google Shape;218;p18"/>
          <p:cNvSpPr txBox="1"/>
          <p:nvPr>
            <p:ph idx="15" type="title"/>
          </p:nvPr>
        </p:nvSpPr>
        <p:spPr>
          <a:xfrm>
            <a:off x="1739850" y="713300"/>
            <a:ext cx="56643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i="0" sz="24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219" name="Google Shape;219;p18"/>
          <p:cNvGrpSpPr/>
          <p:nvPr/>
        </p:nvGrpSpPr>
        <p:grpSpPr>
          <a:xfrm>
            <a:off x="329730" y="375117"/>
            <a:ext cx="8628146" cy="6214681"/>
            <a:chOff x="329730" y="281345"/>
            <a:chExt cx="8628146" cy="4661127"/>
          </a:xfrm>
        </p:grpSpPr>
        <p:sp>
          <p:nvSpPr>
            <p:cNvPr id="220" name="Google Shape;220;p18"/>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CIAL MEDIA 1">
  <p:cSld name="CUSTOM_10">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19"/>
          <p:cNvSpPr txBox="1"/>
          <p:nvPr>
            <p:ph type="title"/>
          </p:nvPr>
        </p:nvSpPr>
        <p:spPr>
          <a:xfrm>
            <a:off x="4274200" y="1701800"/>
            <a:ext cx="1659900" cy="180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C39F"/>
              </a:buClr>
              <a:buSzPts val="2200"/>
              <a:buNone/>
              <a:defRPr i="0" sz="4000">
                <a:solidFill>
                  <a:schemeClr val="lt2"/>
                </a:solidFill>
              </a:defRPr>
            </a:lvl1pPr>
            <a:lvl2pPr lvl="1" algn="l">
              <a:lnSpc>
                <a:spcPct val="100000"/>
              </a:lnSpc>
              <a:spcBef>
                <a:spcPts val="0"/>
              </a:spcBef>
              <a:spcAft>
                <a:spcPts val="0"/>
              </a:spcAft>
              <a:buClr>
                <a:schemeClr val="accent1"/>
              </a:buClr>
              <a:buSzPts val="2500"/>
              <a:buNone/>
              <a:defRPr sz="2500">
                <a:solidFill>
                  <a:schemeClr val="accent1"/>
                </a:solidFill>
              </a:defRPr>
            </a:lvl2pPr>
            <a:lvl3pPr lvl="2" algn="l">
              <a:lnSpc>
                <a:spcPct val="100000"/>
              </a:lnSpc>
              <a:spcBef>
                <a:spcPts val="0"/>
              </a:spcBef>
              <a:spcAft>
                <a:spcPts val="0"/>
              </a:spcAft>
              <a:buClr>
                <a:schemeClr val="accent1"/>
              </a:buClr>
              <a:buSzPts val="2500"/>
              <a:buNone/>
              <a:defRPr sz="2500">
                <a:solidFill>
                  <a:schemeClr val="accent1"/>
                </a:solidFill>
              </a:defRPr>
            </a:lvl3pPr>
            <a:lvl4pPr lvl="3" algn="l">
              <a:lnSpc>
                <a:spcPct val="100000"/>
              </a:lnSpc>
              <a:spcBef>
                <a:spcPts val="0"/>
              </a:spcBef>
              <a:spcAft>
                <a:spcPts val="0"/>
              </a:spcAft>
              <a:buClr>
                <a:schemeClr val="accent1"/>
              </a:buClr>
              <a:buSzPts val="2500"/>
              <a:buNone/>
              <a:defRPr sz="2500">
                <a:solidFill>
                  <a:schemeClr val="accent1"/>
                </a:solidFill>
              </a:defRPr>
            </a:lvl4pPr>
            <a:lvl5pPr lvl="4" algn="l">
              <a:lnSpc>
                <a:spcPct val="100000"/>
              </a:lnSpc>
              <a:spcBef>
                <a:spcPts val="0"/>
              </a:spcBef>
              <a:spcAft>
                <a:spcPts val="0"/>
              </a:spcAft>
              <a:buClr>
                <a:schemeClr val="accent1"/>
              </a:buClr>
              <a:buSzPts val="2500"/>
              <a:buNone/>
              <a:defRPr sz="2500">
                <a:solidFill>
                  <a:schemeClr val="accent1"/>
                </a:solidFill>
              </a:defRPr>
            </a:lvl5pPr>
            <a:lvl6pPr lvl="5" algn="l">
              <a:lnSpc>
                <a:spcPct val="100000"/>
              </a:lnSpc>
              <a:spcBef>
                <a:spcPts val="0"/>
              </a:spcBef>
              <a:spcAft>
                <a:spcPts val="0"/>
              </a:spcAft>
              <a:buClr>
                <a:schemeClr val="accent1"/>
              </a:buClr>
              <a:buSzPts val="2500"/>
              <a:buNone/>
              <a:defRPr sz="2500">
                <a:solidFill>
                  <a:schemeClr val="accent1"/>
                </a:solidFill>
              </a:defRPr>
            </a:lvl6pPr>
            <a:lvl7pPr lvl="6" algn="l">
              <a:lnSpc>
                <a:spcPct val="100000"/>
              </a:lnSpc>
              <a:spcBef>
                <a:spcPts val="0"/>
              </a:spcBef>
              <a:spcAft>
                <a:spcPts val="0"/>
              </a:spcAft>
              <a:buClr>
                <a:schemeClr val="accent1"/>
              </a:buClr>
              <a:buSzPts val="2500"/>
              <a:buNone/>
              <a:defRPr sz="2500">
                <a:solidFill>
                  <a:schemeClr val="accent1"/>
                </a:solidFill>
              </a:defRPr>
            </a:lvl7pPr>
            <a:lvl8pPr lvl="7" algn="l">
              <a:lnSpc>
                <a:spcPct val="100000"/>
              </a:lnSpc>
              <a:spcBef>
                <a:spcPts val="0"/>
              </a:spcBef>
              <a:spcAft>
                <a:spcPts val="0"/>
              </a:spcAft>
              <a:buClr>
                <a:schemeClr val="accent1"/>
              </a:buClr>
              <a:buSzPts val="2500"/>
              <a:buNone/>
              <a:defRPr sz="2500">
                <a:solidFill>
                  <a:schemeClr val="accent1"/>
                </a:solidFill>
              </a:defRPr>
            </a:lvl8pPr>
            <a:lvl9pPr lvl="8" algn="l">
              <a:lnSpc>
                <a:spcPct val="100000"/>
              </a:lnSpc>
              <a:spcBef>
                <a:spcPts val="0"/>
              </a:spcBef>
              <a:spcAft>
                <a:spcPts val="0"/>
              </a:spcAft>
              <a:buClr>
                <a:schemeClr val="accent1"/>
              </a:buClr>
              <a:buSzPts val="2500"/>
              <a:buNone/>
              <a:defRPr sz="2500">
                <a:solidFill>
                  <a:schemeClr val="accent1"/>
                </a:solidFill>
              </a:defRPr>
            </a:lvl9pPr>
          </a:lstStyle>
          <a:p/>
        </p:txBody>
      </p:sp>
      <p:sp>
        <p:nvSpPr>
          <p:cNvPr id="228" name="Google Shape;228;p19"/>
          <p:cNvSpPr txBox="1"/>
          <p:nvPr>
            <p:ph idx="1" type="subTitle"/>
          </p:nvPr>
        </p:nvSpPr>
        <p:spPr>
          <a:xfrm>
            <a:off x="4274225" y="3883633"/>
            <a:ext cx="2596800" cy="194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grpSp>
        <p:nvGrpSpPr>
          <p:cNvPr id="229" name="Google Shape;229;p19"/>
          <p:cNvGrpSpPr/>
          <p:nvPr/>
        </p:nvGrpSpPr>
        <p:grpSpPr>
          <a:xfrm>
            <a:off x="329730" y="375117"/>
            <a:ext cx="8628146" cy="6214681"/>
            <a:chOff x="329730" y="281345"/>
            <a:chExt cx="8628146" cy="4661127"/>
          </a:xfrm>
        </p:grpSpPr>
        <p:sp>
          <p:nvSpPr>
            <p:cNvPr id="230" name="Google Shape;230;p19"/>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9"/>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9"/>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9"/>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CIAL MEDIA">
  <p:cSld name="CUSTOM_11_2">
    <p:bg>
      <p:bgPr>
        <a:blipFill>
          <a:blip r:embed="rId2">
            <a:alphaModFix/>
          </a:blip>
          <a:stretch>
            <a:fillRect/>
          </a:stretch>
        </a:blipFill>
      </p:bgPr>
    </p:bg>
    <p:spTree>
      <p:nvGrpSpPr>
        <p:cNvPr id="236" name="Shape 236"/>
        <p:cNvGrpSpPr/>
        <p:nvPr/>
      </p:nvGrpSpPr>
      <p:grpSpPr>
        <a:xfrm>
          <a:off x="0" y="0"/>
          <a:ext cx="0" cy="0"/>
          <a:chOff x="0" y="0"/>
          <a:chExt cx="0" cy="0"/>
        </a:xfrm>
      </p:grpSpPr>
      <p:sp>
        <p:nvSpPr>
          <p:cNvPr id="237" name="Google Shape;237;p20"/>
          <p:cNvSpPr txBox="1"/>
          <p:nvPr>
            <p:ph type="title"/>
          </p:nvPr>
        </p:nvSpPr>
        <p:spPr>
          <a:xfrm>
            <a:off x="1140075" y="1536700"/>
            <a:ext cx="2393700" cy="19563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2200"/>
              <a:buNone/>
              <a:defRPr i="0" sz="4000">
                <a:solidFill>
                  <a:schemeClr val="dk2"/>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38" name="Google Shape;238;p20"/>
          <p:cNvSpPr txBox="1"/>
          <p:nvPr>
            <p:ph idx="1" type="subTitle"/>
          </p:nvPr>
        </p:nvSpPr>
        <p:spPr>
          <a:xfrm>
            <a:off x="1140025" y="3883667"/>
            <a:ext cx="2393700" cy="19563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grpSp>
        <p:nvGrpSpPr>
          <p:cNvPr id="239" name="Google Shape;239;p20"/>
          <p:cNvGrpSpPr/>
          <p:nvPr/>
        </p:nvGrpSpPr>
        <p:grpSpPr>
          <a:xfrm>
            <a:off x="329730" y="375117"/>
            <a:ext cx="8628146" cy="6214681"/>
            <a:chOff x="329730" y="281345"/>
            <a:chExt cx="8628146" cy="4661127"/>
          </a:xfrm>
        </p:grpSpPr>
        <p:sp>
          <p:nvSpPr>
            <p:cNvPr id="240" name="Google Shape;240;p20"/>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0"/>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0"/>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0"/>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0"/>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0"/>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mp; LIST">
  <p:cSld name="CUSTOM_6_1_2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idx="1" type="subTitle"/>
          </p:nvPr>
        </p:nvSpPr>
        <p:spPr>
          <a:xfrm>
            <a:off x="712675" y="1439467"/>
            <a:ext cx="7718700" cy="4705200"/>
          </a:xfrm>
          <a:prstGeom prst="rect">
            <a:avLst/>
          </a:prstGeom>
          <a:noFill/>
          <a:ln>
            <a:noFill/>
          </a:ln>
        </p:spPr>
        <p:txBody>
          <a:bodyPr anchorCtr="0" anchor="ctr" bIns="0" lIns="0" spcFirstLastPara="1" rIns="0" wrap="square" tIns="0">
            <a:noAutofit/>
          </a:bodyPr>
          <a:lstStyle>
            <a:lvl1pPr lvl="0" algn="l">
              <a:lnSpc>
                <a:spcPct val="100000"/>
              </a:lnSpc>
              <a:spcBef>
                <a:spcPts val="300"/>
              </a:spcBef>
              <a:spcAft>
                <a:spcPts val="0"/>
              </a:spcAft>
              <a:buSzPts val="1600"/>
              <a:buNone/>
              <a:defRPr sz="1200"/>
            </a:lvl1pPr>
            <a:lvl2pPr lvl="1" algn="l">
              <a:lnSpc>
                <a:spcPct val="100000"/>
              </a:lnSpc>
              <a:spcBef>
                <a:spcPts val="300"/>
              </a:spcBef>
              <a:spcAft>
                <a:spcPts val="0"/>
              </a:spcAft>
              <a:buSzPts val="1600"/>
              <a:buNone/>
              <a:defRPr sz="1200"/>
            </a:lvl2pPr>
            <a:lvl3pPr lvl="2" algn="l">
              <a:lnSpc>
                <a:spcPct val="100000"/>
              </a:lnSpc>
              <a:spcBef>
                <a:spcPts val="300"/>
              </a:spcBef>
              <a:spcAft>
                <a:spcPts val="0"/>
              </a:spcAft>
              <a:buSzPts val="1600"/>
              <a:buNone/>
              <a:defRPr sz="1200"/>
            </a:lvl3pPr>
            <a:lvl4pPr lvl="3" algn="l">
              <a:lnSpc>
                <a:spcPct val="100000"/>
              </a:lnSpc>
              <a:spcBef>
                <a:spcPts val="300"/>
              </a:spcBef>
              <a:spcAft>
                <a:spcPts val="0"/>
              </a:spcAft>
              <a:buSzPts val="1600"/>
              <a:buNone/>
              <a:defRPr sz="1200"/>
            </a:lvl4pPr>
            <a:lvl5pPr lvl="4" algn="l">
              <a:lnSpc>
                <a:spcPct val="100000"/>
              </a:lnSpc>
              <a:spcBef>
                <a:spcPts val="300"/>
              </a:spcBef>
              <a:spcAft>
                <a:spcPts val="0"/>
              </a:spcAft>
              <a:buSzPts val="1600"/>
              <a:buNone/>
              <a:defRPr sz="1200"/>
            </a:lvl5pPr>
            <a:lvl6pPr lvl="5" algn="l">
              <a:lnSpc>
                <a:spcPct val="100000"/>
              </a:lnSpc>
              <a:spcBef>
                <a:spcPts val="300"/>
              </a:spcBef>
              <a:spcAft>
                <a:spcPts val="0"/>
              </a:spcAft>
              <a:buSzPts val="1600"/>
              <a:buNone/>
              <a:defRPr sz="1200"/>
            </a:lvl6pPr>
            <a:lvl7pPr lvl="6" algn="l">
              <a:lnSpc>
                <a:spcPct val="100000"/>
              </a:lnSpc>
              <a:spcBef>
                <a:spcPts val="300"/>
              </a:spcBef>
              <a:spcAft>
                <a:spcPts val="0"/>
              </a:spcAft>
              <a:buSzPts val="1600"/>
              <a:buNone/>
              <a:defRPr sz="1200"/>
            </a:lvl7pPr>
            <a:lvl8pPr lvl="7" algn="l">
              <a:lnSpc>
                <a:spcPct val="100000"/>
              </a:lnSpc>
              <a:spcBef>
                <a:spcPts val="300"/>
              </a:spcBef>
              <a:spcAft>
                <a:spcPts val="0"/>
              </a:spcAft>
              <a:buSzPts val="1600"/>
              <a:buNone/>
              <a:defRPr sz="1200"/>
            </a:lvl8pPr>
            <a:lvl9pPr lvl="8" algn="l">
              <a:lnSpc>
                <a:spcPct val="100000"/>
              </a:lnSpc>
              <a:spcBef>
                <a:spcPts val="300"/>
              </a:spcBef>
              <a:spcAft>
                <a:spcPts val="0"/>
              </a:spcAft>
              <a:buSzPts val="1600"/>
              <a:buNone/>
              <a:defRPr sz="1200"/>
            </a:lvl9pPr>
          </a:lstStyle>
          <a:p/>
        </p:txBody>
      </p:sp>
      <p:sp>
        <p:nvSpPr>
          <p:cNvPr id="29" name="Google Shape;29;p3"/>
          <p:cNvSpPr txBox="1"/>
          <p:nvPr>
            <p:ph type="title"/>
          </p:nvPr>
        </p:nvSpPr>
        <p:spPr>
          <a:xfrm>
            <a:off x="1739850" y="713300"/>
            <a:ext cx="56643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i="0" sz="24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30" name="Google Shape;30;p3"/>
          <p:cNvGrpSpPr/>
          <p:nvPr/>
        </p:nvGrpSpPr>
        <p:grpSpPr>
          <a:xfrm>
            <a:off x="646175" y="661979"/>
            <a:ext cx="8246370" cy="5913919"/>
            <a:chOff x="646175" y="496497"/>
            <a:chExt cx="8246370" cy="4435550"/>
          </a:xfrm>
        </p:grpSpPr>
        <p:sp>
          <p:nvSpPr>
            <p:cNvPr id="31" name="Google Shape;31;p3"/>
            <p:cNvSpPr/>
            <p:nvPr/>
          </p:nvSpPr>
          <p:spPr>
            <a:xfrm>
              <a:off x="8382375" y="24687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1739846" y="48333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7061966" y="866622"/>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8428966" y="47083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46175" y="4964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2">
    <p:bg>
      <p:bgPr>
        <a:blipFill>
          <a:blip r:embed="rId2">
            <a:alphaModFix/>
          </a:blip>
          <a:stretch>
            <a:fillRect/>
          </a:stretch>
        </a:blipFill>
      </p:bgPr>
    </p:bg>
    <p:spTree>
      <p:nvGrpSpPr>
        <p:cNvPr id="246" name="Shape 246"/>
        <p:cNvGrpSpPr/>
        <p:nvPr/>
      </p:nvGrpSpPr>
      <p:grpSpPr>
        <a:xfrm>
          <a:off x="0" y="0"/>
          <a:ext cx="0" cy="0"/>
          <a:chOff x="0" y="0"/>
          <a:chExt cx="0" cy="0"/>
        </a:xfrm>
      </p:grpSpPr>
      <p:sp>
        <p:nvSpPr>
          <p:cNvPr id="247" name="Google Shape;247;p21"/>
          <p:cNvSpPr txBox="1"/>
          <p:nvPr>
            <p:ph type="title"/>
          </p:nvPr>
        </p:nvSpPr>
        <p:spPr>
          <a:xfrm flipH="1">
            <a:off x="2714350" y="1609833"/>
            <a:ext cx="3715200" cy="13584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6000"/>
              <a:buNone/>
              <a:defRPr i="0" sz="6000">
                <a:solidFill>
                  <a:schemeClr val="accent1"/>
                </a:solidFill>
              </a:defRPr>
            </a:lvl1pPr>
            <a:lvl2pPr lvl="1" algn="r">
              <a:lnSpc>
                <a:spcPct val="100000"/>
              </a:lnSpc>
              <a:spcBef>
                <a:spcPts val="0"/>
              </a:spcBef>
              <a:spcAft>
                <a:spcPts val="0"/>
              </a:spcAft>
              <a:buSzPts val="3300"/>
              <a:buNone/>
              <a:defRPr sz="3300"/>
            </a:lvl2pPr>
            <a:lvl3pPr lvl="2" algn="r">
              <a:lnSpc>
                <a:spcPct val="100000"/>
              </a:lnSpc>
              <a:spcBef>
                <a:spcPts val="0"/>
              </a:spcBef>
              <a:spcAft>
                <a:spcPts val="0"/>
              </a:spcAft>
              <a:buSzPts val="3300"/>
              <a:buNone/>
              <a:defRPr sz="3300"/>
            </a:lvl3pPr>
            <a:lvl4pPr lvl="3" algn="r">
              <a:lnSpc>
                <a:spcPct val="100000"/>
              </a:lnSpc>
              <a:spcBef>
                <a:spcPts val="0"/>
              </a:spcBef>
              <a:spcAft>
                <a:spcPts val="0"/>
              </a:spcAft>
              <a:buSzPts val="3300"/>
              <a:buNone/>
              <a:defRPr sz="3300"/>
            </a:lvl4pPr>
            <a:lvl5pPr lvl="4" algn="r">
              <a:lnSpc>
                <a:spcPct val="100000"/>
              </a:lnSpc>
              <a:spcBef>
                <a:spcPts val="0"/>
              </a:spcBef>
              <a:spcAft>
                <a:spcPts val="0"/>
              </a:spcAft>
              <a:buSzPts val="3300"/>
              <a:buNone/>
              <a:defRPr sz="3300"/>
            </a:lvl5pPr>
            <a:lvl6pPr lvl="5" algn="r">
              <a:lnSpc>
                <a:spcPct val="100000"/>
              </a:lnSpc>
              <a:spcBef>
                <a:spcPts val="0"/>
              </a:spcBef>
              <a:spcAft>
                <a:spcPts val="0"/>
              </a:spcAft>
              <a:buSzPts val="3300"/>
              <a:buNone/>
              <a:defRPr sz="3300"/>
            </a:lvl6pPr>
            <a:lvl7pPr lvl="6" algn="r">
              <a:lnSpc>
                <a:spcPct val="100000"/>
              </a:lnSpc>
              <a:spcBef>
                <a:spcPts val="0"/>
              </a:spcBef>
              <a:spcAft>
                <a:spcPts val="0"/>
              </a:spcAft>
              <a:buSzPts val="3300"/>
              <a:buNone/>
              <a:defRPr sz="3300"/>
            </a:lvl7pPr>
            <a:lvl8pPr lvl="7" algn="r">
              <a:lnSpc>
                <a:spcPct val="100000"/>
              </a:lnSpc>
              <a:spcBef>
                <a:spcPts val="0"/>
              </a:spcBef>
              <a:spcAft>
                <a:spcPts val="0"/>
              </a:spcAft>
              <a:buSzPts val="3300"/>
              <a:buNone/>
              <a:defRPr sz="3300"/>
            </a:lvl8pPr>
            <a:lvl9pPr lvl="8" algn="r">
              <a:lnSpc>
                <a:spcPct val="100000"/>
              </a:lnSpc>
              <a:spcBef>
                <a:spcPts val="0"/>
              </a:spcBef>
              <a:spcAft>
                <a:spcPts val="0"/>
              </a:spcAft>
              <a:buSzPts val="3300"/>
              <a:buNone/>
              <a:defRPr sz="3300"/>
            </a:lvl9pPr>
          </a:lstStyle>
          <a:p/>
        </p:txBody>
      </p:sp>
      <p:sp>
        <p:nvSpPr>
          <p:cNvPr id="248" name="Google Shape;248;p21"/>
          <p:cNvSpPr txBox="1"/>
          <p:nvPr>
            <p:ph idx="1" type="subTitle"/>
          </p:nvPr>
        </p:nvSpPr>
        <p:spPr>
          <a:xfrm flipH="1">
            <a:off x="2597100" y="3150900"/>
            <a:ext cx="3949800" cy="1139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9" name="Google Shape;249;p21"/>
          <p:cNvSpPr txBox="1"/>
          <p:nvPr/>
        </p:nvSpPr>
        <p:spPr>
          <a:xfrm>
            <a:off x="1360050" y="5085300"/>
            <a:ext cx="6423900" cy="71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300"/>
              <a:buFont typeface="Arial"/>
              <a:buNone/>
            </a:pPr>
            <a:r>
              <a:rPr b="0" i="0" lang="en-US" sz="1300" u="none" cap="none" strike="noStrike">
                <a:solidFill>
                  <a:schemeClr val="lt1"/>
                </a:solidFill>
                <a:latin typeface="Barlow Semi Condensed Light"/>
                <a:ea typeface="Barlow Semi Condensed Light"/>
                <a:cs typeface="Barlow Semi Condensed Light"/>
                <a:sym typeface="Barlow Semi Condensed Light"/>
              </a:rPr>
              <a:t>CREDITS: This presentation template was created by </a:t>
            </a:r>
            <a:r>
              <a:rPr b="1" i="0" lang="en-US" sz="1300" u="none" cap="none" strike="noStrike">
                <a:solidFill>
                  <a:schemeClr val="lt1"/>
                </a:solidFill>
                <a:latin typeface="Barlow Semi Condensed"/>
                <a:ea typeface="Barlow Semi Condensed"/>
                <a:cs typeface="Barlow Semi Condensed"/>
                <a:sym typeface="Barlow Semi Condensed"/>
              </a:rPr>
              <a:t>Slidesgo</a:t>
            </a:r>
            <a:r>
              <a:rPr b="0" i="0" lang="en-US" sz="1300" u="none" cap="none" strike="noStrike">
                <a:solidFill>
                  <a:schemeClr val="lt1"/>
                </a:solidFill>
                <a:latin typeface="Barlow Semi Condensed Light"/>
                <a:ea typeface="Barlow Semi Condensed Light"/>
                <a:cs typeface="Barlow Semi Condensed Light"/>
                <a:sym typeface="Barlow Semi Condensed Light"/>
              </a:rPr>
              <a:t>, including icons by </a:t>
            </a:r>
            <a:r>
              <a:rPr b="1" i="0" lang="en-US" sz="1300" u="none" cap="none" strike="noStrike">
                <a:solidFill>
                  <a:schemeClr val="lt1"/>
                </a:solidFill>
                <a:latin typeface="Barlow Semi Condensed"/>
                <a:ea typeface="Barlow Semi Condensed"/>
                <a:cs typeface="Barlow Semi Condensed"/>
                <a:sym typeface="Barlow Semi Condensed"/>
              </a:rPr>
              <a:t>Flaticon</a:t>
            </a:r>
            <a:r>
              <a:rPr b="0" i="0" lang="en-US" sz="1300" u="none" cap="none" strike="noStrike">
                <a:solidFill>
                  <a:schemeClr val="lt1"/>
                </a:solidFill>
                <a:latin typeface="Barlow Semi Condensed Light"/>
                <a:ea typeface="Barlow Semi Condensed Light"/>
                <a:cs typeface="Barlow Semi Condensed Light"/>
                <a:sym typeface="Barlow Semi Condensed Light"/>
              </a:rPr>
              <a:t>, and infographics &amp; images by </a:t>
            </a:r>
            <a:r>
              <a:rPr b="1" i="0" lang="en-US" sz="1300" u="none" cap="none" strike="noStrike">
                <a:solidFill>
                  <a:schemeClr val="lt1"/>
                </a:solidFill>
                <a:latin typeface="Barlow Semi Condensed"/>
                <a:ea typeface="Barlow Semi Condensed"/>
                <a:cs typeface="Barlow Semi Condensed"/>
                <a:sym typeface="Barlow Semi Condensed"/>
              </a:rPr>
              <a:t>Freepik</a:t>
            </a:r>
            <a:endParaRPr b="1" i="0" sz="1300" u="none" cap="none" strike="noStrike">
              <a:solidFill>
                <a:schemeClr val="lt1"/>
              </a:solidFill>
              <a:latin typeface="Barlow Semi Condensed"/>
              <a:ea typeface="Barlow Semi Condensed"/>
              <a:cs typeface="Barlow Semi Condensed"/>
              <a:sym typeface="Barlow Semi Condensed"/>
            </a:endParaRPr>
          </a:p>
        </p:txBody>
      </p:sp>
      <p:grpSp>
        <p:nvGrpSpPr>
          <p:cNvPr id="250" name="Google Shape;250;p21"/>
          <p:cNvGrpSpPr/>
          <p:nvPr/>
        </p:nvGrpSpPr>
        <p:grpSpPr>
          <a:xfrm>
            <a:off x="329730" y="375117"/>
            <a:ext cx="8628146" cy="6214681"/>
            <a:chOff x="329730" y="281345"/>
            <a:chExt cx="8628146" cy="4661127"/>
          </a:xfrm>
        </p:grpSpPr>
        <p:sp>
          <p:nvSpPr>
            <p:cNvPr id="251" name="Google Shape;251;p21"/>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1"/>
            <p:cNvSpPr/>
            <p:nvPr/>
          </p:nvSpPr>
          <p:spPr>
            <a:xfrm>
              <a:off x="8789216" y="295954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1"/>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21"/>
          <p:cNvSpPr/>
          <p:nvPr/>
        </p:nvSpPr>
        <p:spPr>
          <a:xfrm>
            <a:off x="1520080" y="3321656"/>
            <a:ext cx="168660" cy="21469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a:off x="7405730" y="1724723"/>
            <a:ext cx="168660" cy="21469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1"/>
          <p:cNvSpPr/>
          <p:nvPr/>
        </p:nvSpPr>
        <p:spPr>
          <a:xfrm>
            <a:off x="7075055" y="4075823"/>
            <a:ext cx="168660" cy="21469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p:cSld name="CUSTOM_12_3_1">
    <p:bg>
      <p:bgPr>
        <a:solidFill>
          <a:srgbClr val="FFFFFF"/>
        </a:solidFill>
      </p:bgPr>
    </p:bg>
    <p:spTree>
      <p:nvGrpSpPr>
        <p:cNvPr id="260" name="Shape 26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1" name="Shape 261"/>
        <p:cNvGrpSpPr/>
        <p:nvPr/>
      </p:nvGrpSpPr>
      <p:grpSpPr>
        <a:xfrm>
          <a:off x="0" y="0"/>
          <a:ext cx="0" cy="0"/>
          <a:chOff x="0" y="0"/>
          <a:chExt cx="0" cy="0"/>
        </a:xfrm>
      </p:grpSpPr>
      <p:pic>
        <p:nvPicPr>
          <p:cNvPr descr="Celestia-R1---OverlayContentSD.png" id="262" name="Google Shape;262;p23"/>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263" name="Google Shape;263;p23"/>
          <p:cNvSpPr txBox="1"/>
          <p:nvPr>
            <p:ph idx="10" type="dt"/>
          </p:nvPr>
        </p:nvSpPr>
        <p:spPr>
          <a:xfrm>
            <a:off x="6523712" y="5870576"/>
            <a:ext cx="12123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4" name="Google Shape;264;p23"/>
          <p:cNvSpPr txBox="1"/>
          <p:nvPr>
            <p:ph idx="11" type="ftr"/>
          </p:nvPr>
        </p:nvSpPr>
        <p:spPr>
          <a:xfrm>
            <a:off x="457200" y="5870576"/>
            <a:ext cx="59904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5" name="Google Shape;265;p23"/>
          <p:cNvSpPr txBox="1"/>
          <p:nvPr>
            <p:ph idx="12" type="sldNum"/>
          </p:nvPr>
        </p:nvSpPr>
        <p:spPr>
          <a:xfrm>
            <a:off x="7812085" y="5870576"/>
            <a:ext cx="4176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pic>
        <p:nvPicPr>
          <p:cNvPr descr="Celestia-R1---OverlayContentSD.png" id="267" name="Google Shape;267;p24"/>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268" name="Google Shape;268;p24"/>
          <p:cNvSpPr txBox="1"/>
          <p:nvPr>
            <p:ph type="title"/>
          </p:nvPr>
        </p:nvSpPr>
        <p:spPr>
          <a:xfrm>
            <a:off x="457201" y="609601"/>
            <a:ext cx="77724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sz="3200"/>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269" name="Google Shape;269;p24"/>
          <p:cNvSpPr txBox="1"/>
          <p:nvPr>
            <p:ph idx="10" type="dt"/>
          </p:nvPr>
        </p:nvSpPr>
        <p:spPr>
          <a:xfrm>
            <a:off x="6523712" y="5870576"/>
            <a:ext cx="12123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0" name="Google Shape;270;p24"/>
          <p:cNvSpPr txBox="1"/>
          <p:nvPr>
            <p:ph idx="11" type="ftr"/>
          </p:nvPr>
        </p:nvSpPr>
        <p:spPr>
          <a:xfrm>
            <a:off x="457200" y="5870576"/>
            <a:ext cx="59904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1" name="Google Shape;271;p24"/>
          <p:cNvSpPr txBox="1"/>
          <p:nvPr>
            <p:ph idx="12" type="sldNum"/>
          </p:nvPr>
        </p:nvSpPr>
        <p:spPr>
          <a:xfrm>
            <a:off x="7812085" y="5870576"/>
            <a:ext cx="4176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_3">
    <p:spTree>
      <p:nvGrpSpPr>
        <p:cNvPr id="272" name="Shape 272"/>
        <p:cNvGrpSpPr/>
        <p:nvPr/>
      </p:nvGrpSpPr>
      <p:grpSpPr>
        <a:xfrm>
          <a:off x="0" y="0"/>
          <a:ext cx="0" cy="0"/>
          <a:chOff x="0" y="0"/>
          <a:chExt cx="0" cy="0"/>
        </a:xfrm>
      </p:grpSpPr>
      <p:pic>
        <p:nvPicPr>
          <p:cNvPr descr="Celestia-R1---OverlayContentSD.png" id="273" name="Google Shape;273;p25"/>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274" name="Google Shape;274;p25"/>
          <p:cNvSpPr txBox="1"/>
          <p:nvPr>
            <p:ph type="title"/>
          </p:nvPr>
        </p:nvSpPr>
        <p:spPr>
          <a:xfrm>
            <a:off x="457200" y="609601"/>
            <a:ext cx="77724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800"/>
              <a:buFont typeface="Calibri"/>
              <a:buNone/>
              <a:defRPr sz="2800"/>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275" name="Google Shape;275;p25"/>
          <p:cNvSpPr txBox="1"/>
          <p:nvPr>
            <p:ph idx="1" type="body"/>
          </p:nvPr>
        </p:nvSpPr>
        <p:spPr>
          <a:xfrm>
            <a:off x="457200" y="2142068"/>
            <a:ext cx="7772400" cy="36492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1800"/>
              <a:buNone/>
              <a:defRPr/>
            </a:lvl1pPr>
            <a:lvl2pPr indent="-228600" lvl="1" marL="914400" rtl="0" algn="l">
              <a:spcBef>
                <a:spcPts val="1000"/>
              </a:spcBef>
              <a:spcAft>
                <a:spcPts val="0"/>
              </a:spcAft>
              <a:buSzPts val="1800"/>
              <a:buNone/>
              <a:defRPr/>
            </a:lvl2pPr>
            <a:lvl3pPr indent="-228600" lvl="2" marL="1371600" rtl="0" algn="l">
              <a:spcBef>
                <a:spcPts val="1000"/>
              </a:spcBef>
              <a:spcAft>
                <a:spcPts val="0"/>
              </a:spcAft>
              <a:buSzPts val="1800"/>
              <a:buNone/>
              <a:defRPr/>
            </a:lvl3pPr>
            <a:lvl4pPr indent="-228600" lvl="3" marL="1828800" rtl="0" algn="l">
              <a:spcBef>
                <a:spcPts val="1000"/>
              </a:spcBef>
              <a:spcAft>
                <a:spcPts val="0"/>
              </a:spcAft>
              <a:buSzPts val="1800"/>
              <a:buNone/>
              <a:defRPr/>
            </a:lvl4pPr>
            <a:lvl5pPr indent="-228600" lvl="4" marL="2286000" rtl="0" algn="l">
              <a:spcBef>
                <a:spcPts val="1000"/>
              </a:spcBef>
              <a:spcAft>
                <a:spcPts val="0"/>
              </a:spcAft>
              <a:buSzPts val="1800"/>
              <a:buNone/>
              <a:defRPr/>
            </a:lvl5pPr>
            <a:lvl6pPr indent="-228600" lvl="5" marL="2743200" rtl="0" algn="l">
              <a:spcBef>
                <a:spcPts val="1000"/>
              </a:spcBef>
              <a:spcAft>
                <a:spcPts val="0"/>
              </a:spcAft>
              <a:buSzPts val="1800"/>
              <a:buNone/>
              <a:defRPr/>
            </a:lvl6pPr>
            <a:lvl7pPr indent="-228600" lvl="6" marL="3200400" rtl="0" algn="l">
              <a:spcBef>
                <a:spcPts val="1000"/>
              </a:spcBef>
              <a:spcAft>
                <a:spcPts val="0"/>
              </a:spcAft>
              <a:buSzPts val="1800"/>
              <a:buNone/>
              <a:defRPr/>
            </a:lvl7pPr>
            <a:lvl8pPr indent="-228600" lvl="7" marL="3657600" rtl="0" algn="l">
              <a:spcBef>
                <a:spcPts val="1000"/>
              </a:spcBef>
              <a:spcAft>
                <a:spcPts val="0"/>
              </a:spcAft>
              <a:buSzPts val="1800"/>
              <a:buNone/>
              <a:defRPr/>
            </a:lvl8pPr>
            <a:lvl9pPr indent="-228600" lvl="8" marL="4114800" rtl="0" algn="l">
              <a:spcBef>
                <a:spcPts val="1000"/>
              </a:spcBef>
              <a:spcAft>
                <a:spcPts val="1000"/>
              </a:spcAft>
              <a:buSzPts val="1800"/>
              <a:buNone/>
              <a:defRPr/>
            </a:lvl9pPr>
          </a:lstStyle>
          <a:p/>
        </p:txBody>
      </p:sp>
      <p:sp>
        <p:nvSpPr>
          <p:cNvPr id="276" name="Google Shape;276;p25"/>
          <p:cNvSpPr txBox="1"/>
          <p:nvPr>
            <p:ph idx="10" type="dt"/>
          </p:nvPr>
        </p:nvSpPr>
        <p:spPr>
          <a:xfrm>
            <a:off x="6523712" y="5870576"/>
            <a:ext cx="12123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25"/>
          <p:cNvSpPr txBox="1"/>
          <p:nvPr>
            <p:ph idx="11" type="ftr"/>
          </p:nvPr>
        </p:nvSpPr>
        <p:spPr>
          <a:xfrm>
            <a:off x="457200" y="5870576"/>
            <a:ext cx="59904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25"/>
          <p:cNvSpPr txBox="1"/>
          <p:nvPr>
            <p:ph idx="12" type="sldNum"/>
          </p:nvPr>
        </p:nvSpPr>
        <p:spPr>
          <a:xfrm>
            <a:off x="7812085" y="5870576"/>
            <a:ext cx="4176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OBJECT_1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4"/>
          <p:cNvSpPr txBox="1"/>
          <p:nvPr>
            <p:ph type="title"/>
          </p:nvPr>
        </p:nvSpPr>
        <p:spPr>
          <a:xfrm>
            <a:off x="3137700" y="1966700"/>
            <a:ext cx="2868600" cy="15651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6000"/>
              <a:buNone/>
              <a:defRPr i="0" sz="7200">
                <a:solidFill>
                  <a:schemeClr val="accent4"/>
                </a:solidFill>
              </a:defRPr>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9" name="Google Shape;39;p4"/>
          <p:cNvSpPr txBox="1"/>
          <p:nvPr>
            <p:ph idx="1" type="subTitle"/>
          </p:nvPr>
        </p:nvSpPr>
        <p:spPr>
          <a:xfrm>
            <a:off x="2601950" y="3926967"/>
            <a:ext cx="3940200" cy="1290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grpSp>
        <p:nvGrpSpPr>
          <p:cNvPr id="40" name="Google Shape;40;p4"/>
          <p:cNvGrpSpPr/>
          <p:nvPr/>
        </p:nvGrpSpPr>
        <p:grpSpPr>
          <a:xfrm flipH="1" rot="10800000">
            <a:off x="2103787" y="927494"/>
            <a:ext cx="4936235" cy="5193647"/>
            <a:chOff x="2256903" y="816487"/>
            <a:chExt cx="4630180" cy="3653639"/>
          </a:xfrm>
        </p:grpSpPr>
        <p:sp>
          <p:nvSpPr>
            <p:cNvPr id="41" name="Google Shape;41;p4"/>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4"/>
          <p:cNvGrpSpPr/>
          <p:nvPr/>
        </p:nvGrpSpPr>
        <p:grpSpPr>
          <a:xfrm>
            <a:off x="307855" y="661979"/>
            <a:ext cx="8584690" cy="5947621"/>
            <a:chOff x="307855" y="496497"/>
            <a:chExt cx="8584690" cy="4460827"/>
          </a:xfrm>
        </p:grpSpPr>
        <p:sp>
          <p:nvSpPr>
            <p:cNvPr id="44" name="Google Shape;44;p4"/>
            <p:cNvSpPr/>
            <p:nvPr/>
          </p:nvSpPr>
          <p:spPr>
            <a:xfrm>
              <a:off x="2037446" y="44134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4636440" y="67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307855" y="479630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7860191" y="4677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646175" y="4964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5"/>
          <p:cNvSpPr txBox="1"/>
          <p:nvPr>
            <p:ph type="title"/>
          </p:nvPr>
        </p:nvSpPr>
        <p:spPr>
          <a:xfrm>
            <a:off x="1417350" y="4760733"/>
            <a:ext cx="6309300" cy="487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2"/>
              </a:buClr>
              <a:buSzPts val="1400"/>
              <a:buNone/>
              <a:defRPr i="0" sz="2400">
                <a:solidFill>
                  <a:schemeClr val="dk2"/>
                </a:solidFill>
              </a:defRPr>
            </a:lvl1pPr>
            <a:lvl2pPr lvl="1" algn="l">
              <a:lnSpc>
                <a:spcPct val="100000"/>
              </a:lnSpc>
              <a:spcBef>
                <a:spcPts val="0"/>
              </a:spcBef>
              <a:spcAft>
                <a:spcPts val="0"/>
              </a:spcAft>
              <a:buSzPts val="1300"/>
              <a:buFont typeface="BenchNine"/>
              <a:buNone/>
              <a:defRPr sz="1300">
                <a:latin typeface="BenchNine"/>
                <a:ea typeface="BenchNine"/>
                <a:cs typeface="BenchNine"/>
                <a:sym typeface="BenchNine"/>
              </a:defRPr>
            </a:lvl2pPr>
            <a:lvl3pPr lvl="2" algn="l">
              <a:lnSpc>
                <a:spcPct val="100000"/>
              </a:lnSpc>
              <a:spcBef>
                <a:spcPts val="0"/>
              </a:spcBef>
              <a:spcAft>
                <a:spcPts val="0"/>
              </a:spcAft>
              <a:buSzPts val="1300"/>
              <a:buFont typeface="BenchNine"/>
              <a:buNone/>
              <a:defRPr sz="1300">
                <a:latin typeface="BenchNine"/>
                <a:ea typeface="BenchNine"/>
                <a:cs typeface="BenchNine"/>
                <a:sym typeface="BenchNine"/>
              </a:defRPr>
            </a:lvl3pPr>
            <a:lvl4pPr lvl="3" algn="l">
              <a:lnSpc>
                <a:spcPct val="100000"/>
              </a:lnSpc>
              <a:spcBef>
                <a:spcPts val="0"/>
              </a:spcBef>
              <a:spcAft>
                <a:spcPts val="0"/>
              </a:spcAft>
              <a:buSzPts val="1300"/>
              <a:buFont typeface="BenchNine"/>
              <a:buNone/>
              <a:defRPr sz="1300">
                <a:latin typeface="BenchNine"/>
                <a:ea typeface="BenchNine"/>
                <a:cs typeface="BenchNine"/>
                <a:sym typeface="BenchNine"/>
              </a:defRPr>
            </a:lvl4pPr>
            <a:lvl5pPr lvl="4" algn="l">
              <a:lnSpc>
                <a:spcPct val="100000"/>
              </a:lnSpc>
              <a:spcBef>
                <a:spcPts val="0"/>
              </a:spcBef>
              <a:spcAft>
                <a:spcPts val="0"/>
              </a:spcAft>
              <a:buSzPts val="1300"/>
              <a:buFont typeface="BenchNine"/>
              <a:buNone/>
              <a:defRPr sz="1300">
                <a:latin typeface="BenchNine"/>
                <a:ea typeface="BenchNine"/>
                <a:cs typeface="BenchNine"/>
                <a:sym typeface="BenchNine"/>
              </a:defRPr>
            </a:lvl5pPr>
            <a:lvl6pPr lvl="5" algn="l">
              <a:lnSpc>
                <a:spcPct val="100000"/>
              </a:lnSpc>
              <a:spcBef>
                <a:spcPts val="0"/>
              </a:spcBef>
              <a:spcAft>
                <a:spcPts val="0"/>
              </a:spcAft>
              <a:buSzPts val="1300"/>
              <a:buFont typeface="BenchNine"/>
              <a:buNone/>
              <a:defRPr sz="1300">
                <a:latin typeface="BenchNine"/>
                <a:ea typeface="BenchNine"/>
                <a:cs typeface="BenchNine"/>
                <a:sym typeface="BenchNine"/>
              </a:defRPr>
            </a:lvl6pPr>
            <a:lvl7pPr lvl="6" algn="l">
              <a:lnSpc>
                <a:spcPct val="100000"/>
              </a:lnSpc>
              <a:spcBef>
                <a:spcPts val="0"/>
              </a:spcBef>
              <a:spcAft>
                <a:spcPts val="0"/>
              </a:spcAft>
              <a:buSzPts val="1300"/>
              <a:buFont typeface="BenchNine"/>
              <a:buNone/>
              <a:defRPr sz="1300">
                <a:latin typeface="BenchNine"/>
                <a:ea typeface="BenchNine"/>
                <a:cs typeface="BenchNine"/>
                <a:sym typeface="BenchNine"/>
              </a:defRPr>
            </a:lvl7pPr>
            <a:lvl8pPr lvl="7" algn="l">
              <a:lnSpc>
                <a:spcPct val="100000"/>
              </a:lnSpc>
              <a:spcBef>
                <a:spcPts val="0"/>
              </a:spcBef>
              <a:spcAft>
                <a:spcPts val="0"/>
              </a:spcAft>
              <a:buSzPts val="1300"/>
              <a:buFont typeface="BenchNine"/>
              <a:buNone/>
              <a:defRPr sz="1300">
                <a:latin typeface="BenchNine"/>
                <a:ea typeface="BenchNine"/>
                <a:cs typeface="BenchNine"/>
                <a:sym typeface="BenchNine"/>
              </a:defRPr>
            </a:lvl8pPr>
            <a:lvl9pPr lvl="8" algn="l">
              <a:lnSpc>
                <a:spcPct val="100000"/>
              </a:lnSpc>
              <a:spcBef>
                <a:spcPts val="0"/>
              </a:spcBef>
              <a:spcAft>
                <a:spcPts val="0"/>
              </a:spcAft>
              <a:buSzPts val="1300"/>
              <a:buFont typeface="BenchNine"/>
              <a:buNone/>
              <a:defRPr sz="1300">
                <a:latin typeface="BenchNine"/>
                <a:ea typeface="BenchNine"/>
                <a:cs typeface="BenchNine"/>
                <a:sym typeface="BenchNine"/>
              </a:defRPr>
            </a:lvl9pPr>
          </a:lstStyle>
          <a:p/>
        </p:txBody>
      </p:sp>
      <p:sp>
        <p:nvSpPr>
          <p:cNvPr id="52" name="Google Shape;52;p5"/>
          <p:cNvSpPr txBox="1"/>
          <p:nvPr>
            <p:ph idx="1" type="subTitle"/>
          </p:nvPr>
        </p:nvSpPr>
        <p:spPr>
          <a:xfrm>
            <a:off x="1417375" y="2974767"/>
            <a:ext cx="6309300" cy="9321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600"/>
              <a:buNone/>
              <a:defRPr sz="2400"/>
            </a:lvl1pPr>
            <a:lvl2pPr lvl="1" algn="ctr">
              <a:lnSpc>
                <a:spcPct val="100000"/>
              </a:lnSpc>
              <a:spcBef>
                <a:spcPts val="0"/>
              </a:spcBef>
              <a:spcAft>
                <a:spcPts val="0"/>
              </a:spcAft>
              <a:buSzPts val="1600"/>
              <a:buNone/>
              <a:defRPr sz="2400"/>
            </a:lvl2pPr>
            <a:lvl3pPr lvl="2" algn="ctr">
              <a:lnSpc>
                <a:spcPct val="100000"/>
              </a:lnSpc>
              <a:spcBef>
                <a:spcPts val="0"/>
              </a:spcBef>
              <a:spcAft>
                <a:spcPts val="0"/>
              </a:spcAft>
              <a:buSzPts val="1600"/>
              <a:buNone/>
              <a:defRPr sz="2400"/>
            </a:lvl3pPr>
            <a:lvl4pPr lvl="3" algn="ctr">
              <a:lnSpc>
                <a:spcPct val="100000"/>
              </a:lnSpc>
              <a:spcBef>
                <a:spcPts val="0"/>
              </a:spcBef>
              <a:spcAft>
                <a:spcPts val="0"/>
              </a:spcAft>
              <a:buSzPts val="1600"/>
              <a:buNone/>
              <a:defRPr sz="2400"/>
            </a:lvl4pPr>
            <a:lvl5pPr lvl="4" algn="ctr">
              <a:lnSpc>
                <a:spcPct val="100000"/>
              </a:lnSpc>
              <a:spcBef>
                <a:spcPts val="0"/>
              </a:spcBef>
              <a:spcAft>
                <a:spcPts val="0"/>
              </a:spcAft>
              <a:buSzPts val="1600"/>
              <a:buNone/>
              <a:defRPr sz="2400"/>
            </a:lvl5pPr>
            <a:lvl6pPr lvl="5" algn="ctr">
              <a:lnSpc>
                <a:spcPct val="100000"/>
              </a:lnSpc>
              <a:spcBef>
                <a:spcPts val="0"/>
              </a:spcBef>
              <a:spcAft>
                <a:spcPts val="0"/>
              </a:spcAft>
              <a:buSzPts val="1600"/>
              <a:buNone/>
              <a:defRPr sz="2400"/>
            </a:lvl6pPr>
            <a:lvl7pPr lvl="6" algn="ctr">
              <a:lnSpc>
                <a:spcPct val="100000"/>
              </a:lnSpc>
              <a:spcBef>
                <a:spcPts val="0"/>
              </a:spcBef>
              <a:spcAft>
                <a:spcPts val="0"/>
              </a:spcAft>
              <a:buSzPts val="1600"/>
              <a:buNone/>
              <a:defRPr sz="2400"/>
            </a:lvl7pPr>
            <a:lvl8pPr lvl="7" algn="ctr">
              <a:lnSpc>
                <a:spcPct val="100000"/>
              </a:lnSpc>
              <a:spcBef>
                <a:spcPts val="0"/>
              </a:spcBef>
              <a:spcAft>
                <a:spcPts val="0"/>
              </a:spcAft>
              <a:buSzPts val="1600"/>
              <a:buNone/>
              <a:defRPr sz="2400"/>
            </a:lvl8pPr>
            <a:lvl9pPr lvl="8" algn="ctr">
              <a:lnSpc>
                <a:spcPct val="100000"/>
              </a:lnSpc>
              <a:spcBef>
                <a:spcPts val="0"/>
              </a:spcBef>
              <a:spcAft>
                <a:spcPts val="0"/>
              </a:spcAft>
              <a:buSzPts val="1600"/>
              <a:buNone/>
              <a:defRPr sz="2400"/>
            </a:lvl9pPr>
          </a:lstStyle>
          <a:p/>
        </p:txBody>
      </p:sp>
      <p:grpSp>
        <p:nvGrpSpPr>
          <p:cNvPr id="53" name="Google Shape;53;p5"/>
          <p:cNvGrpSpPr/>
          <p:nvPr/>
        </p:nvGrpSpPr>
        <p:grpSpPr>
          <a:xfrm>
            <a:off x="646175" y="661979"/>
            <a:ext cx="8246370" cy="5913919"/>
            <a:chOff x="646175" y="496497"/>
            <a:chExt cx="8246370" cy="4435550"/>
          </a:xfrm>
        </p:grpSpPr>
        <p:sp>
          <p:nvSpPr>
            <p:cNvPr id="54" name="Google Shape;54;p5"/>
            <p:cNvSpPr/>
            <p:nvPr/>
          </p:nvSpPr>
          <p:spPr>
            <a:xfrm>
              <a:off x="8382375" y="24687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1739846" y="48333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7061966" y="866622"/>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8428966" y="47083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646175" y="4964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6"/>
          <p:cNvSpPr txBox="1"/>
          <p:nvPr>
            <p:ph type="title"/>
          </p:nvPr>
        </p:nvSpPr>
        <p:spPr>
          <a:xfrm>
            <a:off x="1762475" y="1694787"/>
            <a:ext cx="2512500" cy="56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2400">
                <a:solidFill>
                  <a:schemeClr val="accent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62" name="Google Shape;62;p6"/>
          <p:cNvSpPr txBox="1"/>
          <p:nvPr>
            <p:ph idx="1" type="subTitle"/>
          </p:nvPr>
        </p:nvSpPr>
        <p:spPr>
          <a:xfrm>
            <a:off x="1762475" y="2307867"/>
            <a:ext cx="2512500" cy="660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6"/>
          <p:cNvSpPr txBox="1"/>
          <p:nvPr>
            <p:ph idx="2" type="title"/>
          </p:nvPr>
        </p:nvSpPr>
        <p:spPr>
          <a:xfrm>
            <a:off x="1762475" y="713300"/>
            <a:ext cx="25125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7200"/>
              <a:buNone/>
              <a:defRPr sz="5800">
                <a:solidFill>
                  <a:schemeClr val="accent1"/>
                </a:solidFill>
              </a:defRPr>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sp>
        <p:nvSpPr>
          <p:cNvPr id="64" name="Google Shape;64;p6"/>
          <p:cNvSpPr txBox="1"/>
          <p:nvPr>
            <p:ph idx="3" type="title"/>
          </p:nvPr>
        </p:nvSpPr>
        <p:spPr>
          <a:xfrm>
            <a:off x="1762475" y="4787298"/>
            <a:ext cx="2512500" cy="56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2400">
                <a:solidFill>
                  <a:schemeClr val="accent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65" name="Google Shape;65;p6"/>
          <p:cNvSpPr txBox="1"/>
          <p:nvPr>
            <p:ph idx="4" type="subTitle"/>
          </p:nvPr>
        </p:nvSpPr>
        <p:spPr>
          <a:xfrm>
            <a:off x="1762475" y="5400367"/>
            <a:ext cx="2512500" cy="660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6" name="Google Shape;66;p6"/>
          <p:cNvSpPr txBox="1"/>
          <p:nvPr>
            <p:ph idx="5" type="title"/>
          </p:nvPr>
        </p:nvSpPr>
        <p:spPr>
          <a:xfrm>
            <a:off x="1762475" y="3805812"/>
            <a:ext cx="25125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7200"/>
              <a:buNone/>
              <a:defRPr sz="5800">
                <a:solidFill>
                  <a:schemeClr val="accent1"/>
                </a:solidFill>
              </a:defRPr>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sp>
        <p:nvSpPr>
          <p:cNvPr id="67" name="Google Shape;67;p6"/>
          <p:cNvSpPr txBox="1"/>
          <p:nvPr>
            <p:ph idx="6" type="title"/>
          </p:nvPr>
        </p:nvSpPr>
        <p:spPr>
          <a:xfrm>
            <a:off x="4869047" y="1694787"/>
            <a:ext cx="2512500" cy="56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2400">
                <a:solidFill>
                  <a:schemeClr val="accent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68" name="Google Shape;68;p6"/>
          <p:cNvSpPr txBox="1"/>
          <p:nvPr>
            <p:ph idx="7" type="subTitle"/>
          </p:nvPr>
        </p:nvSpPr>
        <p:spPr>
          <a:xfrm>
            <a:off x="4869049" y="2307867"/>
            <a:ext cx="2512500" cy="660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9" name="Google Shape;69;p6"/>
          <p:cNvSpPr txBox="1"/>
          <p:nvPr>
            <p:ph idx="8" type="title"/>
          </p:nvPr>
        </p:nvSpPr>
        <p:spPr>
          <a:xfrm>
            <a:off x="4869047" y="713300"/>
            <a:ext cx="25125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7200"/>
              <a:buNone/>
              <a:defRPr sz="5800">
                <a:solidFill>
                  <a:schemeClr val="accent1"/>
                </a:solidFill>
              </a:defRPr>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sp>
        <p:nvSpPr>
          <p:cNvPr id="70" name="Google Shape;70;p6"/>
          <p:cNvSpPr txBox="1"/>
          <p:nvPr>
            <p:ph idx="9" type="title"/>
          </p:nvPr>
        </p:nvSpPr>
        <p:spPr>
          <a:xfrm>
            <a:off x="4869047" y="4787298"/>
            <a:ext cx="2512500" cy="56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2400">
                <a:solidFill>
                  <a:schemeClr val="accent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71" name="Google Shape;71;p6"/>
          <p:cNvSpPr txBox="1"/>
          <p:nvPr>
            <p:ph idx="13" type="subTitle"/>
          </p:nvPr>
        </p:nvSpPr>
        <p:spPr>
          <a:xfrm>
            <a:off x="4869049" y="5400367"/>
            <a:ext cx="2512500" cy="660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2" name="Google Shape;72;p6"/>
          <p:cNvSpPr txBox="1"/>
          <p:nvPr>
            <p:ph idx="14" type="title"/>
          </p:nvPr>
        </p:nvSpPr>
        <p:spPr>
          <a:xfrm>
            <a:off x="4869047" y="3805812"/>
            <a:ext cx="2512500" cy="9303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7200"/>
              <a:buNone/>
              <a:defRPr sz="5800">
                <a:solidFill>
                  <a:schemeClr val="accent1"/>
                </a:solidFill>
              </a:defRPr>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p:txBody>
      </p:sp>
      <p:grpSp>
        <p:nvGrpSpPr>
          <p:cNvPr id="73" name="Google Shape;73;p6"/>
          <p:cNvGrpSpPr/>
          <p:nvPr/>
        </p:nvGrpSpPr>
        <p:grpSpPr>
          <a:xfrm>
            <a:off x="646175" y="661979"/>
            <a:ext cx="8246370" cy="5913919"/>
            <a:chOff x="646175" y="496497"/>
            <a:chExt cx="8246370" cy="4435550"/>
          </a:xfrm>
        </p:grpSpPr>
        <p:sp>
          <p:nvSpPr>
            <p:cNvPr id="74" name="Google Shape;74;p6"/>
            <p:cNvSpPr/>
            <p:nvPr/>
          </p:nvSpPr>
          <p:spPr>
            <a:xfrm>
              <a:off x="1739846" y="48333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7061966" y="866622"/>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8428966" y="47083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a:off x="646175" y="4964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
  <p:cSld name="Two Content">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7"/>
          <p:cNvSpPr txBox="1"/>
          <p:nvPr>
            <p:ph type="title"/>
          </p:nvPr>
        </p:nvSpPr>
        <p:spPr>
          <a:xfrm>
            <a:off x="2887051" y="1776300"/>
            <a:ext cx="3369900" cy="29904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4800"/>
              <a:buNone/>
              <a:defRPr i="0" sz="4800"/>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81" name="Google Shape;81;p7"/>
          <p:cNvSpPr txBox="1"/>
          <p:nvPr>
            <p:ph idx="1" type="subTitle"/>
          </p:nvPr>
        </p:nvSpPr>
        <p:spPr>
          <a:xfrm>
            <a:off x="2480101" y="5177068"/>
            <a:ext cx="4183800" cy="473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grpSp>
        <p:nvGrpSpPr>
          <p:cNvPr id="82" name="Google Shape;82;p7"/>
          <p:cNvGrpSpPr/>
          <p:nvPr/>
        </p:nvGrpSpPr>
        <p:grpSpPr>
          <a:xfrm rot="10800000">
            <a:off x="2326312" y="1161841"/>
            <a:ext cx="4491275" cy="4725251"/>
            <a:chOff x="2256903" y="816487"/>
            <a:chExt cx="4630180" cy="3653639"/>
          </a:xfrm>
        </p:grpSpPr>
        <p:sp>
          <p:nvSpPr>
            <p:cNvPr id="83" name="Google Shape;83;p7"/>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7"/>
          <p:cNvGrpSpPr/>
          <p:nvPr/>
        </p:nvGrpSpPr>
        <p:grpSpPr>
          <a:xfrm>
            <a:off x="329730" y="661979"/>
            <a:ext cx="8562815" cy="5796280"/>
            <a:chOff x="329730" y="496497"/>
            <a:chExt cx="8562815" cy="4347319"/>
          </a:xfrm>
        </p:grpSpPr>
        <p:sp>
          <p:nvSpPr>
            <p:cNvPr id="86" name="Google Shape;86;p7"/>
            <p:cNvSpPr/>
            <p:nvPr/>
          </p:nvSpPr>
          <p:spPr>
            <a:xfrm>
              <a:off x="2037446" y="44134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a:off x="4682315" y="58997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a:off x="6319091" y="19485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a:off x="646175" y="496497"/>
              <a:ext cx="97897" cy="93470"/>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2">
  <p:cSld name="Two Content_1">
    <p:bg>
      <p:bgPr>
        <a:blipFill>
          <a:blip r:embed="rId2">
            <a:alphaModFix/>
          </a:blip>
          <a:stretch>
            <a:fillRect/>
          </a:stretch>
        </a:blipFill>
      </p:bgPr>
    </p:bg>
    <p:spTree>
      <p:nvGrpSpPr>
        <p:cNvPr id="93" name="Shape 93"/>
        <p:cNvGrpSpPr/>
        <p:nvPr/>
      </p:nvGrpSpPr>
      <p:grpSpPr>
        <a:xfrm>
          <a:off x="0" y="0"/>
          <a:ext cx="0" cy="0"/>
          <a:chOff x="0" y="0"/>
          <a:chExt cx="0" cy="0"/>
        </a:xfrm>
      </p:grpSpPr>
      <p:grpSp>
        <p:nvGrpSpPr>
          <p:cNvPr id="94" name="Google Shape;94;p8"/>
          <p:cNvGrpSpPr/>
          <p:nvPr/>
        </p:nvGrpSpPr>
        <p:grpSpPr>
          <a:xfrm rot="10800000">
            <a:off x="6629061" y="1846879"/>
            <a:ext cx="2151645" cy="2263794"/>
            <a:chOff x="2256903" y="816487"/>
            <a:chExt cx="4630180" cy="3653639"/>
          </a:xfrm>
        </p:grpSpPr>
        <p:sp>
          <p:nvSpPr>
            <p:cNvPr id="95" name="Google Shape;95;p8"/>
            <p:cNvSpPr/>
            <p:nvPr/>
          </p:nvSpPr>
          <p:spPr>
            <a:xfrm>
              <a:off x="2256903" y="816487"/>
              <a:ext cx="4630180" cy="3653639"/>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8"/>
            <p:cNvSpPr/>
            <p:nvPr/>
          </p:nvSpPr>
          <p:spPr>
            <a:xfrm>
              <a:off x="2748611" y="1192720"/>
              <a:ext cx="3311049" cy="2747418"/>
            </a:xfrm>
            <a:custGeom>
              <a:rect b="b" l="l" r="r" t="t"/>
              <a:pathLst>
                <a:path extrusionOk="0" h="91933" w="110793">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8"/>
          <p:cNvSpPr txBox="1"/>
          <p:nvPr>
            <p:ph type="title"/>
          </p:nvPr>
        </p:nvSpPr>
        <p:spPr>
          <a:xfrm>
            <a:off x="712675" y="1409467"/>
            <a:ext cx="4183800" cy="2990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i="0" sz="4800"/>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98" name="Google Shape;98;p8"/>
          <p:cNvSpPr txBox="1"/>
          <p:nvPr>
            <p:ph idx="1" type="subTitle"/>
          </p:nvPr>
        </p:nvSpPr>
        <p:spPr>
          <a:xfrm>
            <a:off x="712676" y="5034402"/>
            <a:ext cx="4183800" cy="47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800"/>
            </a:lvl1pPr>
            <a:lvl2pPr lvl="1" algn="l">
              <a:lnSpc>
                <a:spcPct val="100000"/>
              </a:lnSpc>
              <a:spcBef>
                <a:spcPts val="0"/>
              </a:spcBef>
              <a:spcAft>
                <a:spcPts val="0"/>
              </a:spcAft>
              <a:buSzPts val="1600"/>
              <a:buNone/>
              <a:defRPr sz="1800"/>
            </a:lvl2pPr>
            <a:lvl3pPr lvl="2" algn="l">
              <a:lnSpc>
                <a:spcPct val="100000"/>
              </a:lnSpc>
              <a:spcBef>
                <a:spcPts val="0"/>
              </a:spcBef>
              <a:spcAft>
                <a:spcPts val="0"/>
              </a:spcAft>
              <a:buSzPts val="1600"/>
              <a:buNone/>
              <a:defRPr sz="1800"/>
            </a:lvl3pPr>
            <a:lvl4pPr lvl="3" algn="l">
              <a:lnSpc>
                <a:spcPct val="100000"/>
              </a:lnSpc>
              <a:spcBef>
                <a:spcPts val="0"/>
              </a:spcBef>
              <a:spcAft>
                <a:spcPts val="0"/>
              </a:spcAft>
              <a:buSzPts val="1600"/>
              <a:buNone/>
              <a:defRPr sz="1800"/>
            </a:lvl4pPr>
            <a:lvl5pPr lvl="4" algn="l">
              <a:lnSpc>
                <a:spcPct val="100000"/>
              </a:lnSpc>
              <a:spcBef>
                <a:spcPts val="0"/>
              </a:spcBef>
              <a:spcAft>
                <a:spcPts val="0"/>
              </a:spcAft>
              <a:buSzPts val="1600"/>
              <a:buNone/>
              <a:defRPr sz="1800"/>
            </a:lvl5pPr>
            <a:lvl6pPr lvl="5" algn="l">
              <a:lnSpc>
                <a:spcPct val="100000"/>
              </a:lnSpc>
              <a:spcBef>
                <a:spcPts val="0"/>
              </a:spcBef>
              <a:spcAft>
                <a:spcPts val="0"/>
              </a:spcAft>
              <a:buSzPts val="1600"/>
              <a:buNone/>
              <a:defRPr sz="1800"/>
            </a:lvl6pPr>
            <a:lvl7pPr lvl="6" algn="l">
              <a:lnSpc>
                <a:spcPct val="100000"/>
              </a:lnSpc>
              <a:spcBef>
                <a:spcPts val="0"/>
              </a:spcBef>
              <a:spcAft>
                <a:spcPts val="0"/>
              </a:spcAft>
              <a:buSzPts val="1600"/>
              <a:buNone/>
              <a:defRPr sz="1800"/>
            </a:lvl7pPr>
            <a:lvl8pPr lvl="7" algn="l">
              <a:lnSpc>
                <a:spcPct val="100000"/>
              </a:lnSpc>
              <a:spcBef>
                <a:spcPts val="0"/>
              </a:spcBef>
              <a:spcAft>
                <a:spcPts val="0"/>
              </a:spcAft>
              <a:buSzPts val="1600"/>
              <a:buNone/>
              <a:defRPr sz="1800"/>
            </a:lvl8pPr>
            <a:lvl9pPr lvl="8" algn="l">
              <a:lnSpc>
                <a:spcPct val="100000"/>
              </a:lnSpc>
              <a:spcBef>
                <a:spcPts val="0"/>
              </a:spcBef>
              <a:spcAft>
                <a:spcPts val="0"/>
              </a:spcAft>
              <a:buSzPts val="1600"/>
              <a:buNone/>
              <a:defRPr sz="1800"/>
            </a:lvl9pPr>
          </a:lstStyle>
          <a:p/>
        </p:txBody>
      </p:sp>
      <p:sp>
        <p:nvSpPr>
          <p:cNvPr id="99" name="Google Shape;99;p8"/>
          <p:cNvSpPr txBox="1"/>
          <p:nvPr>
            <p:ph idx="2" type="title"/>
          </p:nvPr>
        </p:nvSpPr>
        <p:spPr>
          <a:xfrm>
            <a:off x="7047125" y="2438400"/>
            <a:ext cx="1384200" cy="10536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7200"/>
              <a:buNone/>
              <a:defRPr sz="6700">
                <a:solidFill>
                  <a:schemeClr val="accent1"/>
                </a:solidFill>
              </a:defRPr>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grpSp>
        <p:nvGrpSpPr>
          <p:cNvPr id="100" name="Google Shape;100;p8"/>
          <p:cNvGrpSpPr/>
          <p:nvPr/>
        </p:nvGrpSpPr>
        <p:grpSpPr>
          <a:xfrm>
            <a:off x="329730" y="786607"/>
            <a:ext cx="8562815" cy="5671653"/>
            <a:chOff x="329730" y="589970"/>
            <a:chExt cx="8562815" cy="4253846"/>
          </a:xfrm>
        </p:grpSpPr>
        <p:sp>
          <p:nvSpPr>
            <p:cNvPr id="101" name="Google Shape;101;p8"/>
            <p:cNvSpPr/>
            <p:nvPr/>
          </p:nvSpPr>
          <p:spPr>
            <a:xfrm>
              <a:off x="2037446" y="4413496"/>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p:nvPr/>
          </p:nvSpPr>
          <p:spPr>
            <a:xfrm>
              <a:off x="4682315" y="58997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6319091" y="19485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LIST">
  <p:cSld name="Title Slide">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9"/>
          <p:cNvSpPr txBox="1"/>
          <p:nvPr>
            <p:ph type="title"/>
          </p:nvPr>
        </p:nvSpPr>
        <p:spPr>
          <a:xfrm>
            <a:off x="712675" y="917867"/>
            <a:ext cx="3636000" cy="1742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700"/>
              <a:buNone/>
              <a:defRPr i="0" sz="42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9" name="Google Shape;109;p9"/>
          <p:cNvSpPr txBox="1"/>
          <p:nvPr>
            <p:ph idx="1" type="subTitle"/>
          </p:nvPr>
        </p:nvSpPr>
        <p:spPr>
          <a:xfrm>
            <a:off x="712675" y="3058995"/>
            <a:ext cx="7718700" cy="29904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110" name="Google Shape;110;p9"/>
          <p:cNvSpPr/>
          <p:nvPr/>
        </p:nvSpPr>
        <p:spPr>
          <a:xfrm flipH="1">
            <a:off x="365938" y="642363"/>
            <a:ext cx="1999760" cy="2103934"/>
          </a:xfrm>
          <a:custGeom>
            <a:rect b="b" l="l" r="r" t="t"/>
            <a:pathLst>
              <a:path extrusionOk="0" h="71169" w="90191">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9"/>
          <p:cNvGrpSpPr/>
          <p:nvPr/>
        </p:nvGrpSpPr>
        <p:grpSpPr>
          <a:xfrm>
            <a:off x="329730" y="216021"/>
            <a:ext cx="8628146" cy="6200665"/>
            <a:chOff x="329730" y="162020"/>
            <a:chExt cx="8628146" cy="4650615"/>
          </a:xfrm>
        </p:grpSpPr>
        <p:sp>
          <p:nvSpPr>
            <p:cNvPr id="112" name="Google Shape;112;p9"/>
            <p:cNvSpPr/>
            <p:nvPr/>
          </p:nvSpPr>
          <p:spPr>
            <a:xfrm>
              <a:off x="1900171" y="471398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a:off x="2120015" y="16202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8789216" y="4230622"/>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0"/>
          <p:cNvSpPr txBox="1"/>
          <p:nvPr>
            <p:ph idx="1" type="subTitle"/>
          </p:nvPr>
        </p:nvSpPr>
        <p:spPr>
          <a:xfrm>
            <a:off x="1096000" y="4249233"/>
            <a:ext cx="2962800" cy="1347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19" name="Google Shape;119;p10"/>
          <p:cNvSpPr txBox="1"/>
          <p:nvPr>
            <p:ph type="title"/>
          </p:nvPr>
        </p:nvSpPr>
        <p:spPr>
          <a:xfrm>
            <a:off x="1794700" y="3441167"/>
            <a:ext cx="15654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1600"/>
              <a:buNone/>
              <a:defRPr i="0" sz="2200">
                <a:solidFill>
                  <a:schemeClr val="dk2"/>
                </a:solidFill>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120" name="Google Shape;120;p10"/>
          <p:cNvSpPr txBox="1"/>
          <p:nvPr>
            <p:ph idx="2" type="subTitle"/>
          </p:nvPr>
        </p:nvSpPr>
        <p:spPr>
          <a:xfrm>
            <a:off x="5085212" y="4249223"/>
            <a:ext cx="2962800" cy="1347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1" name="Google Shape;121;p10"/>
          <p:cNvSpPr txBox="1"/>
          <p:nvPr>
            <p:ph idx="3" type="title"/>
          </p:nvPr>
        </p:nvSpPr>
        <p:spPr>
          <a:xfrm>
            <a:off x="5783912" y="3441167"/>
            <a:ext cx="1565400" cy="535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FFC39F"/>
              </a:buClr>
              <a:buSzPts val="1600"/>
              <a:buNone/>
              <a:defRPr i="0" sz="2200">
                <a:solidFill>
                  <a:schemeClr val="accent6"/>
                </a:solidFill>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122" name="Google Shape;122;p10"/>
          <p:cNvSpPr txBox="1"/>
          <p:nvPr>
            <p:ph idx="4" type="title"/>
          </p:nvPr>
        </p:nvSpPr>
        <p:spPr>
          <a:xfrm>
            <a:off x="1739850" y="713300"/>
            <a:ext cx="5664300" cy="70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400"/>
              <a:buNone/>
              <a:defRPr i="0" sz="2400"/>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grpSp>
        <p:nvGrpSpPr>
          <p:cNvPr id="123" name="Google Shape;123;p10"/>
          <p:cNvGrpSpPr/>
          <p:nvPr/>
        </p:nvGrpSpPr>
        <p:grpSpPr>
          <a:xfrm>
            <a:off x="329730" y="375117"/>
            <a:ext cx="8562815" cy="6214681"/>
            <a:chOff x="329730" y="281345"/>
            <a:chExt cx="8562815" cy="4661127"/>
          </a:xfrm>
        </p:grpSpPr>
        <p:sp>
          <p:nvSpPr>
            <p:cNvPr id="124" name="Google Shape;124;p10"/>
            <p:cNvSpPr/>
            <p:nvPr/>
          </p:nvSpPr>
          <p:spPr>
            <a:xfrm>
              <a:off x="1794696" y="4843821"/>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1199440" y="281345"/>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329730" y="3776930"/>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p:nvPr/>
          </p:nvSpPr>
          <p:spPr>
            <a:xfrm>
              <a:off x="7412116" y="4682797"/>
              <a:ext cx="168660" cy="161019"/>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0"/>
            <p:cNvSpPr/>
            <p:nvPr/>
          </p:nvSpPr>
          <p:spPr>
            <a:xfrm>
              <a:off x="8789221" y="702534"/>
              <a:ext cx="103324" cy="98651"/>
            </a:xfrm>
            <a:custGeom>
              <a:rect b="b" l="l" r="r" t="t"/>
              <a:pathLst>
                <a:path extrusionOk="0" h="3140" w="3289">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29349" y="975267"/>
            <a:ext cx="5885400" cy="1669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700"/>
              <a:buFont typeface="Sue Ellen Francisco"/>
              <a:buNone/>
              <a:defRPr b="0" i="0" sz="3300" u="none" cap="none" strike="noStrike">
                <a:solidFill>
                  <a:schemeClr val="lt1"/>
                </a:solidFill>
                <a:latin typeface="Sue Ellen Francisco"/>
                <a:ea typeface="Sue Ellen Francisco"/>
                <a:cs typeface="Sue Ellen Francisco"/>
                <a:sym typeface="Sue Ellen Francisco"/>
              </a:defRPr>
            </a:lvl1pPr>
            <a:lvl2pPr lvl="1"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2pPr>
            <a:lvl3pPr lvl="2"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3pPr>
            <a:lvl4pPr lvl="3"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4pPr>
            <a:lvl5pPr lvl="4"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5pPr>
            <a:lvl6pPr lvl="5"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6pPr>
            <a:lvl7pPr lvl="6"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7pPr>
            <a:lvl8pPr lvl="7"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8pPr>
            <a:lvl9pPr lvl="8" marR="0" rtl="0" algn="l">
              <a:lnSpc>
                <a:spcPct val="100000"/>
              </a:lnSpc>
              <a:spcBef>
                <a:spcPts val="0"/>
              </a:spcBef>
              <a:spcAft>
                <a:spcPts val="0"/>
              </a:spcAft>
              <a:buClr>
                <a:schemeClr val="lt1"/>
              </a:buClr>
              <a:buSzPts val="700"/>
              <a:buFont typeface="Joti One"/>
              <a:buNone/>
              <a:defRPr b="0" i="0" sz="900" u="none" cap="none" strike="noStrike">
                <a:solidFill>
                  <a:schemeClr val="lt1"/>
                </a:solidFill>
                <a:latin typeface="Joti One"/>
                <a:ea typeface="Joti One"/>
                <a:cs typeface="Joti One"/>
                <a:sym typeface="Joti One"/>
              </a:defRPr>
            </a:lvl9pPr>
          </a:lstStyle>
          <a:p/>
        </p:txBody>
      </p:sp>
      <p:sp>
        <p:nvSpPr>
          <p:cNvPr id="11" name="Google Shape;11;p1"/>
          <p:cNvSpPr txBox="1"/>
          <p:nvPr>
            <p:ph idx="1" type="body"/>
          </p:nvPr>
        </p:nvSpPr>
        <p:spPr>
          <a:xfrm>
            <a:off x="1390725" y="3166367"/>
            <a:ext cx="4365900" cy="1970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1pPr>
            <a:lvl2pPr indent="-228600" lvl="1" marL="9144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2pPr>
            <a:lvl3pPr indent="-228600" lvl="2" marL="13716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3pPr>
            <a:lvl4pPr indent="-228600" lvl="3" marL="18288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4pPr>
            <a:lvl5pPr indent="-228600" lvl="4" marL="22860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5pPr>
            <a:lvl6pPr indent="-228600" lvl="5" marL="27432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6pPr>
            <a:lvl7pPr indent="-228600" lvl="6" marL="32004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7pPr>
            <a:lvl8pPr indent="-228600" lvl="7" marL="36576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8pPr>
            <a:lvl9pPr indent="-228600" lvl="8" marL="4114800" marR="0" rtl="0" algn="l">
              <a:lnSpc>
                <a:spcPct val="100000"/>
              </a:lnSpc>
              <a:spcBef>
                <a:spcPts val="0"/>
              </a:spcBef>
              <a:spcAft>
                <a:spcPts val="0"/>
              </a:spcAft>
              <a:buClr>
                <a:schemeClr val="lt1"/>
              </a:buClr>
              <a:buSzPts val="1600"/>
              <a:buFont typeface="Barlow Semi Condensed Light"/>
              <a:buNone/>
              <a:defRPr b="0" i="0" sz="1600" u="none" cap="none" strike="noStrike">
                <a:solidFill>
                  <a:schemeClr val="lt1"/>
                </a:solidFill>
                <a:latin typeface="Barlow Semi Condensed Light"/>
                <a:ea typeface="Barlow Semi Condensed Light"/>
                <a:cs typeface="Barlow Semi Condensed Light"/>
                <a:sym typeface="Barlow Semi Condensed Ligh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nvSpPr>
        <p:spPr>
          <a:xfrm>
            <a:off x="0" y="849313"/>
            <a:ext cx="9144000" cy="575542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DEPARTMENT OF COMPUTER ENGINEERING</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VIDYALANKAR INSTITUTE OF TECHNOLOGY, MUMBAI</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UNIVERSITY OF MUMBAI</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Academic Year 2019-20</a:t>
            </a:r>
            <a:endParaRPr/>
          </a:p>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A</a:t>
            </a:r>
            <a:endParaRPr/>
          </a:p>
          <a:p>
            <a:pPr indent="0" lvl="0" marL="0" marR="0" rtl="0" algn="ctr">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Presentation </a:t>
            </a:r>
            <a:endParaRPr/>
          </a:p>
          <a:p>
            <a:pPr indent="0" lvl="0" marL="0" marR="0" rtl="0" algn="ctr">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on</a:t>
            </a:r>
            <a:endParaRPr/>
          </a:p>
          <a:p>
            <a:pPr indent="0" lvl="0" marL="0" marR="0" rtl="0" algn="ctr">
              <a:spcBef>
                <a:spcPts val="0"/>
              </a:spcBef>
              <a:spcAft>
                <a:spcPts val="0"/>
              </a:spcAft>
              <a:buNone/>
            </a:pPr>
            <a:r>
              <a:rPr b="1" i="0" lang="en-US" sz="2400" u="sng" cap="none" strike="noStrike">
                <a:solidFill>
                  <a:schemeClr val="lt1"/>
                </a:solidFill>
                <a:latin typeface="Times New Roman"/>
                <a:ea typeface="Times New Roman"/>
                <a:cs typeface="Times New Roman"/>
                <a:sym typeface="Times New Roman"/>
              </a:rPr>
              <a:t>“Updating Gen-Z”</a:t>
            </a:r>
            <a:endParaRPr b="1" i="1" sz="2400" u="sng"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By</a:t>
            </a:r>
            <a:endParaRPr/>
          </a:p>
          <a:p>
            <a:pPr indent="0" lvl="0" marL="0" marR="0" rtl="0" algn="ctr">
              <a:spcBef>
                <a:spcPts val="0"/>
              </a:spcBef>
              <a:spcAft>
                <a:spcPts val="0"/>
              </a:spcAft>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 </a:t>
            </a:r>
            <a:endParaRPr/>
          </a:p>
          <a:p>
            <a:pPr indent="0" lvl="0" marL="0" marR="0" rtl="0" algn="ctr">
              <a:spcBef>
                <a:spcPts val="0"/>
              </a:spcBef>
              <a:spcAft>
                <a:spcPts val="0"/>
              </a:spcAft>
              <a:buNone/>
            </a:pPr>
            <a:r>
              <a:t/>
            </a:r>
            <a:endParaRPr b="1" i="0" sz="20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Under the Guidance of</a:t>
            </a:r>
            <a:endParaRPr/>
          </a:p>
          <a:p>
            <a:pPr indent="0" lvl="0" marL="0" marR="0" rtl="0" algn="ctr">
              <a:spcBef>
                <a:spcPts val="0"/>
              </a:spcBef>
              <a:spcAft>
                <a:spcPts val="0"/>
              </a:spcAft>
              <a:buNone/>
            </a:pPr>
            <a:r>
              <a:rPr b="1" i="0" lang="en-US" sz="2000" u="none" cap="none" strike="noStrike">
                <a:solidFill>
                  <a:srgbClr val="CD8AD9"/>
                </a:solidFill>
                <a:latin typeface="Times New Roman"/>
                <a:ea typeface="Times New Roman"/>
                <a:cs typeface="Times New Roman"/>
                <a:sym typeface="Times New Roman"/>
              </a:rPr>
              <a:t>Prof. Mohini Chaudhari</a:t>
            </a:r>
            <a:endParaRPr/>
          </a:p>
        </p:txBody>
      </p:sp>
      <p:sp>
        <p:nvSpPr>
          <p:cNvPr id="285" name="Google Shape;285;p26"/>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pic>
        <p:nvPicPr>
          <p:cNvPr id="286" name="Google Shape;286;p26"/>
          <p:cNvPicPr preferRelativeResize="0"/>
          <p:nvPr/>
        </p:nvPicPr>
        <p:blipFill rotWithShape="1">
          <a:blip r:embed="rId3">
            <a:alphaModFix/>
          </a:blip>
          <a:srcRect b="0" l="0" r="0" t="0"/>
          <a:stretch/>
        </p:blipFill>
        <p:spPr>
          <a:xfrm>
            <a:off x="3441329" y="170014"/>
            <a:ext cx="2261342" cy="782056"/>
          </a:xfrm>
          <a:prstGeom prst="rect">
            <a:avLst/>
          </a:prstGeom>
          <a:noFill/>
          <a:ln>
            <a:noFill/>
          </a:ln>
        </p:spPr>
      </p:pic>
      <p:graphicFrame>
        <p:nvGraphicFramePr>
          <p:cNvPr id="287" name="Google Shape;287;p26"/>
          <p:cNvGraphicFramePr/>
          <p:nvPr/>
        </p:nvGraphicFramePr>
        <p:xfrm>
          <a:off x="1962150" y="4267200"/>
          <a:ext cx="3000000" cy="3000000"/>
        </p:xfrm>
        <a:graphic>
          <a:graphicData uri="http://schemas.openxmlformats.org/drawingml/2006/table">
            <a:tbl>
              <a:tblPr bandRow="1" firstRow="1">
                <a:noFill/>
                <a:tableStyleId>{BF720289-FCEB-46E7-8F25-92DC3F6A90B0}</a:tableStyleId>
              </a:tblPr>
              <a:tblGrid>
                <a:gridCol w="2609850"/>
                <a:gridCol w="2609850"/>
              </a:tblGrid>
              <a:tr h="330200">
                <a:tc>
                  <a:txBody>
                    <a:bodyPr/>
                    <a:lstStyle/>
                    <a:p>
                      <a:pPr indent="0" lvl="0" marL="0" marR="0" rtl="0" algn="ctr">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Deep Shahane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19102B0052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30200">
                <a:tc>
                  <a:txBody>
                    <a:bodyPr/>
                    <a:lstStyle/>
                    <a:p>
                      <a:pPr indent="0" lvl="0" marL="0" marR="0" rtl="0" algn="ctr">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Riya Ingale</a:t>
                      </a:r>
                      <a:endParaRPr sz="1800" u="none" cap="none" strike="noStrike">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Times New Roman"/>
                        <a:buNone/>
                      </a:pPr>
                      <a:r>
                        <a:rPr lang="en-US" sz="1800" u="none" cap="none" strike="noStrike">
                          <a:solidFill>
                            <a:schemeClr val="lt1"/>
                          </a:solidFill>
                          <a:latin typeface="Times New Roman"/>
                          <a:ea typeface="Times New Roman"/>
                          <a:cs typeface="Times New Roman"/>
                          <a:sym typeface="Times New Roman"/>
                        </a:rPr>
                        <a:t>19102B0030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30200">
                <a:tc>
                  <a:txBody>
                    <a:bodyPr/>
                    <a:lstStyle/>
                    <a:p>
                      <a:pPr indent="0" lvl="0" marL="0" marR="0" rtl="0" algn="ctr">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Samiksha Pansare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Times New Roman"/>
                        <a:buNone/>
                      </a:pPr>
                      <a:r>
                        <a:rPr lang="en-US" sz="1800" u="none" cap="none" strike="noStrike">
                          <a:solidFill>
                            <a:schemeClr val="lt1"/>
                          </a:solidFill>
                          <a:latin typeface="Times New Roman"/>
                          <a:ea typeface="Times New Roman"/>
                          <a:cs typeface="Times New Roman"/>
                          <a:sym typeface="Times New Roman"/>
                        </a:rPr>
                        <a:t>19102B0021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30200">
                <a:tc>
                  <a:txBody>
                    <a:bodyPr/>
                    <a:lstStyle/>
                    <a:p>
                      <a:pPr indent="0" lvl="0" marL="0" marR="0" rtl="0" algn="ctr">
                        <a:spcBef>
                          <a:spcPts val="0"/>
                        </a:spcBef>
                        <a:spcAft>
                          <a:spcPts val="0"/>
                        </a:spcAft>
                        <a:buNone/>
                      </a:pPr>
                      <a:r>
                        <a:rPr lang="en-US" sz="1800" u="none" cap="none" strike="noStrike">
                          <a:solidFill>
                            <a:schemeClr val="lt1"/>
                          </a:solidFill>
                          <a:latin typeface="Times New Roman"/>
                          <a:ea typeface="Times New Roman"/>
                          <a:cs typeface="Times New Roman"/>
                          <a:sym typeface="Times New Roman"/>
                        </a:rPr>
                        <a:t>Rutvik Narkar</a:t>
                      </a:r>
                      <a:endParaRPr sz="1800" u="none" cap="none" strike="noStrike">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Times New Roman"/>
                        <a:buNone/>
                      </a:pPr>
                      <a:r>
                        <a:rPr lang="en-US" sz="1800" u="none" cap="none" strike="noStrike">
                          <a:solidFill>
                            <a:schemeClr val="lt1"/>
                          </a:solidFill>
                          <a:latin typeface="Times New Roman"/>
                          <a:ea typeface="Times New Roman"/>
                          <a:cs typeface="Times New Roman"/>
                          <a:sym typeface="Times New Roman"/>
                        </a:rPr>
                        <a:t>19102B0060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609600" y="762000"/>
            <a:ext cx="8458200" cy="6278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CONCLUSION &amp; FUTURE WORK</a:t>
            </a:r>
            <a:endParaRPr/>
          </a:p>
        </p:txBody>
      </p:sp>
      <p:sp>
        <p:nvSpPr>
          <p:cNvPr id="342" name="Google Shape;342;p35"/>
          <p:cNvSpPr txBox="1"/>
          <p:nvPr>
            <p:ph idx="1" type="body"/>
          </p:nvPr>
        </p:nvSpPr>
        <p:spPr>
          <a:xfrm>
            <a:off x="685800" y="1905000"/>
            <a:ext cx="7772400" cy="3649133"/>
          </a:xfrm>
          <a:prstGeom prst="rect">
            <a:avLst/>
          </a:prstGeom>
          <a:noFill/>
          <a:ln>
            <a:noFill/>
          </a:ln>
        </p:spPr>
        <p:txBody>
          <a:bodyPr anchorCtr="0" anchor="ctr" bIns="45700" lIns="91425" spcFirstLastPara="1" rIns="91425" wrap="square" tIns="45700">
            <a:normAutofit fontScale="92500" lnSpcReduction="20000"/>
          </a:bodyPr>
          <a:lstStyle/>
          <a:p>
            <a:pPr indent="-180022" lvl="0" marL="285750" rtl="0" algn="just">
              <a:lnSpc>
                <a:spcPct val="150000"/>
              </a:lnSpc>
              <a:spcBef>
                <a:spcPts val="0"/>
              </a:spcBef>
              <a:spcAft>
                <a:spcPts val="0"/>
              </a:spcAft>
              <a:buSzPct val="100000"/>
              <a:buNone/>
            </a:pPr>
            <a:r>
              <a:rPr lang="en-US" sz="1800">
                <a:latin typeface="Arial"/>
                <a:ea typeface="Arial"/>
                <a:cs typeface="Arial"/>
                <a:sym typeface="Arial"/>
              </a:rPr>
              <a:t>Conclusion of the project is to provide modern education to the young generation by keeping them updated about the current affairs and making it fun with the help of Q&amp;A approach.</a:t>
            </a:r>
            <a:endParaRPr sz="1800">
              <a:latin typeface="Arial"/>
              <a:ea typeface="Arial"/>
              <a:cs typeface="Arial"/>
              <a:sym typeface="Arial"/>
            </a:endParaRPr>
          </a:p>
          <a:p>
            <a:pPr indent="0" lvl="0" marL="0" rtl="0" algn="l">
              <a:spcBef>
                <a:spcPts val="1000"/>
              </a:spcBef>
              <a:spcAft>
                <a:spcPts val="0"/>
              </a:spcAft>
              <a:buSzPct val="100000"/>
              <a:buNone/>
            </a:pPr>
            <a:r>
              <a:t/>
            </a:r>
            <a:endParaRPr sz="1800">
              <a:latin typeface="Arial"/>
              <a:ea typeface="Arial"/>
              <a:cs typeface="Arial"/>
              <a:sym typeface="Arial"/>
            </a:endParaRPr>
          </a:p>
          <a:p>
            <a:pPr indent="0" lvl="0" marL="0" rtl="0" algn="l">
              <a:spcBef>
                <a:spcPts val="1000"/>
              </a:spcBef>
              <a:spcAft>
                <a:spcPts val="0"/>
              </a:spcAft>
              <a:buSzPct val="100000"/>
              <a:buNone/>
            </a:pPr>
            <a:r>
              <a:rPr lang="en-US" sz="1800">
                <a:latin typeface="Arial"/>
                <a:ea typeface="Arial"/>
                <a:cs typeface="Arial"/>
                <a:sym typeface="Arial"/>
              </a:rPr>
              <a:t>Some Future Work on the application could be </a:t>
            </a:r>
            <a:endParaRPr sz="1800">
              <a:latin typeface="Arial"/>
              <a:ea typeface="Arial"/>
              <a:cs typeface="Arial"/>
              <a:sym typeface="Arial"/>
            </a:endParaRPr>
          </a:p>
          <a:p>
            <a:pPr indent="-342900" lvl="0" marL="342900" rtl="0" algn="l">
              <a:spcBef>
                <a:spcPts val="1690"/>
              </a:spcBef>
              <a:spcAft>
                <a:spcPts val="0"/>
              </a:spcAft>
              <a:buSzPct val="100000"/>
              <a:buFont typeface="Noto Sans Symbols"/>
              <a:buChar char="∙"/>
            </a:pPr>
            <a:r>
              <a:rPr lang="en-US" sz="1800">
                <a:latin typeface="Arial"/>
                <a:ea typeface="Arial"/>
                <a:cs typeface="Arial"/>
                <a:sym typeface="Arial"/>
              </a:rPr>
              <a:t>Real time mock tests with other users.</a:t>
            </a:r>
            <a:endParaRPr sz="1800">
              <a:latin typeface="Arial"/>
              <a:ea typeface="Arial"/>
              <a:cs typeface="Arial"/>
              <a:sym typeface="Arial"/>
            </a:endParaRPr>
          </a:p>
          <a:p>
            <a:pPr indent="-342900" lvl="0" marL="342900" rtl="0" algn="l">
              <a:spcBef>
                <a:spcPts val="1690"/>
              </a:spcBef>
              <a:spcAft>
                <a:spcPts val="0"/>
              </a:spcAft>
              <a:buSzPct val="100000"/>
              <a:buFont typeface="Noto Sans Symbols"/>
              <a:buChar char="∙"/>
            </a:pPr>
            <a:r>
              <a:rPr lang="en-US" sz="1800">
                <a:latin typeface="Arial"/>
                <a:ea typeface="Arial"/>
                <a:cs typeface="Arial"/>
                <a:sym typeface="Arial"/>
              </a:rPr>
              <a:t>Providing with e-books.</a:t>
            </a:r>
            <a:endParaRPr sz="1800">
              <a:latin typeface="Arial"/>
              <a:ea typeface="Arial"/>
              <a:cs typeface="Arial"/>
              <a:sym typeface="Arial"/>
            </a:endParaRPr>
          </a:p>
          <a:p>
            <a:pPr indent="-342900" lvl="0" marL="342900" rtl="0" algn="l">
              <a:spcBef>
                <a:spcPts val="1690"/>
              </a:spcBef>
              <a:spcAft>
                <a:spcPts val="0"/>
              </a:spcAft>
              <a:buSzPct val="100000"/>
              <a:buFont typeface="Noto Sans Symbols"/>
              <a:buChar char="∙"/>
            </a:pPr>
            <a:r>
              <a:rPr lang="en-US" sz="1800">
                <a:latin typeface="Arial"/>
                <a:ea typeface="Arial"/>
                <a:cs typeface="Arial"/>
                <a:sym typeface="Arial"/>
              </a:rPr>
              <a:t>Arranging webinars with industry experts.</a:t>
            </a:r>
            <a:endParaRPr sz="1800">
              <a:latin typeface="Arial"/>
              <a:ea typeface="Arial"/>
              <a:cs typeface="Arial"/>
              <a:sym typeface="Arial"/>
            </a:endParaRPr>
          </a:p>
          <a:p>
            <a:pPr indent="0" lvl="0" marL="0" rtl="0" algn="l">
              <a:spcBef>
                <a:spcPts val="1000"/>
              </a:spcBef>
              <a:spcAft>
                <a:spcPts val="0"/>
              </a:spcAft>
              <a:buSzPct val="100000"/>
              <a:buNone/>
            </a:pPr>
            <a:r>
              <a:rPr lang="en-US" sz="1800">
                <a:latin typeface="Quattrocento Sans"/>
                <a:ea typeface="Quattrocento Sans"/>
                <a:cs typeface="Quattrocento Sans"/>
                <a:sym typeface="Quattrocento Sans"/>
              </a:rPr>
              <a:t> </a:t>
            </a:r>
            <a:endParaRPr sz="1800">
              <a:latin typeface="Arial"/>
              <a:ea typeface="Arial"/>
              <a:cs typeface="Arial"/>
              <a:sym typeface="Arial"/>
            </a:endParaRPr>
          </a:p>
          <a:p>
            <a:pPr indent="0" lvl="0" marL="0" rtl="0" algn="l">
              <a:spcBef>
                <a:spcPts val="1000"/>
              </a:spcBef>
              <a:spcAft>
                <a:spcPts val="0"/>
              </a:spcAft>
              <a:buSzPct val="1125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381000" y="381000"/>
            <a:ext cx="83058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REFERENCES</a:t>
            </a:r>
            <a:endParaRPr/>
          </a:p>
        </p:txBody>
      </p:sp>
      <p:sp>
        <p:nvSpPr>
          <p:cNvPr id="348" name="Google Shape;348;p36"/>
          <p:cNvSpPr/>
          <p:nvPr/>
        </p:nvSpPr>
        <p:spPr>
          <a:xfrm>
            <a:off x="228600" y="1143000"/>
            <a:ext cx="8686800"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u="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457200" y="2362200"/>
            <a:ext cx="8305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Times New Roman"/>
              <a:buNone/>
            </a:pPr>
            <a:r>
              <a:rPr b="1" lang="en-US" sz="72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nvSpPr>
        <p:spPr>
          <a:xfrm>
            <a:off x="3352800" y="609600"/>
            <a:ext cx="2438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4000" u="none" cap="none" strike="noStrike">
                <a:solidFill>
                  <a:schemeClr val="lt2"/>
                </a:solidFill>
                <a:latin typeface="Times New Roman"/>
                <a:ea typeface="Times New Roman"/>
                <a:cs typeface="Times New Roman"/>
                <a:sym typeface="Times New Roman"/>
              </a:rPr>
              <a:t>Contents</a:t>
            </a:r>
            <a:endParaRPr/>
          </a:p>
        </p:txBody>
      </p:sp>
      <p:sp>
        <p:nvSpPr>
          <p:cNvPr id="293" name="Google Shape;293;p27"/>
          <p:cNvSpPr txBox="1"/>
          <p:nvPr/>
        </p:nvSpPr>
        <p:spPr>
          <a:xfrm>
            <a:off x="838200" y="1447800"/>
            <a:ext cx="7618500" cy="2862900"/>
          </a:xfrm>
          <a:prstGeom prst="rect">
            <a:avLst/>
          </a:prstGeom>
          <a:noFill/>
          <a:ln>
            <a:noFill/>
          </a:ln>
        </p:spPr>
        <p:txBody>
          <a:bodyPr anchorCtr="0" anchor="t" bIns="45700" lIns="91425" spcFirstLastPara="1" rIns="91425" wrap="square" tIns="45700">
            <a:spAutoFit/>
          </a:bodyPr>
          <a:lstStyle/>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Introduction</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Problem Statement</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Motivation</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Proposed System</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Features</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Conclusion &amp; Future work</a:t>
            </a:r>
            <a:endParaRPr sz="1800"/>
          </a:p>
          <a:p>
            <a:pPr indent="-488950" lvl="0" marL="514350" marR="0" rtl="0" algn="l">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Arial"/>
                <a:ea typeface="Arial"/>
                <a:cs typeface="Arial"/>
                <a:sym typeface="Arial"/>
              </a:rPr>
              <a:t>References</a:t>
            </a:r>
            <a:endParaRPr sz="1800"/>
          </a:p>
        </p:txBody>
      </p:sp>
      <p:sp>
        <p:nvSpPr>
          <p:cNvPr id="294" name="Google Shape;294;p27"/>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457200" y="304800"/>
            <a:ext cx="83058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INTRODUCTION</a:t>
            </a:r>
            <a:endParaRPr/>
          </a:p>
        </p:txBody>
      </p:sp>
      <p:sp>
        <p:nvSpPr>
          <p:cNvPr id="300" name="Google Shape;300;p28"/>
          <p:cNvSpPr txBox="1"/>
          <p:nvPr/>
        </p:nvSpPr>
        <p:spPr>
          <a:xfrm>
            <a:off x="228600" y="1413226"/>
            <a:ext cx="8763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An individual’s personality can be judged by his up-to-date general knowledge of various subjects and current affairs in different domains that makes him an intelligent person with whom everyone would like to interact and would also like to ask him for some advice. From students to professionals to business owners to homemakers to retirees, this applies to virtually everyone in all walks of life.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Add more </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381000" y="533400"/>
            <a:ext cx="8305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PROBLEM STATEMENT</a:t>
            </a:r>
            <a:endParaRPr/>
          </a:p>
        </p:txBody>
      </p:sp>
      <p:sp>
        <p:nvSpPr>
          <p:cNvPr id="306" name="Google Shape;306;p29"/>
          <p:cNvSpPr txBox="1"/>
          <p:nvPr/>
        </p:nvSpPr>
        <p:spPr>
          <a:xfrm>
            <a:off x="266700" y="1403895"/>
            <a:ext cx="8534400"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What adds the true value to the learning is exposure and experience of different pieces of general knowledge.  </a:t>
            </a:r>
            <a:endParaRPr/>
          </a:p>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Learning is about experiencing and understanding what goes around you from a rational perspective. For the best retention, learning should be in such a way that it is interesting, fun and simple. </a:t>
            </a:r>
            <a:endParaRPr/>
          </a:p>
          <a:p>
            <a:pPr indent="0" lvl="0" marL="0" marR="0" rtl="0" algn="just">
              <a:lnSpc>
                <a:spcPct val="150000"/>
              </a:lnSpc>
              <a:spcBef>
                <a:spcPts val="0"/>
              </a:spcBef>
              <a:spcAft>
                <a:spcPts val="0"/>
              </a:spcAft>
              <a:buNone/>
            </a:pPr>
            <a:r>
              <a:rPr lang="en-US" sz="1800">
                <a:solidFill>
                  <a:schemeClr val="lt1"/>
                </a:solidFill>
                <a:latin typeface="Arial"/>
                <a:ea typeface="Arial"/>
                <a:cs typeface="Arial"/>
                <a:sym typeface="Arial"/>
              </a:rPr>
              <a:t>The young generation needs to be familiar with the physical real world.</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57200" y="704088"/>
            <a:ext cx="8305800" cy="438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MOTIVATION</a:t>
            </a:r>
            <a:endParaRPr/>
          </a:p>
        </p:txBody>
      </p:sp>
      <p:sp>
        <p:nvSpPr>
          <p:cNvPr id="312" name="Google Shape;312;p30"/>
          <p:cNvSpPr txBox="1"/>
          <p:nvPr/>
        </p:nvSpPr>
        <p:spPr>
          <a:xfrm>
            <a:off x="304800" y="1524001"/>
            <a:ext cx="8686800" cy="33665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General knowledge is something that really helps us to grow both on personal as well as academic level. </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General knowledge opens gateways our thinking, and take it to a level from where the whole world seems to be a better place. </a:t>
            </a:r>
            <a:endParaRPr sz="18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It is an unpredictable world and we all need to stay aware and vigilant. An individual who is well aware with current affairs and facts about the world is called an intellectual. </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With this motivation of helping the world we decided to develop an application to provide this general knowledge in a fun and effective way.</a:t>
            </a:r>
            <a:endParaRPr sz="16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381000" y="533400"/>
            <a:ext cx="8229600" cy="5151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PROPOSED SYSTEM</a:t>
            </a:r>
            <a:endParaRPr/>
          </a:p>
        </p:txBody>
      </p:sp>
      <p:sp>
        <p:nvSpPr>
          <p:cNvPr id="318" name="Google Shape;318;p31"/>
          <p:cNvSpPr txBox="1"/>
          <p:nvPr>
            <p:ph idx="1" type="body"/>
          </p:nvPr>
        </p:nvSpPr>
        <p:spPr>
          <a:xfrm>
            <a:off x="381000" y="914400"/>
            <a:ext cx="7924800" cy="6172200"/>
          </a:xfrm>
          <a:prstGeom prst="rect">
            <a:avLst/>
          </a:prstGeom>
          <a:noFill/>
          <a:ln>
            <a:noFill/>
          </a:ln>
        </p:spPr>
        <p:txBody>
          <a:bodyPr anchorCtr="0" anchor="ctr" bIns="45700" lIns="91425" spcFirstLastPara="1" rIns="91425" wrap="square" tIns="45700">
            <a:normAutofit/>
          </a:bodyPr>
          <a:lstStyle/>
          <a:p>
            <a:pPr indent="-184150" lvl="0" marL="285750" rtl="0" algn="l">
              <a:spcBef>
                <a:spcPts val="0"/>
              </a:spcBef>
              <a:spcAft>
                <a:spcPts val="0"/>
              </a:spcAft>
              <a:buSzPts val="1700"/>
              <a:buNone/>
            </a:pPr>
            <a:r>
              <a:rPr lang="en-US" sz="1700">
                <a:latin typeface="Arial"/>
                <a:ea typeface="Arial"/>
                <a:cs typeface="Arial"/>
                <a:sym typeface="Arial"/>
              </a:rPr>
              <a:t>We developed this system (i.e., </a:t>
            </a:r>
            <a:r>
              <a:rPr i="1" lang="en-US" sz="1700">
                <a:latin typeface="Arial"/>
                <a:ea typeface="Arial"/>
                <a:cs typeface="Arial"/>
                <a:sym typeface="Arial"/>
              </a:rPr>
              <a:t>Student Repository</a:t>
            </a:r>
            <a:r>
              <a:rPr lang="en-US" sz="1700">
                <a:latin typeface="Arial"/>
                <a:ea typeface="Arial"/>
                <a:cs typeface="Arial"/>
                <a:sym typeface="Arial"/>
              </a:rPr>
              <a:t>) using </a:t>
            </a:r>
            <a:r>
              <a:rPr i="1" lang="en-US" sz="1700">
                <a:latin typeface="Arial"/>
                <a:ea typeface="Arial"/>
                <a:cs typeface="Arial"/>
                <a:sym typeface="Arial"/>
              </a:rPr>
              <a:t>HTML, CSS, JavaScript, bootstrap</a:t>
            </a:r>
            <a:r>
              <a:rPr lang="en-US" sz="1700">
                <a:latin typeface="Arial"/>
                <a:ea typeface="Arial"/>
                <a:cs typeface="Arial"/>
                <a:sym typeface="Arial"/>
              </a:rPr>
              <a:t> in the frontend and </a:t>
            </a:r>
            <a:r>
              <a:rPr i="1" lang="en-US" sz="1700">
                <a:latin typeface="Arial"/>
                <a:ea typeface="Arial"/>
                <a:cs typeface="Arial"/>
                <a:sym typeface="Arial"/>
              </a:rPr>
              <a:t>FLASK</a:t>
            </a:r>
            <a:r>
              <a:rPr lang="en-US" sz="1700">
                <a:latin typeface="Arial"/>
                <a:ea typeface="Arial"/>
                <a:cs typeface="Arial"/>
                <a:sym typeface="Arial"/>
              </a:rPr>
              <a:t> which is a Python based Web-Framework in the backend. </a:t>
            </a:r>
            <a:endParaRPr sz="1900">
              <a:latin typeface="Arial"/>
              <a:ea typeface="Arial"/>
              <a:cs typeface="Arial"/>
              <a:sym typeface="Arial"/>
            </a:endParaRPr>
          </a:p>
          <a:p>
            <a:pPr indent="-184150" lvl="0" marL="285750" rtl="0" algn="just">
              <a:lnSpc>
                <a:spcPct val="150000"/>
              </a:lnSpc>
              <a:spcBef>
                <a:spcPts val="1695"/>
              </a:spcBef>
              <a:spcAft>
                <a:spcPts val="0"/>
              </a:spcAft>
              <a:buSzPts val="1600"/>
              <a:buNone/>
            </a:pPr>
            <a:r>
              <a:rPr lang="en-US" sz="1600">
                <a:latin typeface="Arial"/>
                <a:ea typeface="Arial"/>
                <a:cs typeface="Arial"/>
                <a:sym typeface="Arial"/>
              </a:rPr>
              <a:t>In our System, Student can Add, Update, Delete its Information in an organized manner. To store the student’s data, we used </a:t>
            </a:r>
            <a:r>
              <a:rPr i="1" lang="en-US" sz="1600">
                <a:latin typeface="Arial"/>
                <a:ea typeface="Arial"/>
                <a:cs typeface="Arial"/>
                <a:sym typeface="Arial"/>
              </a:rPr>
              <a:t>SQLite</a:t>
            </a:r>
            <a:r>
              <a:rPr lang="en-US" sz="1600">
                <a:latin typeface="Arial"/>
                <a:ea typeface="Arial"/>
                <a:cs typeface="Arial"/>
                <a:sym typeface="Arial"/>
              </a:rPr>
              <a:t> Database. To manage the Database we used, </a:t>
            </a:r>
            <a:r>
              <a:rPr i="1" lang="en-US" sz="1600">
                <a:latin typeface="Arial"/>
                <a:ea typeface="Arial"/>
                <a:cs typeface="Arial"/>
                <a:sym typeface="Arial"/>
              </a:rPr>
              <a:t>SQLAlchemy</a:t>
            </a:r>
            <a:endParaRPr i="1" sz="1600">
              <a:latin typeface="Arial"/>
              <a:ea typeface="Arial"/>
              <a:cs typeface="Arial"/>
              <a:sym typeface="Arial"/>
            </a:endParaRPr>
          </a:p>
          <a:p>
            <a:pPr indent="-184150" lvl="0" marL="285750" rtl="0" algn="just">
              <a:lnSpc>
                <a:spcPct val="150000"/>
              </a:lnSpc>
              <a:spcBef>
                <a:spcPts val="1695"/>
              </a:spcBef>
              <a:spcAft>
                <a:spcPts val="0"/>
              </a:spcAft>
              <a:buSzPts val="1600"/>
              <a:buNone/>
            </a:pPr>
            <a:r>
              <a:rPr lang="en-US" sz="1600">
                <a:latin typeface="Arial"/>
                <a:ea typeface="Arial"/>
                <a:cs typeface="Arial"/>
                <a:sym typeface="Arial"/>
              </a:rPr>
              <a:t>We developed the Login System for the Students using </a:t>
            </a:r>
            <a:r>
              <a:rPr i="1" lang="en-US" sz="1600">
                <a:latin typeface="Arial"/>
                <a:ea typeface="Arial"/>
                <a:cs typeface="Arial"/>
                <a:sym typeface="Arial"/>
              </a:rPr>
              <a:t>Flask-Login</a:t>
            </a:r>
            <a:r>
              <a:rPr lang="en-US" sz="1600">
                <a:latin typeface="Arial"/>
                <a:ea typeface="Arial"/>
                <a:cs typeface="Arial"/>
                <a:sym typeface="Arial"/>
              </a:rPr>
              <a:t> which is an extension which provide user session management for Flask.</a:t>
            </a:r>
            <a:endParaRPr sz="1600">
              <a:latin typeface="Arial"/>
              <a:ea typeface="Arial"/>
              <a:cs typeface="Arial"/>
              <a:sym typeface="Arial"/>
            </a:endParaRPr>
          </a:p>
          <a:p>
            <a:pPr indent="-184150" lvl="0" marL="285750" rtl="0" algn="just">
              <a:lnSpc>
                <a:spcPct val="150000"/>
              </a:lnSpc>
              <a:spcBef>
                <a:spcPts val="1695"/>
              </a:spcBef>
              <a:spcAft>
                <a:spcPts val="0"/>
              </a:spcAft>
              <a:buSzPts val="1600"/>
              <a:buNone/>
            </a:pPr>
            <a:r>
              <a:rPr lang="en-US" sz="1600">
                <a:latin typeface="Arial"/>
                <a:ea typeface="Arial"/>
                <a:cs typeface="Arial"/>
                <a:sym typeface="Arial"/>
              </a:rPr>
              <a:t>Students are allotted to either of the three mentors and then mentors can view, edit or delete student’s details. These Mentors can search for the students who are registered to them and can easily view and Authenticate their Documents.</a:t>
            </a:r>
            <a:endParaRPr sz="1600">
              <a:latin typeface="Arial"/>
              <a:ea typeface="Arial"/>
              <a:cs typeface="Arial"/>
              <a:sym typeface="Arial"/>
            </a:endParaRPr>
          </a:p>
          <a:p>
            <a:pPr indent="-184150" lvl="0" marL="285750" rtl="0" algn="just">
              <a:lnSpc>
                <a:spcPct val="150000"/>
              </a:lnSpc>
              <a:spcBef>
                <a:spcPts val="1695"/>
              </a:spcBef>
              <a:spcAft>
                <a:spcPts val="0"/>
              </a:spcAft>
              <a:buSzPts val="1600"/>
              <a:buNone/>
            </a:pPr>
            <a:r>
              <a:t/>
            </a:r>
            <a:endParaRPr sz="1600">
              <a:latin typeface="Quattrocento Sans"/>
              <a:ea typeface="Quattrocento Sans"/>
              <a:cs typeface="Quattrocento Sans"/>
              <a:sym typeface="Quattrocento Sans"/>
            </a:endParaRPr>
          </a:p>
          <a:p>
            <a:pPr indent="-171450" lvl="0" marL="28575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381000" y="533400"/>
            <a:ext cx="8229600" cy="5151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ARCHITECTURE</a:t>
            </a:r>
            <a:endParaRPr/>
          </a:p>
        </p:txBody>
      </p:sp>
      <p:sp>
        <p:nvSpPr>
          <p:cNvPr id="324" name="Google Shape;324;p32"/>
          <p:cNvSpPr txBox="1"/>
          <p:nvPr>
            <p:ph idx="1" type="body"/>
          </p:nvPr>
        </p:nvSpPr>
        <p:spPr>
          <a:xfrm>
            <a:off x="457200" y="2142068"/>
            <a:ext cx="7772400"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81000" y="533400"/>
            <a:ext cx="8229600" cy="5151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USER FLOW</a:t>
            </a:r>
            <a:endParaRPr/>
          </a:p>
        </p:txBody>
      </p:sp>
      <p:pic>
        <p:nvPicPr>
          <p:cNvPr id="330" name="Google Shape;330;p33"/>
          <p:cNvPicPr preferRelativeResize="0"/>
          <p:nvPr>
            <p:ph idx="1" type="body"/>
          </p:nvPr>
        </p:nvPicPr>
        <p:blipFill rotWithShape="1">
          <a:blip r:embed="rId3">
            <a:alphaModFix/>
          </a:blip>
          <a:srcRect b="0" l="0" r="0" t="0"/>
          <a:stretch/>
        </p:blipFill>
        <p:spPr>
          <a:xfrm>
            <a:off x="381000" y="1828800"/>
            <a:ext cx="8428184" cy="396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0B0B0"/>
              </a:buClr>
              <a:buSzPts val="4000"/>
              <a:buFont typeface="Times New Roman"/>
              <a:buNone/>
            </a:pPr>
            <a:r>
              <a:rPr b="1" i="1" lang="en-US" sz="4000">
                <a:solidFill>
                  <a:srgbClr val="B0B0B0"/>
                </a:solidFill>
                <a:latin typeface="Times New Roman"/>
                <a:ea typeface="Times New Roman"/>
                <a:cs typeface="Times New Roman"/>
                <a:sym typeface="Times New Roman"/>
              </a:rPr>
              <a:t>FEATURES</a:t>
            </a:r>
            <a:endParaRPr/>
          </a:p>
        </p:txBody>
      </p:sp>
      <p:sp>
        <p:nvSpPr>
          <p:cNvPr id="336" name="Google Shape;336;p34"/>
          <p:cNvSpPr txBox="1"/>
          <p:nvPr>
            <p:ph idx="1" type="body"/>
          </p:nvPr>
        </p:nvSpPr>
        <p:spPr>
          <a:xfrm>
            <a:off x="279141" y="2060340"/>
            <a:ext cx="8585718" cy="4766216"/>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SzPct val="112500"/>
              <a:buNone/>
            </a:pPr>
            <a:r>
              <a:rPr lang="en-US">
                <a:latin typeface="Arial"/>
                <a:ea typeface="Arial"/>
                <a:cs typeface="Arial"/>
                <a:sym typeface="Arial"/>
              </a:rPr>
              <a:t>Latest News</a:t>
            </a:r>
            <a:endParaRPr/>
          </a:p>
          <a:p>
            <a:pPr indent="0" lvl="0" marL="0" rtl="0" algn="l">
              <a:spcBef>
                <a:spcPts val="1000"/>
              </a:spcBef>
              <a:spcAft>
                <a:spcPts val="0"/>
              </a:spcAft>
              <a:buSzPct val="100000"/>
              <a:buNone/>
            </a:pPr>
            <a:r>
              <a:rPr i="1" lang="en-US" sz="1700">
                <a:latin typeface="Arial"/>
                <a:ea typeface="Arial"/>
                <a:cs typeface="Arial"/>
                <a:sym typeface="Arial"/>
              </a:rPr>
              <a:t>Our Application is targeted towards creating awareness among such young generation a.k.a GEN Z. We provide top stories and news going around the world within the last 24 hrs. at a single click.</a:t>
            </a:r>
            <a:endParaRPr i="1" sz="1700">
              <a:latin typeface="Arial"/>
              <a:ea typeface="Arial"/>
              <a:cs typeface="Arial"/>
              <a:sym typeface="Arial"/>
            </a:endParaRPr>
          </a:p>
          <a:p>
            <a:pPr indent="0" lvl="0" marL="0" rtl="0" algn="l">
              <a:spcBef>
                <a:spcPts val="1000"/>
              </a:spcBef>
              <a:spcAft>
                <a:spcPts val="0"/>
              </a:spcAft>
              <a:buSzPct val="112500"/>
              <a:buNone/>
            </a:pPr>
            <a:r>
              <a:rPr lang="en-US">
                <a:latin typeface="Arial"/>
                <a:ea typeface="Arial"/>
                <a:cs typeface="Arial"/>
                <a:sym typeface="Arial"/>
              </a:rPr>
              <a:t>Quizzes</a:t>
            </a:r>
            <a:endParaRPr/>
          </a:p>
          <a:p>
            <a:pPr indent="0" lvl="0" marL="0" rtl="0" algn="l">
              <a:spcBef>
                <a:spcPts val="1000"/>
              </a:spcBef>
              <a:spcAft>
                <a:spcPts val="0"/>
              </a:spcAft>
              <a:buSzPct val="100000"/>
              <a:buNone/>
            </a:pPr>
            <a:r>
              <a:rPr i="1" lang="en-US" sz="1700">
                <a:latin typeface="Arial"/>
                <a:ea typeface="Arial"/>
                <a:cs typeface="Arial"/>
                <a:sym typeface="Arial"/>
              </a:rPr>
              <a:t>One tool becoming more common, especially in online education, is quizzes. Our application aims to provide the knowledge through quizzes. Any questions you answer incorrectly, immediately show you where your knowledge is lacking. </a:t>
            </a:r>
            <a:endParaRPr/>
          </a:p>
          <a:p>
            <a:pPr indent="0" lvl="0" marL="0" rtl="0" algn="l">
              <a:spcBef>
                <a:spcPts val="1000"/>
              </a:spcBef>
              <a:spcAft>
                <a:spcPts val="0"/>
              </a:spcAft>
              <a:buSzPct val="112500"/>
              <a:buNone/>
            </a:pPr>
            <a:r>
              <a:rPr lang="en-US">
                <a:latin typeface="Arial"/>
                <a:ea typeface="Arial"/>
                <a:cs typeface="Arial"/>
                <a:sym typeface="Arial"/>
              </a:rPr>
              <a:t>Blogs</a:t>
            </a:r>
            <a:endParaRPr/>
          </a:p>
          <a:p>
            <a:pPr indent="0" lvl="0" marL="0" rtl="0" algn="l">
              <a:spcBef>
                <a:spcPts val="1000"/>
              </a:spcBef>
              <a:spcAft>
                <a:spcPts val="0"/>
              </a:spcAft>
              <a:buSzPct val="100000"/>
              <a:buNone/>
            </a:pPr>
            <a:r>
              <a:rPr i="1" lang="en-US" sz="1700">
                <a:latin typeface="Arial"/>
                <a:ea typeface="Arial"/>
                <a:cs typeface="Arial"/>
                <a:sym typeface="Arial"/>
              </a:rPr>
              <a:t>New conversations and opportunities can arise just from that gesture, offering even more opportunities to grow. We have a space in our application to write and post your blogs to the world and also read what also be able to read what the world has posted and gain real time knowledge. </a:t>
            </a:r>
            <a:endParaRPr i="1" sz="1700">
              <a:latin typeface="Arial"/>
              <a:ea typeface="Arial"/>
              <a:cs typeface="Arial"/>
              <a:sym typeface="Arial"/>
            </a:endParaRPr>
          </a:p>
          <a:p>
            <a:pPr indent="0" lvl="0" marL="0" rtl="0" algn="l">
              <a:spcBef>
                <a:spcPts val="1000"/>
              </a:spcBef>
              <a:spcAft>
                <a:spcPts val="0"/>
              </a:spcAft>
              <a:buSzPct val="112500"/>
              <a:buNone/>
            </a:pPr>
            <a:r>
              <a:rPr lang="en-US">
                <a:latin typeface="Arial"/>
                <a:ea typeface="Arial"/>
                <a:cs typeface="Arial"/>
                <a:sym typeface="Arial"/>
              </a:rPr>
              <a:t>To-Do-List</a:t>
            </a:r>
            <a:endParaRPr/>
          </a:p>
          <a:p>
            <a:pPr indent="0" lvl="0" marL="0" rtl="0" algn="l">
              <a:spcBef>
                <a:spcPts val="1000"/>
              </a:spcBef>
              <a:spcAft>
                <a:spcPts val="0"/>
              </a:spcAft>
              <a:buSzPct val="100000"/>
              <a:buNone/>
            </a:pPr>
            <a:r>
              <a:rPr i="1" lang="en-US" sz="1700">
                <a:latin typeface="Arial"/>
                <a:ea typeface="Arial"/>
                <a:cs typeface="Arial"/>
                <a:sym typeface="Arial"/>
              </a:rPr>
              <a:t>Our application provide you a feature of maintaining To-Do-Lists. When you use them effectively, you'll be much better organized, and you'll be much more reliable.</a:t>
            </a:r>
            <a:endParaRPr i="1" sz="1700">
              <a:latin typeface="Arial"/>
              <a:ea typeface="Arial"/>
              <a:cs typeface="Arial"/>
              <a:sym typeface="Arial"/>
            </a:endParaRPr>
          </a:p>
          <a:p>
            <a:pPr indent="0" lvl="0" marL="0" rtl="0" algn="l">
              <a:spcBef>
                <a:spcPts val="1000"/>
              </a:spcBef>
              <a:spcAft>
                <a:spcPts val="0"/>
              </a:spcAft>
              <a:buSzPct val="112500"/>
              <a:buNone/>
            </a:pPr>
            <a:r>
              <a:t/>
            </a:r>
            <a:endParaRPr>
              <a:latin typeface="Quattrocento Sans"/>
              <a:ea typeface="Quattrocento Sans"/>
              <a:cs typeface="Quattrocento Sans"/>
              <a:sym typeface="Quattrocento Sans"/>
            </a:endParaRPr>
          </a:p>
          <a:p>
            <a:pPr indent="0" lvl="0" marL="0" rtl="0" algn="l">
              <a:spcBef>
                <a:spcPts val="1000"/>
              </a:spcBef>
              <a:spcAft>
                <a:spcPts val="0"/>
              </a:spcAft>
              <a:buSzPct val="112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alkboard Background by Slidesgo">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