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60" r:id="rId7"/>
    <p:sldId id="264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7274" y="727969"/>
            <a:ext cx="7316094" cy="159074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Single app for multiple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3700" y="2588189"/>
            <a:ext cx="7197726" cy="301362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Team member</a:t>
            </a:r>
          </a:p>
          <a:p>
            <a:pPr algn="l"/>
            <a:r>
              <a:rPr lang="en-US" dirty="0"/>
              <a:t>Deep Shahane</a:t>
            </a:r>
          </a:p>
          <a:p>
            <a:pPr algn="l"/>
            <a:r>
              <a:rPr lang="en-US" dirty="0"/>
              <a:t>Priya Raut</a:t>
            </a:r>
          </a:p>
          <a:p>
            <a:pPr algn="l"/>
            <a:r>
              <a:rPr lang="en-US" dirty="0"/>
              <a:t>Pratik </a:t>
            </a:r>
            <a:r>
              <a:rPr lang="en-US" dirty="0" err="1"/>
              <a:t>borhade</a:t>
            </a:r>
            <a:endParaRPr lang="en-US" dirty="0"/>
          </a:p>
          <a:p>
            <a:pPr algn="l"/>
            <a:r>
              <a:rPr lang="en-US" dirty="0" err="1"/>
              <a:t>Prathamesh</a:t>
            </a:r>
            <a:r>
              <a:rPr lang="en-US" dirty="0"/>
              <a:t> </a:t>
            </a:r>
            <a:r>
              <a:rPr lang="en-US" dirty="0" err="1"/>
              <a:t>navale</a:t>
            </a:r>
            <a:endParaRPr lang="en-US" dirty="0"/>
          </a:p>
          <a:p>
            <a:pPr algn="l"/>
            <a:r>
              <a:rPr lang="en-US" dirty="0"/>
              <a:t>Hrishikesh Kulkarni</a:t>
            </a:r>
          </a:p>
          <a:p>
            <a:pPr algn="l"/>
            <a:r>
              <a:rPr lang="en-US" dirty="0" err="1"/>
              <a:t>Chaitanaya</a:t>
            </a:r>
            <a:r>
              <a:rPr lang="en-US" dirty="0"/>
              <a:t> </a:t>
            </a:r>
            <a:r>
              <a:rPr lang="en-US" dirty="0" err="1"/>
              <a:t>salunke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984D857-428B-4D23-9B42-BF65A0CA5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26" y="1577099"/>
            <a:ext cx="4267474" cy="239090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Advertisement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Lost and found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Event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Placement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Review 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3EABF83-7709-4EFC-A381-AA22ED81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93" y="759939"/>
            <a:ext cx="8697655" cy="749103"/>
          </a:xfrm>
        </p:spPr>
        <p:txBody>
          <a:bodyPr/>
          <a:lstStyle/>
          <a:p>
            <a:r>
              <a:rPr lang="en-US" dirty="0"/>
              <a:t>App is divided into 5 parts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1"/>
            <a:ext cx="8554473" cy="952870"/>
          </a:xfrm>
        </p:spPr>
        <p:txBody>
          <a:bodyPr/>
          <a:lstStyle/>
          <a:p>
            <a:r>
              <a:rPr lang="en-US" dirty="0"/>
              <a:t>Things related to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713D1-93F2-45E7-A0AB-2C75E2F4E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961" y="2142067"/>
            <a:ext cx="3049265" cy="364913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65760-C7F3-4E9A-A985-E3704054BAA7}"/>
              </a:ext>
            </a:extLst>
          </p:cNvPr>
          <p:cNvSpPr txBox="1"/>
          <p:nvPr/>
        </p:nvSpPr>
        <p:spPr>
          <a:xfrm>
            <a:off x="1287261" y="1562471"/>
            <a:ext cx="44938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Smart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saver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Convenient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you can submit review ,find lost item order food etc. by just a click of your hand.</a:t>
            </a:r>
          </a:p>
          <a:p>
            <a:endParaRPr lang="en-US" dirty="0"/>
          </a:p>
          <a:p>
            <a:r>
              <a:rPr lang="en-US" dirty="0" err="1"/>
              <a:t>Disavdantages</a:t>
            </a:r>
            <a:r>
              <a:rPr lang="en-US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have to collect item physically from office.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Payment gateway is not integrated for food order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 is still in development stage.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60" y="671526"/>
            <a:ext cx="2811167" cy="5655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Demo App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611C37F-25F1-4F7D-B99D-3BBF9C1687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17889" y="2065867"/>
            <a:ext cx="5077534" cy="2852145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0D9E7E-D1F3-4AB7-9120-8C585F7BF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5109" y="1076747"/>
            <a:ext cx="4995332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Things We Can Improve</a:t>
            </a:r>
          </a:p>
          <a:p>
            <a:r>
              <a:rPr lang="en-US" dirty="0"/>
              <a:t>Add payment gateway</a:t>
            </a:r>
          </a:p>
          <a:p>
            <a:r>
              <a:rPr lang="en-US" dirty="0"/>
              <a:t>Add delivery option </a:t>
            </a:r>
          </a:p>
          <a:p>
            <a:r>
              <a:rPr lang="en-US" dirty="0"/>
              <a:t>Order cancelation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5B2D66-8E18-46D7-967B-1A3B48ACF55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BFE41CA-01C7-4999-9BC7-050FDE7EAF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66D2AD-45B3-4580-A691-E5968F9B53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tf12091913</Template>
  <TotalTime>0</TotalTime>
  <Words>120</Words>
  <Application>Microsoft Office PowerPoint</Application>
  <PresentationFormat>Widescreen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Single app for multiple solutions</vt:lpstr>
      <vt:lpstr>App is divided into 5 parts :</vt:lpstr>
      <vt:lpstr>Things related to project</vt:lpstr>
      <vt:lpstr>Demo App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2020-10-31T13:22:08Z</dcterms:created>
  <dcterms:modified xsi:type="dcterms:W3CDTF">2020-10-31T14:08:40Z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