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D12-76BB-D01D-7FC8-89A8BC364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C2165-06DC-DF11-CDCF-91B511E10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DB7D-A2F8-798E-BC8B-F4107F52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F464-ACB9-0D29-EB06-179C58B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DF12-E310-E7B4-5BD4-693F839A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8CE8-DE38-6967-D9EB-67671A9D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057D5-646D-B587-502F-64628FB9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0E56-1B0D-6598-9EA4-D61D0DC2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AC21-4E2B-3B5B-232F-CC8ED88B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66E1-B7BF-2E99-66E6-F9EEBBB7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A1C8F-616B-F643-2481-3D8E8F55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44E5C-36B8-B0F4-2681-9086B8E4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9AE-1999-0CE1-1306-75E973D1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E348-428E-57B2-2869-5077AC5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5634-5A4F-1E37-745B-25CC4BFE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3281-921B-1D73-3F45-2EC103F6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5951-8857-0D9A-7217-EF0B49E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ECBE-78FE-6C70-C3BF-FF5EDBE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1784-E580-9B8E-A699-27CEFEFF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AEB6-7ED8-5ECB-AE2D-34F91B11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BE61-5302-3845-2950-F764C4CE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B80D-D304-31C6-941A-FD32BFB1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218D-9C9D-21AD-4F26-9081F7CE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296D-6ED5-22D6-6510-E927297F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D1B5-EDD9-11F0-3AB1-1CF2A4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A4BF-8FE1-E4A7-D20A-5E4DC6C9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C016-209F-E0E3-DF34-83E233B5A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8D8E5-BDEF-A1C4-FED0-DADEC4DC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AE75-B432-97E5-2366-3425388D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F6CE-5F4A-D24C-09DF-4EA69229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75E65-1115-41D9-A9F3-88678F55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DAB-C028-5DC4-F285-59D91818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4BBD-AE38-31CB-0ED7-C56F681C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0DC8-AAE3-4EBC-F786-6B9D675F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022EE-A084-1EBE-7B7A-0F305340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52FB3-54FE-B5BF-62AB-AE68D9338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D55D0-CAC2-587E-F0DE-C061C00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D61AE-9D4A-6AAA-7F48-CA4EB8E0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49919-238E-82D2-8D22-84A2720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9B1A-B095-A0E3-0897-C51AFFFB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84CFE-D6DF-6E60-5A4E-A3128055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2D94-5D5F-F6D0-D045-D87C04A2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B8906-0C77-53EA-BF12-DB2CE768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899A4-7AC9-2E7A-6FB2-050D814F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FAC4D-BBB3-7577-254D-A28CB536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2A83-ED7F-CAAF-DE2F-9A4F153D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219-7407-2FF6-A038-F637386B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3685-1153-D0AE-07D5-1F6916DF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C3F3-BC7F-716B-75CF-C816E806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48F76-530C-D2A6-75F2-624FA8E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EBCA-2F12-E3ED-D428-39C64349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164FC-2AFC-5400-8BE6-78D1FEC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2220-A8D0-5FCC-10BC-5E909A97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FDE5E-CFDB-2454-C260-71C62230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FE2F7-5E54-5168-EEC2-B392BD83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EECC-FD43-8647-60D4-EA5199E7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0852-C47E-9BCA-F3E8-1637030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E2D3-5151-5A5E-E2F9-AE8E75B9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2648B-C5E6-C5FC-CA85-D4648F90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D0519-48C8-4AAB-1856-61D91443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3112-E62B-066A-C81A-B0EF1BDE3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C29C5-443A-EE48-8D74-8EAAD96AC02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C522-A869-2078-4F6A-F61A1A69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BF4C-9346-14C0-0FD8-74F4ACDB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FFB3EF0-B952-6C22-2314-A667BB43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91284" y="2043497"/>
            <a:ext cx="4657106" cy="2281826"/>
          </a:xfrm>
          <a:prstGeom prst="rect">
            <a:avLst/>
          </a:prstGeom>
        </p:spPr>
      </p:pic>
      <p:pic>
        <p:nvPicPr>
          <p:cNvPr id="12" name="Picture 11" descr="A diagram of a person's body&#10;&#10;Description automatically generated">
            <a:extLst>
              <a:ext uri="{FF2B5EF4-FFF2-40B4-BE49-F238E27FC236}">
                <a16:creationId xmlns:a16="http://schemas.microsoft.com/office/drawing/2014/main" id="{27BDBD1E-F329-63DB-60F2-5AFD48156F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694" y="1497988"/>
            <a:ext cx="1689100" cy="4076700"/>
          </a:xfrm>
          <a:prstGeom prst="rect">
            <a:avLst/>
          </a:prstGeom>
        </p:spPr>
      </p:pic>
      <p:pic>
        <p:nvPicPr>
          <p:cNvPr id="42" name="Picture 41" descr="A graph on a paper&#10;&#10;Description automatically generated">
            <a:extLst>
              <a:ext uri="{FF2B5EF4-FFF2-40B4-BE49-F238E27FC236}">
                <a16:creationId xmlns:a16="http://schemas.microsoft.com/office/drawing/2014/main" id="{D9E98954-417D-79E5-0A2E-B146F5A2A5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harpenSoften amount="100000"/>
                    </a14:imgEffect>
                    <a14:imgEffect>
                      <a14:colorTemperature colorTemp="1708"/>
                    </a14:imgEffect>
                    <a14:imgEffect>
                      <a14:saturation sat="247000"/>
                    </a14:imgEffect>
                    <a14:imgEffect>
                      <a14:brightnessContrast bright="-28000" contrast="-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8879" y="1905299"/>
            <a:ext cx="1778000" cy="2209800"/>
          </a:xfrm>
          <a:prstGeom prst="rect">
            <a:avLst/>
          </a:prstGeom>
        </p:spPr>
      </p:pic>
      <p:pic>
        <p:nvPicPr>
          <p:cNvPr id="51" name="Graphic 50" descr="Back with solid fill">
            <a:extLst>
              <a:ext uri="{FF2B5EF4-FFF2-40B4-BE49-F238E27FC236}">
                <a16:creationId xmlns:a16="http://schemas.microsoft.com/office/drawing/2014/main" id="{0E36EFB9-580F-87E2-D989-A1126DFB7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30261" flipV="1">
            <a:off x="2809645" y="3943493"/>
            <a:ext cx="1627973" cy="914400"/>
          </a:xfrm>
          <a:prstGeom prst="rect">
            <a:avLst/>
          </a:prstGeom>
        </p:spPr>
      </p:pic>
      <p:pic>
        <p:nvPicPr>
          <p:cNvPr id="52" name="Graphic 51" descr="Back with solid fill">
            <a:extLst>
              <a:ext uri="{FF2B5EF4-FFF2-40B4-BE49-F238E27FC236}">
                <a16:creationId xmlns:a16="http://schemas.microsoft.com/office/drawing/2014/main" id="{3FE1D8F8-31F4-475E-DB59-F6BDEA2CE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550199">
            <a:off x="7155765" y="998364"/>
            <a:ext cx="1627973" cy="914400"/>
          </a:xfrm>
          <a:prstGeom prst="rect">
            <a:avLst/>
          </a:prstGeom>
        </p:spPr>
      </p:pic>
      <p:sp>
        <p:nvSpPr>
          <p:cNvPr id="53" name="Pentagon 52">
            <a:extLst>
              <a:ext uri="{FF2B5EF4-FFF2-40B4-BE49-F238E27FC236}">
                <a16:creationId xmlns:a16="http://schemas.microsoft.com/office/drawing/2014/main" id="{B30DAD6C-F660-2493-6DC0-48F37E5538D7}"/>
              </a:ext>
            </a:extLst>
          </p:cNvPr>
          <p:cNvSpPr/>
          <p:nvPr/>
        </p:nvSpPr>
        <p:spPr>
          <a:xfrm>
            <a:off x="556051" y="5942206"/>
            <a:ext cx="3212757" cy="63019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collection:</a:t>
            </a:r>
            <a:r>
              <a:rPr lang="zh-CN" altLang="en-US" dirty="0"/>
              <a:t> </a:t>
            </a:r>
            <a:r>
              <a:rPr lang="en-US" dirty="0"/>
              <a:t>Colposcopy</a:t>
            </a:r>
            <a:r>
              <a:rPr lang="zh-CN" altLang="en-US" dirty="0"/>
              <a:t> </a:t>
            </a:r>
            <a:r>
              <a:rPr lang="en-US" altLang="zh-CN" dirty="0"/>
              <a:t>Imaging</a:t>
            </a:r>
            <a:endParaRPr lang="en-US" dirty="0"/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D624F1E2-2F3E-E51B-D606-1BD16FB0A62C}"/>
              </a:ext>
            </a:extLst>
          </p:cNvPr>
          <p:cNvSpPr/>
          <p:nvPr/>
        </p:nvSpPr>
        <p:spPr>
          <a:xfrm>
            <a:off x="3663614" y="5942206"/>
            <a:ext cx="4657106" cy="63019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Processing: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Lightweight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LoRA-ViT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Cervix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Type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Classifier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2B5E78E7-7A83-D3C8-2D27-D621D4DB524E}"/>
              </a:ext>
            </a:extLst>
          </p:cNvPr>
          <p:cNvSpPr/>
          <p:nvPr/>
        </p:nvSpPr>
        <p:spPr>
          <a:xfrm>
            <a:off x="8231819" y="5942206"/>
            <a:ext cx="3704805" cy="63019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Results: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Computer-aided diagnosis (CAD)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Report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6208FD-60C3-3E4C-AA2B-677CDA1428A2}"/>
              </a:ext>
            </a:extLst>
          </p:cNvPr>
          <p:cNvSpPr txBox="1"/>
          <p:nvPr/>
        </p:nvSpPr>
        <p:spPr>
          <a:xfrm>
            <a:off x="4778923" y="383877"/>
            <a:ext cx="25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LoRA-ViT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architecture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3591D9-BFEE-BFDF-CD5D-9DF36DA7CDC4}"/>
              </a:ext>
            </a:extLst>
          </p:cNvPr>
          <p:cNvSpPr txBox="1"/>
          <p:nvPr/>
        </p:nvSpPr>
        <p:spPr>
          <a:xfrm>
            <a:off x="9014161" y="1535967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CAD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Report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1910C8-4BB4-AB55-2001-9D7553BA5A2B}"/>
              </a:ext>
            </a:extLst>
          </p:cNvPr>
          <p:cNvSpPr txBox="1"/>
          <p:nvPr/>
        </p:nvSpPr>
        <p:spPr>
          <a:xfrm>
            <a:off x="1729776" y="944897"/>
            <a:ext cx="97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Patient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D35FA42-3472-10FD-DD8B-8DBE6DA4C3B3}"/>
              </a:ext>
            </a:extLst>
          </p:cNvPr>
          <p:cNvSpPr/>
          <p:nvPr/>
        </p:nvSpPr>
        <p:spPr>
          <a:xfrm>
            <a:off x="1853514" y="3335823"/>
            <a:ext cx="679621" cy="519485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Zhenchen Hong</dc:creator>
  <cp:lastModifiedBy>Zhenchen Hong</cp:lastModifiedBy>
  <cp:revision>14</cp:revision>
  <dcterms:created xsi:type="dcterms:W3CDTF">2024-03-19T04:23:38Z</dcterms:created>
  <dcterms:modified xsi:type="dcterms:W3CDTF">2024-04-14T22:01:21Z</dcterms:modified>
</cp:coreProperties>
</file>