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33" d="100"/>
          <a:sy n="133" d="100"/>
        </p:scale>
        <p:origin x="3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CD12-76BB-D01D-7FC8-89A8BC364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C2165-06DC-DF11-CDCF-91B511E10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DB7D-A2F8-798E-BC8B-F4107F52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F464-ACB9-0D29-EB06-179C58B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FDF12-E310-E7B4-5BD4-693F839A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8CE8-DE38-6967-D9EB-67671A9D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057D5-646D-B587-502F-64628FB9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0E56-1B0D-6598-9EA4-D61D0DC2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AC21-4E2B-3B5B-232F-CC8ED88B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66E1-B7BF-2E99-66E6-F9EEBBB7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A1C8F-616B-F643-2481-3D8E8F55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44E5C-36B8-B0F4-2681-9086B8E4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B9AE-1999-0CE1-1306-75E973D1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E348-428E-57B2-2869-5077AC5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5634-5A4F-1E37-745B-25CC4BFE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3281-921B-1D73-3F45-2EC103F6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5951-8857-0D9A-7217-EF0B49E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ECBE-78FE-6C70-C3BF-FF5EDBEC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1784-E580-9B8E-A699-27CEFEFF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AEB6-7ED8-5ECB-AE2D-34F91B11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BE61-5302-3845-2950-F764C4CE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AB80D-D304-31C6-941A-FD32BFB1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4218D-9C9D-21AD-4F26-9081F7CE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296D-6ED5-22D6-6510-E927297F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D1B5-EDD9-11F0-3AB1-1CF2A4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A4BF-8FE1-E4A7-D20A-5E4DC6C9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C016-209F-E0E3-DF34-83E233B5A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8D8E5-BDEF-A1C4-FED0-DADEC4DC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AE75-B432-97E5-2366-3425388D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F6CE-5F4A-D24C-09DF-4EA69229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75E65-1115-41D9-A9F3-88678F55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DAB-C028-5DC4-F285-59D91818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24BBD-AE38-31CB-0ED7-C56F681C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0DC8-AAE3-4EBC-F786-6B9D675F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022EE-A084-1EBE-7B7A-0F305340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52FB3-54FE-B5BF-62AB-AE68D9338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D55D0-CAC2-587E-F0DE-C061C000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D61AE-9D4A-6AAA-7F48-CA4EB8E0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49919-238E-82D2-8D22-84A27201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9B1A-B095-A0E3-0897-C51AFFFB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84CFE-D6DF-6E60-5A4E-A3128055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2D94-5D5F-F6D0-D045-D87C04A2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B8906-0C77-53EA-BF12-DB2CE768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899A4-7AC9-2E7A-6FB2-050D814F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FAC4D-BBB3-7577-254D-A28CB536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2A83-ED7F-CAAF-DE2F-9A4F153D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219-7407-2FF6-A038-F637386B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3685-1153-D0AE-07D5-1F6916DF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FC3F3-BC7F-716B-75CF-C816E806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48F76-530C-D2A6-75F2-624FA8E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EBCA-2F12-E3ED-D428-39C64349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164FC-2AFC-5400-8BE6-78D1FEC3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2220-A8D0-5FCC-10BC-5E909A97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FDE5E-CFDB-2454-C260-71C622303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FE2F7-5E54-5168-EEC2-B392BD83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EECC-FD43-8647-60D4-EA5199E7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0852-C47E-9BCA-F3E8-16370302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E2D3-5151-5A5E-E2F9-AE8E75B9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2648B-C5E6-C5FC-CA85-D4648F90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D0519-48C8-4AAB-1856-61D91443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3112-E62B-066A-C81A-B0EF1BDE3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C522-A869-2078-4F6A-F61A1A69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BF4C-9346-14C0-0FD8-74F4ACDB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outh&#10;&#10;Description automatically generated">
            <a:extLst>
              <a:ext uri="{FF2B5EF4-FFF2-40B4-BE49-F238E27FC236}">
                <a16:creationId xmlns:a16="http://schemas.microsoft.com/office/drawing/2014/main" id="{551E1FFF-8875-19B9-486F-77608B57B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25" b="66841"/>
          <a:stretch/>
        </p:blipFill>
        <p:spPr>
          <a:xfrm>
            <a:off x="225971" y="2419177"/>
            <a:ext cx="453651" cy="455489"/>
          </a:xfrm>
          <a:prstGeom prst="rect">
            <a:avLst/>
          </a:prstGeom>
        </p:spPr>
      </p:pic>
      <p:pic>
        <p:nvPicPr>
          <p:cNvPr id="2" name="Picture 1" descr="A close up of a mouth&#10;&#10;Description automatically generated">
            <a:extLst>
              <a:ext uri="{FF2B5EF4-FFF2-40B4-BE49-F238E27FC236}">
                <a16:creationId xmlns:a16="http://schemas.microsoft.com/office/drawing/2014/main" id="{19CAF062-CC8B-D466-CBF2-40189AAE0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5" t="-299" r="33850" b="67140"/>
          <a:stretch/>
        </p:blipFill>
        <p:spPr>
          <a:xfrm>
            <a:off x="729048" y="2419175"/>
            <a:ext cx="453652" cy="455489"/>
          </a:xfrm>
          <a:prstGeom prst="rect">
            <a:avLst/>
          </a:prstGeom>
        </p:spPr>
      </p:pic>
      <p:pic>
        <p:nvPicPr>
          <p:cNvPr id="3" name="Picture 2" descr="A close up of a mouth&#10;&#10;Description automatically generated">
            <a:extLst>
              <a:ext uri="{FF2B5EF4-FFF2-40B4-BE49-F238E27FC236}">
                <a16:creationId xmlns:a16="http://schemas.microsoft.com/office/drawing/2014/main" id="{F7CB1111-EA28-66AF-ADA6-40C8AA305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5" b="66841"/>
          <a:stretch/>
        </p:blipFill>
        <p:spPr>
          <a:xfrm>
            <a:off x="1232123" y="2419175"/>
            <a:ext cx="453653" cy="455489"/>
          </a:xfrm>
          <a:prstGeom prst="rect">
            <a:avLst/>
          </a:prstGeom>
        </p:spPr>
      </p:pic>
      <p:pic>
        <p:nvPicPr>
          <p:cNvPr id="4" name="Picture 3" descr="A close up of a mouth&#10;&#10;Description automatically generated">
            <a:extLst>
              <a:ext uri="{FF2B5EF4-FFF2-40B4-BE49-F238E27FC236}">
                <a16:creationId xmlns:a16="http://schemas.microsoft.com/office/drawing/2014/main" id="{5ABB9000-F5F9-BBE0-ADA0-A741CD62C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59" r="66925" b="33683"/>
          <a:stretch/>
        </p:blipFill>
        <p:spPr>
          <a:xfrm>
            <a:off x="225971" y="2924089"/>
            <a:ext cx="453652" cy="455489"/>
          </a:xfrm>
          <a:prstGeom prst="rect">
            <a:avLst/>
          </a:prstGeom>
        </p:spPr>
      </p:pic>
      <p:pic>
        <p:nvPicPr>
          <p:cNvPr id="14" name="Picture 13" descr="A close up of a mouth&#10;&#10;Description automatically generated">
            <a:extLst>
              <a:ext uri="{FF2B5EF4-FFF2-40B4-BE49-F238E27FC236}">
                <a16:creationId xmlns:a16="http://schemas.microsoft.com/office/drawing/2014/main" id="{D3D77D33-D7FE-586C-2AF7-19B2616D9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4" t="33159" r="33571" b="33683"/>
          <a:stretch/>
        </p:blipFill>
        <p:spPr>
          <a:xfrm>
            <a:off x="729048" y="2924087"/>
            <a:ext cx="453651" cy="455489"/>
          </a:xfrm>
          <a:prstGeom prst="rect">
            <a:avLst/>
          </a:prstGeom>
        </p:spPr>
      </p:pic>
      <p:pic>
        <p:nvPicPr>
          <p:cNvPr id="15" name="Picture 14" descr="A close up of a mouth&#10;&#10;Description automatically generated">
            <a:extLst>
              <a:ext uri="{FF2B5EF4-FFF2-40B4-BE49-F238E27FC236}">
                <a16:creationId xmlns:a16="http://schemas.microsoft.com/office/drawing/2014/main" id="{5DBDFDE5-1170-114B-2DE9-5F486DC0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33159" r="103" b="33683"/>
          <a:stretch/>
        </p:blipFill>
        <p:spPr>
          <a:xfrm>
            <a:off x="1232121" y="2924087"/>
            <a:ext cx="453653" cy="455489"/>
          </a:xfrm>
          <a:prstGeom prst="rect">
            <a:avLst/>
          </a:prstGeom>
        </p:spPr>
      </p:pic>
      <p:pic>
        <p:nvPicPr>
          <p:cNvPr id="16" name="Picture 15" descr="A close up of a mouth&#10;&#10;Description automatically generated">
            <a:extLst>
              <a:ext uri="{FF2B5EF4-FFF2-40B4-BE49-F238E27FC236}">
                <a16:creationId xmlns:a16="http://schemas.microsoft.com/office/drawing/2014/main" id="{F59F5013-0119-7FF5-9224-98BA66D8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66692" r="103" b="151"/>
          <a:stretch/>
        </p:blipFill>
        <p:spPr>
          <a:xfrm>
            <a:off x="1232120" y="3429000"/>
            <a:ext cx="453653" cy="455490"/>
          </a:xfrm>
          <a:prstGeom prst="rect">
            <a:avLst/>
          </a:prstGeom>
        </p:spPr>
      </p:pic>
      <p:pic>
        <p:nvPicPr>
          <p:cNvPr id="17" name="Picture 16" descr="A close up of a mouth&#10;&#10;Description automatically generated">
            <a:extLst>
              <a:ext uri="{FF2B5EF4-FFF2-40B4-BE49-F238E27FC236}">
                <a16:creationId xmlns:a16="http://schemas.microsoft.com/office/drawing/2014/main" id="{D7724F5C-BF62-DC41-97B0-25905AF43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9" t="66692" r="33437" b="151"/>
          <a:stretch/>
        </p:blipFill>
        <p:spPr>
          <a:xfrm>
            <a:off x="729047" y="3429000"/>
            <a:ext cx="453651" cy="455489"/>
          </a:xfrm>
          <a:prstGeom prst="rect">
            <a:avLst/>
          </a:prstGeom>
        </p:spPr>
      </p:pic>
      <p:pic>
        <p:nvPicPr>
          <p:cNvPr id="18" name="Picture 17" descr="A close up of a mouth&#10;&#10;Description automatically generated">
            <a:extLst>
              <a:ext uri="{FF2B5EF4-FFF2-40B4-BE49-F238E27FC236}">
                <a16:creationId xmlns:a16="http://schemas.microsoft.com/office/drawing/2014/main" id="{2DF0855B-680F-D5F1-083C-CA80EBE3B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" t="66692" r="67029" b="151"/>
          <a:stretch/>
        </p:blipFill>
        <p:spPr>
          <a:xfrm>
            <a:off x="225970" y="3429001"/>
            <a:ext cx="453651" cy="455489"/>
          </a:xfrm>
          <a:prstGeom prst="rect">
            <a:avLst/>
          </a:prstGeom>
        </p:spPr>
      </p:pic>
      <p:sp>
        <p:nvSpPr>
          <p:cNvPr id="20" name="Up Arrow 19">
            <a:extLst>
              <a:ext uri="{FF2B5EF4-FFF2-40B4-BE49-F238E27FC236}">
                <a16:creationId xmlns:a16="http://schemas.microsoft.com/office/drawing/2014/main" id="{265315BF-3FAB-DD25-F2E2-CFF1C489DBFF}"/>
              </a:ext>
            </a:extLst>
          </p:cNvPr>
          <p:cNvSpPr/>
          <p:nvPr/>
        </p:nvSpPr>
        <p:spPr>
          <a:xfrm rot="5400000">
            <a:off x="1943238" y="2894998"/>
            <a:ext cx="180031" cy="49427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D97BEFB-CC86-6CA7-9C8A-1DE232686DF5}"/>
              </a:ext>
            </a:extLst>
          </p:cNvPr>
          <p:cNvGrpSpPr/>
          <p:nvPr/>
        </p:nvGrpSpPr>
        <p:grpSpPr>
          <a:xfrm>
            <a:off x="2366319" y="67378"/>
            <a:ext cx="1584583" cy="6745905"/>
            <a:chOff x="2366319" y="67378"/>
            <a:chExt cx="1584583" cy="6745905"/>
          </a:xfrm>
        </p:grpSpPr>
        <p:sp>
          <p:nvSpPr>
            <p:cNvPr id="22" name="Double Brace 21">
              <a:extLst>
                <a:ext uri="{FF2B5EF4-FFF2-40B4-BE49-F238E27FC236}">
                  <a16:creationId xmlns:a16="http://schemas.microsoft.com/office/drawing/2014/main" id="{6EFFC60B-4AB4-254A-5A91-FF3FF447FBF8}"/>
                </a:ext>
              </a:extLst>
            </p:cNvPr>
            <p:cNvSpPr/>
            <p:nvPr/>
          </p:nvSpPr>
          <p:spPr>
            <a:xfrm>
              <a:off x="2366319" y="803190"/>
              <a:ext cx="1584583" cy="4677461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DEE971-F6EA-8F0E-58BE-F8344A45D448}"/>
                </a:ext>
              </a:extLst>
            </p:cNvPr>
            <p:cNvSpPr/>
            <p:nvPr/>
          </p:nvSpPr>
          <p:spPr>
            <a:xfrm>
              <a:off x="3497251" y="67378"/>
              <a:ext cx="453651" cy="6745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A close up of a mouth&#10;&#10;Description automatically generated">
            <a:extLst>
              <a:ext uri="{FF2B5EF4-FFF2-40B4-BE49-F238E27FC236}">
                <a16:creationId xmlns:a16="http://schemas.microsoft.com/office/drawing/2014/main" id="{88288E2C-8C9F-E3D6-416F-BFBB5D137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25" b="66841"/>
          <a:stretch/>
        </p:blipFill>
        <p:spPr>
          <a:xfrm>
            <a:off x="2763222" y="891059"/>
            <a:ext cx="453651" cy="455489"/>
          </a:xfrm>
          <a:prstGeom prst="rect">
            <a:avLst/>
          </a:prstGeom>
        </p:spPr>
      </p:pic>
      <p:pic>
        <p:nvPicPr>
          <p:cNvPr id="25" name="Picture 24" descr="A close up of a mouth&#10;&#10;Description automatically generated">
            <a:extLst>
              <a:ext uri="{FF2B5EF4-FFF2-40B4-BE49-F238E27FC236}">
                <a16:creationId xmlns:a16="http://schemas.microsoft.com/office/drawing/2014/main" id="{1C43C90D-CB63-A81C-AF33-9D1E43B06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5" t="-299" r="33850" b="67140"/>
          <a:stretch/>
        </p:blipFill>
        <p:spPr>
          <a:xfrm>
            <a:off x="2763222" y="2405795"/>
            <a:ext cx="453652" cy="455489"/>
          </a:xfrm>
          <a:prstGeom prst="rect">
            <a:avLst/>
          </a:prstGeom>
        </p:spPr>
      </p:pic>
      <p:pic>
        <p:nvPicPr>
          <p:cNvPr id="26" name="Picture 25" descr="A close up of a mouth&#10;&#10;Description automatically generated">
            <a:extLst>
              <a:ext uri="{FF2B5EF4-FFF2-40B4-BE49-F238E27FC236}">
                <a16:creationId xmlns:a16="http://schemas.microsoft.com/office/drawing/2014/main" id="{15E9AB4E-2A1F-A204-1514-BA8215D7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5" b="66841"/>
          <a:stretch/>
        </p:blipFill>
        <p:spPr>
          <a:xfrm>
            <a:off x="2765954" y="3940055"/>
            <a:ext cx="453653" cy="455489"/>
          </a:xfrm>
          <a:prstGeom prst="rect">
            <a:avLst/>
          </a:prstGeom>
        </p:spPr>
      </p:pic>
      <p:pic>
        <p:nvPicPr>
          <p:cNvPr id="27" name="Picture 26" descr="A close up of a mouth&#10;&#10;Description automatically generated">
            <a:extLst>
              <a:ext uri="{FF2B5EF4-FFF2-40B4-BE49-F238E27FC236}">
                <a16:creationId xmlns:a16="http://schemas.microsoft.com/office/drawing/2014/main" id="{E89C086F-1388-AB0D-DBE3-290ED41B8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59" r="66925" b="33683"/>
          <a:stretch/>
        </p:blipFill>
        <p:spPr>
          <a:xfrm>
            <a:off x="2763222" y="1395971"/>
            <a:ext cx="453652" cy="455489"/>
          </a:xfrm>
          <a:prstGeom prst="rect">
            <a:avLst/>
          </a:prstGeom>
        </p:spPr>
      </p:pic>
      <p:pic>
        <p:nvPicPr>
          <p:cNvPr id="28" name="Picture 27" descr="A close up of a mouth&#10;&#10;Description automatically generated">
            <a:extLst>
              <a:ext uri="{FF2B5EF4-FFF2-40B4-BE49-F238E27FC236}">
                <a16:creationId xmlns:a16="http://schemas.microsoft.com/office/drawing/2014/main" id="{DC4230EC-1EFD-8498-670A-550A05D9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4" t="33159" r="33571" b="33683"/>
          <a:stretch/>
        </p:blipFill>
        <p:spPr>
          <a:xfrm>
            <a:off x="2763222" y="2910707"/>
            <a:ext cx="453651" cy="455489"/>
          </a:xfrm>
          <a:prstGeom prst="rect">
            <a:avLst/>
          </a:prstGeom>
        </p:spPr>
      </p:pic>
      <p:pic>
        <p:nvPicPr>
          <p:cNvPr id="29" name="Picture 28" descr="A close up of a mouth&#10;&#10;Description automatically generated">
            <a:extLst>
              <a:ext uri="{FF2B5EF4-FFF2-40B4-BE49-F238E27FC236}">
                <a16:creationId xmlns:a16="http://schemas.microsoft.com/office/drawing/2014/main" id="{E5153495-F002-103C-2F43-0C231339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33159" r="103" b="33683"/>
          <a:stretch/>
        </p:blipFill>
        <p:spPr>
          <a:xfrm>
            <a:off x="2765952" y="4444967"/>
            <a:ext cx="453653" cy="455489"/>
          </a:xfrm>
          <a:prstGeom prst="rect">
            <a:avLst/>
          </a:prstGeom>
        </p:spPr>
      </p:pic>
      <p:pic>
        <p:nvPicPr>
          <p:cNvPr id="30" name="Picture 29" descr="A close up of a mouth&#10;&#10;Description automatically generated">
            <a:extLst>
              <a:ext uri="{FF2B5EF4-FFF2-40B4-BE49-F238E27FC236}">
                <a16:creationId xmlns:a16="http://schemas.microsoft.com/office/drawing/2014/main" id="{ECF2AC20-AB5B-1D30-D033-4F64F4F2B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66692" r="103" b="151"/>
          <a:stretch/>
        </p:blipFill>
        <p:spPr>
          <a:xfrm>
            <a:off x="2765951" y="4949880"/>
            <a:ext cx="453653" cy="455490"/>
          </a:xfrm>
          <a:prstGeom prst="rect">
            <a:avLst/>
          </a:prstGeom>
        </p:spPr>
      </p:pic>
      <p:pic>
        <p:nvPicPr>
          <p:cNvPr id="31" name="Picture 30" descr="A close up of a mouth&#10;&#10;Description automatically generated">
            <a:extLst>
              <a:ext uri="{FF2B5EF4-FFF2-40B4-BE49-F238E27FC236}">
                <a16:creationId xmlns:a16="http://schemas.microsoft.com/office/drawing/2014/main" id="{D99F806E-94B6-11FD-E080-A8F899557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9" t="66692" r="33437" b="151"/>
          <a:stretch/>
        </p:blipFill>
        <p:spPr>
          <a:xfrm>
            <a:off x="2763221" y="3415620"/>
            <a:ext cx="453651" cy="455489"/>
          </a:xfrm>
          <a:prstGeom prst="rect">
            <a:avLst/>
          </a:prstGeom>
        </p:spPr>
      </p:pic>
      <p:pic>
        <p:nvPicPr>
          <p:cNvPr id="32" name="Picture 31" descr="A close up of a mouth&#10;&#10;Description automatically generated">
            <a:extLst>
              <a:ext uri="{FF2B5EF4-FFF2-40B4-BE49-F238E27FC236}">
                <a16:creationId xmlns:a16="http://schemas.microsoft.com/office/drawing/2014/main" id="{202DEA8B-75C2-643D-C624-C0E53F6AF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" t="66692" r="67029" b="151"/>
          <a:stretch/>
        </p:blipFill>
        <p:spPr>
          <a:xfrm>
            <a:off x="2763221" y="1900883"/>
            <a:ext cx="453651" cy="45548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C8C57E-51E0-B245-1ACF-213F636B248F}"/>
              </a:ext>
            </a:extLst>
          </p:cNvPr>
          <p:cNvCxnSpPr>
            <a:cxnSpLocks/>
          </p:cNvCxnSpPr>
          <p:nvPr/>
        </p:nvCxnSpPr>
        <p:spPr>
          <a:xfrm>
            <a:off x="3210501" y="1118804"/>
            <a:ext cx="2803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8F147A-E250-90F4-CB2A-91CD503A2B3D}"/>
              </a:ext>
            </a:extLst>
          </p:cNvPr>
          <p:cNvCxnSpPr>
            <a:cxnSpLocks/>
          </p:cNvCxnSpPr>
          <p:nvPr/>
        </p:nvCxnSpPr>
        <p:spPr>
          <a:xfrm>
            <a:off x="3210501" y="1630129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7A58A91-AE54-0A60-9EFB-CDF45416F2E8}"/>
              </a:ext>
            </a:extLst>
          </p:cNvPr>
          <p:cNvSpPr/>
          <p:nvPr/>
        </p:nvSpPr>
        <p:spPr>
          <a:xfrm>
            <a:off x="3497251" y="803190"/>
            <a:ext cx="539581" cy="467746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BF22A4-E400-3F58-B396-FFFA6B5ACB1F}"/>
              </a:ext>
            </a:extLst>
          </p:cNvPr>
          <p:cNvCxnSpPr>
            <a:cxnSpLocks/>
          </p:cNvCxnSpPr>
          <p:nvPr/>
        </p:nvCxnSpPr>
        <p:spPr>
          <a:xfrm>
            <a:off x="3216872" y="2131321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F600DAF-275F-75A0-421C-C8FBF52D8784}"/>
              </a:ext>
            </a:extLst>
          </p:cNvPr>
          <p:cNvCxnSpPr>
            <a:cxnSpLocks/>
          </p:cNvCxnSpPr>
          <p:nvPr/>
        </p:nvCxnSpPr>
        <p:spPr>
          <a:xfrm>
            <a:off x="3210501" y="2649795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AFE15F-0FF9-0BC4-8C95-85B44BE9A866}"/>
              </a:ext>
            </a:extLst>
          </p:cNvPr>
          <p:cNvCxnSpPr>
            <a:cxnSpLocks/>
          </p:cNvCxnSpPr>
          <p:nvPr/>
        </p:nvCxnSpPr>
        <p:spPr>
          <a:xfrm>
            <a:off x="3204129" y="3139989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B73DB6-42E5-0DC5-56AA-01DB9D7480C0}"/>
              </a:ext>
            </a:extLst>
          </p:cNvPr>
          <p:cNvCxnSpPr>
            <a:cxnSpLocks/>
          </p:cNvCxnSpPr>
          <p:nvPr/>
        </p:nvCxnSpPr>
        <p:spPr>
          <a:xfrm>
            <a:off x="3204129" y="3649036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10B5E8-81BF-F2E2-7FC9-8CF7E8FC84CB}"/>
              </a:ext>
            </a:extLst>
          </p:cNvPr>
          <p:cNvCxnSpPr>
            <a:cxnSpLocks/>
          </p:cNvCxnSpPr>
          <p:nvPr/>
        </p:nvCxnSpPr>
        <p:spPr>
          <a:xfrm>
            <a:off x="3204129" y="4148657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3DF84D-0618-10A9-ED66-4D08D99934EE}"/>
              </a:ext>
            </a:extLst>
          </p:cNvPr>
          <p:cNvCxnSpPr>
            <a:cxnSpLocks/>
          </p:cNvCxnSpPr>
          <p:nvPr/>
        </p:nvCxnSpPr>
        <p:spPr>
          <a:xfrm>
            <a:off x="3210501" y="4676558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E249CC9-225A-5F02-AC0B-0F944CB57C09}"/>
              </a:ext>
            </a:extLst>
          </p:cNvPr>
          <p:cNvCxnSpPr>
            <a:cxnSpLocks/>
          </p:cNvCxnSpPr>
          <p:nvPr/>
        </p:nvCxnSpPr>
        <p:spPr>
          <a:xfrm>
            <a:off x="3210501" y="5185605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8651C0-1082-AC4D-1AEC-9A9214415D6B}"/>
              </a:ext>
            </a:extLst>
          </p:cNvPr>
          <p:cNvSpPr txBox="1"/>
          <p:nvPr/>
        </p:nvSpPr>
        <p:spPr>
          <a:xfrm rot="5400000">
            <a:off x="1580021" y="2962467"/>
            <a:ext cx="4374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Linear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Projection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of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Flattened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Patches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2A2AC6-B948-2F5E-AE1B-3898FE417D16}"/>
              </a:ext>
            </a:extLst>
          </p:cNvPr>
          <p:cNvCxnSpPr>
            <a:cxnSpLocks/>
          </p:cNvCxnSpPr>
          <p:nvPr/>
        </p:nvCxnSpPr>
        <p:spPr>
          <a:xfrm>
            <a:off x="4036832" y="1118804"/>
            <a:ext cx="2803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43D4EB-847D-2C92-503C-CB428BC591C1}"/>
              </a:ext>
            </a:extLst>
          </p:cNvPr>
          <p:cNvCxnSpPr>
            <a:cxnSpLocks/>
          </p:cNvCxnSpPr>
          <p:nvPr/>
        </p:nvCxnSpPr>
        <p:spPr>
          <a:xfrm>
            <a:off x="4036832" y="1630129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ACFDED-0DA4-6493-8B25-8D195B306B86}"/>
              </a:ext>
            </a:extLst>
          </p:cNvPr>
          <p:cNvCxnSpPr>
            <a:cxnSpLocks/>
          </p:cNvCxnSpPr>
          <p:nvPr/>
        </p:nvCxnSpPr>
        <p:spPr>
          <a:xfrm>
            <a:off x="4043203" y="2131321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F0360D0-BA1E-DF55-7A38-97601D7D324B}"/>
              </a:ext>
            </a:extLst>
          </p:cNvPr>
          <p:cNvCxnSpPr>
            <a:cxnSpLocks/>
          </p:cNvCxnSpPr>
          <p:nvPr/>
        </p:nvCxnSpPr>
        <p:spPr>
          <a:xfrm>
            <a:off x="4036832" y="2649795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35A6DC-F310-1C8C-A976-DC64A0A61F72}"/>
              </a:ext>
            </a:extLst>
          </p:cNvPr>
          <p:cNvCxnSpPr>
            <a:cxnSpLocks/>
          </p:cNvCxnSpPr>
          <p:nvPr/>
        </p:nvCxnSpPr>
        <p:spPr>
          <a:xfrm>
            <a:off x="4030460" y="3139989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DA57C24-10AA-1C94-7144-8A2E69411FCA}"/>
              </a:ext>
            </a:extLst>
          </p:cNvPr>
          <p:cNvCxnSpPr>
            <a:cxnSpLocks/>
          </p:cNvCxnSpPr>
          <p:nvPr/>
        </p:nvCxnSpPr>
        <p:spPr>
          <a:xfrm>
            <a:off x="4030460" y="3649036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95B3F4-2441-F797-C36E-04A3E802CE11}"/>
              </a:ext>
            </a:extLst>
          </p:cNvPr>
          <p:cNvCxnSpPr>
            <a:cxnSpLocks/>
          </p:cNvCxnSpPr>
          <p:nvPr/>
        </p:nvCxnSpPr>
        <p:spPr>
          <a:xfrm>
            <a:off x="4030460" y="4148657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46FAE3-69A1-9346-81F8-7CCCB60F5125}"/>
              </a:ext>
            </a:extLst>
          </p:cNvPr>
          <p:cNvCxnSpPr>
            <a:cxnSpLocks/>
          </p:cNvCxnSpPr>
          <p:nvPr/>
        </p:nvCxnSpPr>
        <p:spPr>
          <a:xfrm>
            <a:off x="4036832" y="4676558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5837A5-FA5F-8F51-AA52-F2967D98E757}"/>
              </a:ext>
            </a:extLst>
          </p:cNvPr>
          <p:cNvCxnSpPr>
            <a:cxnSpLocks/>
          </p:cNvCxnSpPr>
          <p:nvPr/>
        </p:nvCxnSpPr>
        <p:spPr>
          <a:xfrm>
            <a:off x="4036832" y="5185605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063DA42-8E65-9674-212B-9059BC228230}"/>
              </a:ext>
            </a:extLst>
          </p:cNvPr>
          <p:cNvSpPr/>
          <p:nvPr/>
        </p:nvSpPr>
        <p:spPr>
          <a:xfrm>
            <a:off x="4322976" y="1007957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856FC24-780C-3684-954E-43D83F8E93D3}"/>
              </a:ext>
            </a:extLst>
          </p:cNvPr>
          <p:cNvSpPr/>
          <p:nvPr/>
        </p:nvSpPr>
        <p:spPr>
          <a:xfrm>
            <a:off x="4322976" y="783832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14D5AF-F898-B84E-2E6B-7C44B3B9B04E}"/>
              </a:ext>
            </a:extLst>
          </p:cNvPr>
          <p:cNvSpPr/>
          <p:nvPr/>
        </p:nvSpPr>
        <p:spPr>
          <a:xfrm>
            <a:off x="4322976" y="1509148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E2D34DC-1C40-ED56-BA12-B9207549F930}"/>
              </a:ext>
            </a:extLst>
          </p:cNvPr>
          <p:cNvSpPr/>
          <p:nvPr/>
        </p:nvSpPr>
        <p:spPr>
          <a:xfrm>
            <a:off x="4322976" y="1285023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D8C50500-3BA7-7DAF-F1CF-45BCB62193F5}"/>
              </a:ext>
            </a:extLst>
          </p:cNvPr>
          <p:cNvSpPr/>
          <p:nvPr/>
        </p:nvSpPr>
        <p:spPr>
          <a:xfrm>
            <a:off x="4322976" y="2018194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9C2CCE4A-FCE1-1B7A-0E14-2109858A685A}"/>
              </a:ext>
            </a:extLst>
          </p:cNvPr>
          <p:cNvSpPr/>
          <p:nvPr/>
        </p:nvSpPr>
        <p:spPr>
          <a:xfrm>
            <a:off x="4322976" y="1794069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0480BBC-4F4A-0C91-AAF2-082CFE5B2D0C}"/>
              </a:ext>
            </a:extLst>
          </p:cNvPr>
          <p:cNvSpPr/>
          <p:nvPr/>
        </p:nvSpPr>
        <p:spPr>
          <a:xfrm>
            <a:off x="4322976" y="2538949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696DEBD-578F-E53D-7BEA-F2E0B99BDCBE}"/>
              </a:ext>
            </a:extLst>
          </p:cNvPr>
          <p:cNvSpPr/>
          <p:nvPr/>
        </p:nvSpPr>
        <p:spPr>
          <a:xfrm>
            <a:off x="4322976" y="2314824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4911111-4691-C319-FCEF-FCA432E5595D}"/>
              </a:ext>
            </a:extLst>
          </p:cNvPr>
          <p:cNvSpPr/>
          <p:nvPr/>
        </p:nvSpPr>
        <p:spPr>
          <a:xfrm>
            <a:off x="4322976" y="3029143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6D2FD0F-D879-9A39-CAC7-A06D35E40A91}"/>
              </a:ext>
            </a:extLst>
          </p:cNvPr>
          <p:cNvSpPr/>
          <p:nvPr/>
        </p:nvSpPr>
        <p:spPr>
          <a:xfrm>
            <a:off x="4322976" y="2805018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D3F71406-CC14-AC35-766C-E4B2F5DCBDB9}"/>
              </a:ext>
            </a:extLst>
          </p:cNvPr>
          <p:cNvSpPr/>
          <p:nvPr/>
        </p:nvSpPr>
        <p:spPr>
          <a:xfrm>
            <a:off x="4322976" y="3546048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9D992F-41E4-0A52-FD25-C973B87D98FE}"/>
              </a:ext>
            </a:extLst>
          </p:cNvPr>
          <p:cNvSpPr/>
          <p:nvPr/>
        </p:nvSpPr>
        <p:spPr>
          <a:xfrm>
            <a:off x="4322976" y="3321923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6661646-0EC9-9777-6E7C-A0FEB572529F}"/>
              </a:ext>
            </a:extLst>
          </p:cNvPr>
          <p:cNvSpPr/>
          <p:nvPr/>
        </p:nvSpPr>
        <p:spPr>
          <a:xfrm>
            <a:off x="4322976" y="4036505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9AFF8FA-B2B8-50EE-2ACE-88B629221AFE}"/>
              </a:ext>
            </a:extLst>
          </p:cNvPr>
          <p:cNvSpPr/>
          <p:nvPr/>
        </p:nvSpPr>
        <p:spPr>
          <a:xfrm>
            <a:off x="4322976" y="3812380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9E8A80F-FE9C-9C73-1A26-9E8FC769F797}"/>
              </a:ext>
            </a:extLst>
          </p:cNvPr>
          <p:cNvSpPr/>
          <p:nvPr/>
        </p:nvSpPr>
        <p:spPr>
          <a:xfrm>
            <a:off x="4322976" y="4553410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0C13F0E-AC82-54B8-B1F3-A5BD38C37209}"/>
              </a:ext>
            </a:extLst>
          </p:cNvPr>
          <p:cNvSpPr/>
          <p:nvPr/>
        </p:nvSpPr>
        <p:spPr>
          <a:xfrm>
            <a:off x="4322976" y="4329285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A390D0A-9B4B-DCB0-814F-A51E9CBBCB88}"/>
              </a:ext>
            </a:extLst>
          </p:cNvPr>
          <p:cNvSpPr/>
          <p:nvPr/>
        </p:nvSpPr>
        <p:spPr>
          <a:xfrm>
            <a:off x="4322976" y="5081854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6918FEF-6298-140F-6AC2-3C01D8665C96}"/>
              </a:ext>
            </a:extLst>
          </p:cNvPr>
          <p:cNvSpPr/>
          <p:nvPr/>
        </p:nvSpPr>
        <p:spPr>
          <a:xfrm>
            <a:off x="4322976" y="4857729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4A518-6C29-D7B3-8FAA-13F601FFC3D1}"/>
              </a:ext>
            </a:extLst>
          </p:cNvPr>
          <p:cNvSpPr txBox="1"/>
          <p:nvPr/>
        </p:nvSpPr>
        <p:spPr>
          <a:xfrm>
            <a:off x="4445657" y="760254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0F489D-4273-4508-AAC6-1E76C532D8DB}"/>
              </a:ext>
            </a:extLst>
          </p:cNvPr>
          <p:cNvSpPr txBox="1"/>
          <p:nvPr/>
        </p:nvSpPr>
        <p:spPr>
          <a:xfrm>
            <a:off x="4445657" y="1265063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67FEBE-3DEB-45B3-661C-D29E58E88728}"/>
              </a:ext>
            </a:extLst>
          </p:cNvPr>
          <p:cNvSpPr txBox="1"/>
          <p:nvPr/>
        </p:nvSpPr>
        <p:spPr>
          <a:xfrm>
            <a:off x="4445657" y="1770078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4A6F98-9A3B-5ED8-0890-F61E90020628}"/>
              </a:ext>
            </a:extLst>
          </p:cNvPr>
          <p:cNvSpPr txBox="1"/>
          <p:nvPr/>
        </p:nvSpPr>
        <p:spPr>
          <a:xfrm>
            <a:off x="4445656" y="2294864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DAC416-EA9B-AF11-CE14-359C90779185}"/>
              </a:ext>
            </a:extLst>
          </p:cNvPr>
          <p:cNvSpPr txBox="1"/>
          <p:nvPr/>
        </p:nvSpPr>
        <p:spPr>
          <a:xfrm>
            <a:off x="4445656" y="2778610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D83BC0-C1FE-2EFC-5C13-554F6FA45688}"/>
              </a:ext>
            </a:extLst>
          </p:cNvPr>
          <p:cNvSpPr txBox="1"/>
          <p:nvPr/>
        </p:nvSpPr>
        <p:spPr>
          <a:xfrm>
            <a:off x="4445656" y="3288979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ED2E8E-40ED-9EDF-74EE-D0C7F21B8AC5}"/>
              </a:ext>
            </a:extLst>
          </p:cNvPr>
          <p:cNvSpPr txBox="1"/>
          <p:nvPr/>
        </p:nvSpPr>
        <p:spPr>
          <a:xfrm>
            <a:off x="4439435" y="3792420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7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26AFBE-3A10-1B06-F845-249AA49D294A}"/>
              </a:ext>
            </a:extLst>
          </p:cNvPr>
          <p:cNvSpPr txBox="1"/>
          <p:nvPr/>
        </p:nvSpPr>
        <p:spPr>
          <a:xfrm>
            <a:off x="4439434" y="4309325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8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757295-47ED-FBE5-1B2B-82E8E316A11A}"/>
              </a:ext>
            </a:extLst>
          </p:cNvPr>
          <p:cNvSpPr txBox="1"/>
          <p:nvPr/>
        </p:nvSpPr>
        <p:spPr>
          <a:xfrm>
            <a:off x="4452067" y="4831321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9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0F1C6CA-9B2B-2E71-9606-223F50E05B77}"/>
              </a:ext>
            </a:extLst>
          </p:cNvPr>
          <p:cNvCxnSpPr>
            <a:cxnSpLocks/>
          </p:cNvCxnSpPr>
          <p:nvPr/>
        </p:nvCxnSpPr>
        <p:spPr>
          <a:xfrm flipV="1">
            <a:off x="4789642" y="1118802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2F7CB02-C133-3C79-9E07-22527DFA7B57}"/>
              </a:ext>
            </a:extLst>
          </p:cNvPr>
          <p:cNvCxnSpPr>
            <a:cxnSpLocks/>
          </p:cNvCxnSpPr>
          <p:nvPr/>
        </p:nvCxnSpPr>
        <p:spPr>
          <a:xfrm flipV="1">
            <a:off x="4789642" y="1619992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2CA0A40-FC22-E862-3A37-1ABA7B1CF89F}"/>
              </a:ext>
            </a:extLst>
          </p:cNvPr>
          <p:cNvCxnSpPr>
            <a:cxnSpLocks/>
          </p:cNvCxnSpPr>
          <p:nvPr/>
        </p:nvCxnSpPr>
        <p:spPr>
          <a:xfrm flipV="1">
            <a:off x="4789642" y="2128627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E675FD9-A562-276B-A9D6-4D70ED3C27E6}"/>
              </a:ext>
            </a:extLst>
          </p:cNvPr>
          <p:cNvCxnSpPr>
            <a:cxnSpLocks/>
          </p:cNvCxnSpPr>
          <p:nvPr/>
        </p:nvCxnSpPr>
        <p:spPr>
          <a:xfrm flipV="1">
            <a:off x="4789642" y="2646918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F533FB0-AFB8-6EA2-5735-F5F8AF90C5BD}"/>
              </a:ext>
            </a:extLst>
          </p:cNvPr>
          <p:cNvCxnSpPr>
            <a:cxnSpLocks/>
          </p:cNvCxnSpPr>
          <p:nvPr/>
        </p:nvCxnSpPr>
        <p:spPr>
          <a:xfrm flipV="1">
            <a:off x="4789642" y="3138450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B5D6BF0-5761-BD0D-968C-6FD1279FF8F7}"/>
              </a:ext>
            </a:extLst>
          </p:cNvPr>
          <p:cNvCxnSpPr>
            <a:cxnSpLocks/>
          </p:cNvCxnSpPr>
          <p:nvPr/>
        </p:nvCxnSpPr>
        <p:spPr>
          <a:xfrm flipV="1">
            <a:off x="4789642" y="3656740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5DEE5B2-31C2-0670-5030-752D2B893D49}"/>
              </a:ext>
            </a:extLst>
          </p:cNvPr>
          <p:cNvCxnSpPr>
            <a:cxnSpLocks/>
          </p:cNvCxnSpPr>
          <p:nvPr/>
        </p:nvCxnSpPr>
        <p:spPr>
          <a:xfrm flipV="1">
            <a:off x="4789642" y="4144107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5FC0557-6409-56B1-0712-FBF8A38C2AD5}"/>
              </a:ext>
            </a:extLst>
          </p:cNvPr>
          <p:cNvCxnSpPr>
            <a:cxnSpLocks/>
          </p:cNvCxnSpPr>
          <p:nvPr/>
        </p:nvCxnSpPr>
        <p:spPr>
          <a:xfrm flipV="1">
            <a:off x="4789642" y="4664145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5C42F21-5C29-D169-E93E-1222D98CAD0C}"/>
              </a:ext>
            </a:extLst>
          </p:cNvPr>
          <p:cNvCxnSpPr>
            <a:cxnSpLocks/>
          </p:cNvCxnSpPr>
          <p:nvPr/>
        </p:nvCxnSpPr>
        <p:spPr>
          <a:xfrm flipV="1">
            <a:off x="4789642" y="5149531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7E55D62-F190-4EB2-D32B-7385934DB34A}"/>
              </a:ext>
            </a:extLst>
          </p:cNvPr>
          <p:cNvGrpSpPr/>
          <p:nvPr/>
        </p:nvGrpSpPr>
        <p:grpSpPr>
          <a:xfrm>
            <a:off x="8431853" y="72033"/>
            <a:ext cx="1649526" cy="6745905"/>
            <a:chOff x="8528103" y="72033"/>
            <a:chExt cx="1649526" cy="6745905"/>
          </a:xfrm>
        </p:grpSpPr>
        <p:sp>
          <p:nvSpPr>
            <p:cNvPr id="120" name="Double Brace 119">
              <a:extLst>
                <a:ext uri="{FF2B5EF4-FFF2-40B4-BE49-F238E27FC236}">
                  <a16:creationId xmlns:a16="http://schemas.microsoft.com/office/drawing/2014/main" id="{0A47DC0F-B174-241B-431C-CA2B6BB2BDDE}"/>
                </a:ext>
              </a:extLst>
            </p:cNvPr>
            <p:cNvSpPr/>
            <p:nvPr/>
          </p:nvSpPr>
          <p:spPr>
            <a:xfrm>
              <a:off x="8593046" y="787710"/>
              <a:ext cx="1584583" cy="4677461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01E408D-0F9D-1223-DA99-CE2A1767D35F}"/>
                </a:ext>
              </a:extLst>
            </p:cNvPr>
            <p:cNvSpPr/>
            <p:nvPr/>
          </p:nvSpPr>
          <p:spPr>
            <a:xfrm>
              <a:off x="8528103" y="72033"/>
              <a:ext cx="453651" cy="6745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B52FB39-74D9-789F-6787-CB6EC5B2D023}"/>
              </a:ext>
            </a:extLst>
          </p:cNvPr>
          <p:cNvSpPr/>
          <p:nvPr/>
        </p:nvSpPr>
        <p:spPr>
          <a:xfrm>
            <a:off x="5035920" y="803190"/>
            <a:ext cx="4714471" cy="4677461"/>
          </a:xfrm>
          <a:prstGeom prst="roundRect">
            <a:avLst>
              <a:gd name="adj" fmla="val 3823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7ECF032-69C6-A5E7-A040-E69B1CC18600}"/>
              </a:ext>
            </a:extLst>
          </p:cNvPr>
          <p:cNvSpPr/>
          <p:nvPr/>
        </p:nvSpPr>
        <p:spPr>
          <a:xfrm>
            <a:off x="5311244" y="3642393"/>
            <a:ext cx="4163509" cy="1681373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43F78582-9B28-5E8B-5EC8-13C9E624C55B}"/>
              </a:ext>
            </a:extLst>
          </p:cNvPr>
          <p:cNvSpPr/>
          <p:nvPr/>
        </p:nvSpPr>
        <p:spPr>
          <a:xfrm>
            <a:off x="10309632" y="2419175"/>
            <a:ext cx="539581" cy="145193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8F7ADB-EA63-2412-3E9B-417F8867EE63}"/>
              </a:ext>
            </a:extLst>
          </p:cNvPr>
          <p:cNvSpPr txBox="1"/>
          <p:nvPr/>
        </p:nvSpPr>
        <p:spPr>
          <a:xfrm rot="5400000">
            <a:off x="10015004" y="2993245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MLP</a:t>
            </a:r>
            <a:r>
              <a:rPr lang="zh-CN" altLang="en-US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Head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6" name="Up Arrow 125">
            <a:extLst>
              <a:ext uri="{FF2B5EF4-FFF2-40B4-BE49-F238E27FC236}">
                <a16:creationId xmlns:a16="http://schemas.microsoft.com/office/drawing/2014/main" id="{4F0BC76D-120A-CB4A-B128-73EC3CAF1650}"/>
              </a:ext>
            </a:extLst>
          </p:cNvPr>
          <p:cNvSpPr/>
          <p:nvPr/>
        </p:nvSpPr>
        <p:spPr>
          <a:xfrm rot="5400000">
            <a:off x="11081981" y="2869589"/>
            <a:ext cx="180031" cy="49427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F904BFA6-638D-1500-282C-D718C8DAA560}"/>
              </a:ext>
            </a:extLst>
          </p:cNvPr>
          <p:cNvSpPr/>
          <p:nvPr/>
        </p:nvSpPr>
        <p:spPr>
          <a:xfrm>
            <a:off x="11494780" y="1285022"/>
            <a:ext cx="539581" cy="36648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2C273E2-31C9-9F9A-6A64-3FC105EFA5E1}"/>
              </a:ext>
            </a:extLst>
          </p:cNvPr>
          <p:cNvSpPr txBox="1"/>
          <p:nvPr/>
        </p:nvSpPr>
        <p:spPr>
          <a:xfrm rot="5400000">
            <a:off x="9959882" y="2993245"/>
            <a:ext cx="3609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Prediction: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D3A55EBC-11C0-2F18-27C9-9770593CAF45}"/>
              </a:ext>
            </a:extLst>
          </p:cNvPr>
          <p:cNvSpPr/>
          <p:nvPr/>
        </p:nvSpPr>
        <p:spPr>
          <a:xfrm>
            <a:off x="5376420" y="1082643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6E5D12-6113-022C-ABC0-736D126D5F2A}"/>
              </a:ext>
            </a:extLst>
          </p:cNvPr>
          <p:cNvSpPr txBox="1"/>
          <p:nvPr/>
        </p:nvSpPr>
        <p:spPr>
          <a:xfrm rot="5400000">
            <a:off x="4703351" y="2092254"/>
            <a:ext cx="1941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Transformer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932CC67-0F12-DBBC-3B4B-1097C5537CBE}"/>
              </a:ext>
            </a:extLst>
          </p:cNvPr>
          <p:cNvCxnSpPr>
            <a:cxnSpLocks/>
          </p:cNvCxnSpPr>
          <p:nvPr/>
        </p:nvCxnSpPr>
        <p:spPr>
          <a:xfrm flipV="1">
            <a:off x="5972203" y="2261530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1E7EB8C9-7B7F-AA59-4F10-CE84112FA384}"/>
              </a:ext>
            </a:extLst>
          </p:cNvPr>
          <p:cNvSpPr/>
          <p:nvPr/>
        </p:nvSpPr>
        <p:spPr>
          <a:xfrm>
            <a:off x="6221140" y="1080272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04ABA76-B81D-51A8-C9C7-984ED023110E}"/>
              </a:ext>
            </a:extLst>
          </p:cNvPr>
          <p:cNvSpPr txBox="1"/>
          <p:nvPr/>
        </p:nvSpPr>
        <p:spPr>
          <a:xfrm rot="5400000">
            <a:off x="5548071" y="2089883"/>
            <a:ext cx="1941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Transformer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A513B0B-A4D7-E379-B849-2725C7E23ADA}"/>
              </a:ext>
            </a:extLst>
          </p:cNvPr>
          <p:cNvCxnSpPr>
            <a:cxnSpLocks/>
          </p:cNvCxnSpPr>
          <p:nvPr/>
        </p:nvCxnSpPr>
        <p:spPr>
          <a:xfrm flipV="1">
            <a:off x="6816923" y="2259159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74E85737-5487-A9B5-7F63-5A2A786F4ECF}"/>
              </a:ext>
            </a:extLst>
          </p:cNvPr>
          <p:cNvSpPr/>
          <p:nvPr/>
        </p:nvSpPr>
        <p:spPr>
          <a:xfrm>
            <a:off x="7058322" y="1080272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C483924-1CF0-7279-CF65-9D53BC6CC43F}"/>
              </a:ext>
            </a:extLst>
          </p:cNvPr>
          <p:cNvSpPr txBox="1"/>
          <p:nvPr/>
        </p:nvSpPr>
        <p:spPr>
          <a:xfrm rot="5400000">
            <a:off x="6385253" y="2089883"/>
            <a:ext cx="1941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Transformer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E2639F-D716-D62C-A417-B608F678AFAF}"/>
              </a:ext>
            </a:extLst>
          </p:cNvPr>
          <p:cNvCxnSpPr>
            <a:cxnSpLocks/>
          </p:cNvCxnSpPr>
          <p:nvPr/>
        </p:nvCxnSpPr>
        <p:spPr>
          <a:xfrm flipV="1">
            <a:off x="7654105" y="2259159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EC263CF9-C054-011B-1A68-A52A28B0B959}"/>
              </a:ext>
            </a:extLst>
          </p:cNvPr>
          <p:cNvSpPr/>
          <p:nvPr/>
        </p:nvSpPr>
        <p:spPr>
          <a:xfrm>
            <a:off x="8753834" y="1080272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6F1F4D4-F6BB-1448-BB5B-F7543B1DCB24}"/>
              </a:ext>
            </a:extLst>
          </p:cNvPr>
          <p:cNvSpPr txBox="1"/>
          <p:nvPr/>
        </p:nvSpPr>
        <p:spPr>
          <a:xfrm rot="5400000">
            <a:off x="8080765" y="2089883"/>
            <a:ext cx="1941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Transformer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E6B5DA-E189-3C64-D83D-31E185EBFCC5}"/>
              </a:ext>
            </a:extLst>
          </p:cNvPr>
          <p:cNvCxnSpPr>
            <a:cxnSpLocks/>
          </p:cNvCxnSpPr>
          <p:nvPr/>
        </p:nvCxnSpPr>
        <p:spPr>
          <a:xfrm flipV="1">
            <a:off x="8487538" y="2248272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FAF4BF3-85A1-E465-86B8-69481368E34B}"/>
              </a:ext>
            </a:extLst>
          </p:cNvPr>
          <p:cNvSpPr txBox="1"/>
          <p:nvPr/>
        </p:nvSpPr>
        <p:spPr>
          <a:xfrm>
            <a:off x="8039991" y="203018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...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7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Zhenchen Hong</dc:creator>
  <cp:lastModifiedBy>Zhenchen Hong</cp:lastModifiedBy>
  <cp:revision>1</cp:revision>
  <dcterms:created xsi:type="dcterms:W3CDTF">2024-03-19T04:23:38Z</dcterms:created>
  <dcterms:modified xsi:type="dcterms:W3CDTF">2024-03-19T05:18:46Z</dcterms:modified>
</cp:coreProperties>
</file>