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D12-76BB-D01D-7FC8-89A8BC36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C2165-06DC-DF11-CDCF-91B511E1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DB7D-A2F8-798E-BC8B-F4107F52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F464-ACB9-0D29-EB06-179C58B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DF12-E310-E7B4-5BD4-693F839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8CE8-DE38-6967-D9EB-67671A9D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57D5-646D-B587-502F-64628FB9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0E56-1B0D-6598-9EA4-D61D0DC2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C21-4E2B-3B5B-232F-CC8ED88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66E1-B7BF-2E99-66E6-F9EEBBB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A1C8F-616B-F643-2481-3D8E8F55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4E5C-36B8-B0F4-2681-9086B8E4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9AE-1999-0CE1-1306-75E973D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E348-428E-57B2-2869-5077AC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5634-5A4F-1E37-745B-25CC4BFE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3281-921B-1D73-3F45-2EC103F6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5951-8857-0D9A-7217-EF0B49E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ECBE-78FE-6C70-C3BF-FF5EDB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1784-E580-9B8E-A699-27CEFEFF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AEB6-7ED8-5ECB-AE2D-34F91B1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BE61-5302-3845-2950-F764C4CE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B80D-D304-31C6-941A-FD32BFB1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218D-9C9D-21AD-4F26-9081F7C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296D-6ED5-22D6-6510-E927297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D1B5-EDD9-11F0-3AB1-1CF2A4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A4BF-8FE1-E4A7-D20A-5E4DC6C9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C016-209F-E0E3-DF34-83E233B5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D8E5-BDEF-A1C4-FED0-DADEC4DC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AE75-B432-97E5-2366-3425388D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F6CE-5F4A-D24C-09DF-4EA69229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5E65-1115-41D9-A9F3-88678F55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DAB-C028-5DC4-F285-59D91818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4BBD-AE38-31CB-0ED7-C56F681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0DC8-AAE3-4EBC-F786-6B9D675F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22EE-A084-1EBE-7B7A-0F305340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52FB3-54FE-B5BF-62AB-AE68D933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55D0-CAC2-587E-F0DE-C061C00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D61AE-9D4A-6AAA-7F48-CA4EB8E0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49919-238E-82D2-8D22-84A2720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B1A-B095-A0E3-0897-C51AFFF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84CFE-D6DF-6E60-5A4E-A312805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2D94-5D5F-F6D0-D045-D87C04A2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8906-0C77-53EA-BF12-DB2CE768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899A4-7AC9-2E7A-6FB2-050D814F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FAC4D-BBB3-7577-254D-A28CB53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2A83-ED7F-CAAF-DE2F-9A4F153D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219-7407-2FF6-A038-F637386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3685-1153-D0AE-07D5-1F6916DF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C3F3-BC7F-716B-75CF-C816E806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48F76-530C-D2A6-75F2-624FA8E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BCA-2F12-E3ED-D428-39C64349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64FC-2AFC-5400-8BE6-78D1FEC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220-A8D0-5FCC-10BC-5E909A97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DE5E-CFDB-2454-C260-71C62230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E2F7-5E54-5168-EEC2-B392BD83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EECC-FD43-8647-60D4-EA5199E7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0852-C47E-9BCA-F3E8-1637030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E2D3-5151-5A5E-E2F9-AE8E75B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2648B-C5E6-C5FC-CA85-D4648F90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0519-48C8-4AAB-1856-61D91443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3112-E62B-066A-C81A-B0EF1BDE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C522-A869-2078-4F6A-F61A1A69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BF4C-9346-14C0-0FD8-74F4ACDB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outh&#10;&#10;Description automatically generated">
            <a:extLst>
              <a:ext uri="{FF2B5EF4-FFF2-40B4-BE49-F238E27FC236}">
                <a16:creationId xmlns:a16="http://schemas.microsoft.com/office/drawing/2014/main" id="{551E1FFF-8875-19B9-486F-77608B57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5" b="66841"/>
          <a:stretch/>
        </p:blipFill>
        <p:spPr>
          <a:xfrm>
            <a:off x="268010" y="3081325"/>
            <a:ext cx="453651" cy="455489"/>
          </a:xfrm>
          <a:prstGeom prst="rect">
            <a:avLst/>
          </a:prstGeom>
        </p:spPr>
      </p:pic>
      <p:pic>
        <p:nvPicPr>
          <p:cNvPr id="2" name="Picture 1" descr="A close up of a mouth&#10;&#10;Description automatically generated">
            <a:extLst>
              <a:ext uri="{FF2B5EF4-FFF2-40B4-BE49-F238E27FC236}">
                <a16:creationId xmlns:a16="http://schemas.microsoft.com/office/drawing/2014/main" id="{19CAF062-CC8B-D466-CBF2-40189AAE0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-299" r="33850" b="67140"/>
          <a:stretch/>
        </p:blipFill>
        <p:spPr>
          <a:xfrm>
            <a:off x="771087" y="3081323"/>
            <a:ext cx="453652" cy="455489"/>
          </a:xfrm>
          <a:prstGeom prst="rect">
            <a:avLst/>
          </a:prstGeom>
        </p:spPr>
      </p:pic>
      <p:pic>
        <p:nvPicPr>
          <p:cNvPr id="3" name="Picture 2" descr="A close up of a mouth&#10;&#10;Description automatically generated">
            <a:extLst>
              <a:ext uri="{FF2B5EF4-FFF2-40B4-BE49-F238E27FC236}">
                <a16:creationId xmlns:a16="http://schemas.microsoft.com/office/drawing/2014/main" id="{F7CB1111-EA28-66AF-ADA6-40C8AA30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b="66841"/>
          <a:stretch/>
        </p:blipFill>
        <p:spPr>
          <a:xfrm>
            <a:off x="1274162" y="3081323"/>
            <a:ext cx="453653" cy="455489"/>
          </a:xfrm>
          <a:prstGeom prst="rect">
            <a:avLst/>
          </a:prstGeom>
        </p:spPr>
      </p:pic>
      <p:pic>
        <p:nvPicPr>
          <p:cNvPr id="4" name="Picture 3" descr="A close up of a mouth&#10;&#10;Description automatically generated">
            <a:extLst>
              <a:ext uri="{FF2B5EF4-FFF2-40B4-BE49-F238E27FC236}">
                <a16:creationId xmlns:a16="http://schemas.microsoft.com/office/drawing/2014/main" id="{5ABB9000-F5F9-BBE0-ADA0-A741CD62C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9" r="66925" b="33683"/>
          <a:stretch/>
        </p:blipFill>
        <p:spPr>
          <a:xfrm>
            <a:off x="268010" y="3586237"/>
            <a:ext cx="453652" cy="455489"/>
          </a:xfrm>
          <a:prstGeom prst="rect">
            <a:avLst/>
          </a:prstGeom>
        </p:spPr>
      </p:pic>
      <p:pic>
        <p:nvPicPr>
          <p:cNvPr id="14" name="Picture 13" descr="A close up of a mouth&#10;&#10;Description automatically generated">
            <a:extLst>
              <a:ext uri="{FF2B5EF4-FFF2-40B4-BE49-F238E27FC236}">
                <a16:creationId xmlns:a16="http://schemas.microsoft.com/office/drawing/2014/main" id="{D3D77D33-D7FE-586C-2AF7-19B2616D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33159" r="33571" b="33683"/>
          <a:stretch/>
        </p:blipFill>
        <p:spPr>
          <a:xfrm>
            <a:off x="771087" y="3586235"/>
            <a:ext cx="453651" cy="455489"/>
          </a:xfrm>
          <a:prstGeom prst="rect">
            <a:avLst/>
          </a:prstGeom>
        </p:spPr>
      </p:pic>
      <p:pic>
        <p:nvPicPr>
          <p:cNvPr id="15" name="Picture 14" descr="A close up of a mouth&#10;&#10;Description automatically generated">
            <a:extLst>
              <a:ext uri="{FF2B5EF4-FFF2-40B4-BE49-F238E27FC236}">
                <a16:creationId xmlns:a16="http://schemas.microsoft.com/office/drawing/2014/main" id="{5DBDFDE5-1170-114B-2DE9-5F486DC0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33159" r="103" b="33683"/>
          <a:stretch/>
        </p:blipFill>
        <p:spPr>
          <a:xfrm>
            <a:off x="1274160" y="3586235"/>
            <a:ext cx="453653" cy="455489"/>
          </a:xfrm>
          <a:prstGeom prst="rect">
            <a:avLst/>
          </a:prstGeom>
        </p:spPr>
      </p:pic>
      <p:pic>
        <p:nvPicPr>
          <p:cNvPr id="16" name="Picture 15" descr="A close up of a mouth&#10;&#10;Description automatically generated">
            <a:extLst>
              <a:ext uri="{FF2B5EF4-FFF2-40B4-BE49-F238E27FC236}">
                <a16:creationId xmlns:a16="http://schemas.microsoft.com/office/drawing/2014/main" id="{F59F5013-0119-7FF5-9224-98BA66D8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66692" r="103" b="151"/>
          <a:stretch/>
        </p:blipFill>
        <p:spPr>
          <a:xfrm>
            <a:off x="1274159" y="4091148"/>
            <a:ext cx="453653" cy="455490"/>
          </a:xfrm>
          <a:prstGeom prst="rect">
            <a:avLst/>
          </a:prstGeom>
        </p:spPr>
      </p:pic>
      <p:pic>
        <p:nvPicPr>
          <p:cNvPr id="17" name="Picture 16" descr="A close up of a mouth&#10;&#10;Description automatically generated">
            <a:extLst>
              <a:ext uri="{FF2B5EF4-FFF2-40B4-BE49-F238E27FC236}">
                <a16:creationId xmlns:a16="http://schemas.microsoft.com/office/drawing/2014/main" id="{D7724F5C-BF62-DC41-97B0-25905AF4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9" t="66692" r="33437" b="151"/>
          <a:stretch/>
        </p:blipFill>
        <p:spPr>
          <a:xfrm>
            <a:off x="771086" y="4091148"/>
            <a:ext cx="453651" cy="455489"/>
          </a:xfrm>
          <a:prstGeom prst="rect">
            <a:avLst/>
          </a:prstGeom>
        </p:spPr>
      </p:pic>
      <p:pic>
        <p:nvPicPr>
          <p:cNvPr id="18" name="Picture 17" descr="A close up of a mouth&#10;&#10;Description automatically generated">
            <a:extLst>
              <a:ext uri="{FF2B5EF4-FFF2-40B4-BE49-F238E27FC236}">
                <a16:creationId xmlns:a16="http://schemas.microsoft.com/office/drawing/2014/main" id="{2DF0855B-680F-D5F1-083C-CA80EBE3B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66692" r="67029" b="151"/>
          <a:stretch/>
        </p:blipFill>
        <p:spPr>
          <a:xfrm>
            <a:off x="268009" y="4091149"/>
            <a:ext cx="453651" cy="455489"/>
          </a:xfrm>
          <a:prstGeom prst="rect">
            <a:avLst/>
          </a:prstGeom>
        </p:spPr>
      </p:pic>
      <p:sp>
        <p:nvSpPr>
          <p:cNvPr id="20" name="Up Arrow 19">
            <a:extLst>
              <a:ext uri="{FF2B5EF4-FFF2-40B4-BE49-F238E27FC236}">
                <a16:creationId xmlns:a16="http://schemas.microsoft.com/office/drawing/2014/main" id="{265315BF-3FAB-DD25-F2E2-CFF1C489DBFF}"/>
              </a:ext>
            </a:extLst>
          </p:cNvPr>
          <p:cNvSpPr/>
          <p:nvPr/>
        </p:nvSpPr>
        <p:spPr>
          <a:xfrm rot="5400000">
            <a:off x="1985277" y="3557146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97BEFB-CC86-6CA7-9C8A-1DE232686DF5}"/>
              </a:ext>
            </a:extLst>
          </p:cNvPr>
          <p:cNvGrpSpPr/>
          <p:nvPr/>
        </p:nvGrpSpPr>
        <p:grpSpPr>
          <a:xfrm>
            <a:off x="2408358" y="729527"/>
            <a:ext cx="1584583" cy="5828928"/>
            <a:chOff x="2366319" y="67379"/>
            <a:chExt cx="1584583" cy="5828928"/>
          </a:xfrm>
        </p:grpSpPr>
        <p:sp>
          <p:nvSpPr>
            <p:cNvPr id="22" name="Double Brace 21">
              <a:extLst>
                <a:ext uri="{FF2B5EF4-FFF2-40B4-BE49-F238E27FC236}">
                  <a16:creationId xmlns:a16="http://schemas.microsoft.com/office/drawing/2014/main" id="{6EFFC60B-4AB4-254A-5A91-FF3FF447FBF8}"/>
                </a:ext>
              </a:extLst>
            </p:cNvPr>
            <p:cNvSpPr/>
            <p:nvPr/>
          </p:nvSpPr>
          <p:spPr>
            <a:xfrm>
              <a:off x="2366319" y="471640"/>
              <a:ext cx="1584583" cy="5313662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DEE971-F6EA-8F0E-58BE-F8344A45D448}"/>
                </a:ext>
              </a:extLst>
            </p:cNvPr>
            <p:cNvSpPr/>
            <p:nvPr/>
          </p:nvSpPr>
          <p:spPr>
            <a:xfrm>
              <a:off x="3497251" y="67379"/>
              <a:ext cx="453651" cy="5828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close up of a mouth&#10;&#10;Description automatically generated">
            <a:extLst>
              <a:ext uri="{FF2B5EF4-FFF2-40B4-BE49-F238E27FC236}">
                <a16:creationId xmlns:a16="http://schemas.microsoft.com/office/drawing/2014/main" id="{88288E2C-8C9F-E3D6-416F-BFBB5D137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5" b="66841"/>
          <a:stretch/>
        </p:blipFill>
        <p:spPr>
          <a:xfrm>
            <a:off x="2710671" y="1553207"/>
            <a:ext cx="453651" cy="455489"/>
          </a:xfrm>
          <a:prstGeom prst="rect">
            <a:avLst/>
          </a:prstGeom>
        </p:spPr>
      </p:pic>
      <p:pic>
        <p:nvPicPr>
          <p:cNvPr id="25" name="Picture 24" descr="A close up of a mouth&#10;&#10;Description automatically generated">
            <a:extLst>
              <a:ext uri="{FF2B5EF4-FFF2-40B4-BE49-F238E27FC236}">
                <a16:creationId xmlns:a16="http://schemas.microsoft.com/office/drawing/2014/main" id="{1C43C90D-CB63-A81C-AF33-9D1E43B06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-299" r="33850" b="67140"/>
          <a:stretch/>
        </p:blipFill>
        <p:spPr>
          <a:xfrm>
            <a:off x="2710671" y="3067943"/>
            <a:ext cx="453652" cy="455489"/>
          </a:xfrm>
          <a:prstGeom prst="rect">
            <a:avLst/>
          </a:prstGeom>
        </p:spPr>
      </p:pic>
      <p:pic>
        <p:nvPicPr>
          <p:cNvPr id="26" name="Picture 25" descr="A close up of a mouth&#10;&#10;Description automatically generated">
            <a:extLst>
              <a:ext uri="{FF2B5EF4-FFF2-40B4-BE49-F238E27FC236}">
                <a16:creationId xmlns:a16="http://schemas.microsoft.com/office/drawing/2014/main" id="{15E9AB4E-2A1F-A204-1514-BA8215D7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b="66841"/>
          <a:stretch/>
        </p:blipFill>
        <p:spPr>
          <a:xfrm>
            <a:off x="2713403" y="4602203"/>
            <a:ext cx="453653" cy="455489"/>
          </a:xfrm>
          <a:prstGeom prst="rect">
            <a:avLst/>
          </a:prstGeom>
        </p:spPr>
      </p:pic>
      <p:pic>
        <p:nvPicPr>
          <p:cNvPr id="27" name="Picture 26" descr="A close up of a mouth&#10;&#10;Description automatically generated">
            <a:extLst>
              <a:ext uri="{FF2B5EF4-FFF2-40B4-BE49-F238E27FC236}">
                <a16:creationId xmlns:a16="http://schemas.microsoft.com/office/drawing/2014/main" id="{E89C086F-1388-AB0D-DBE3-290ED41B8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9" r="66925" b="33683"/>
          <a:stretch/>
        </p:blipFill>
        <p:spPr>
          <a:xfrm>
            <a:off x="2710671" y="2058119"/>
            <a:ext cx="453652" cy="455489"/>
          </a:xfrm>
          <a:prstGeom prst="rect">
            <a:avLst/>
          </a:prstGeom>
        </p:spPr>
      </p:pic>
      <p:pic>
        <p:nvPicPr>
          <p:cNvPr id="28" name="Picture 27" descr="A close up of a mouth&#10;&#10;Description automatically generated">
            <a:extLst>
              <a:ext uri="{FF2B5EF4-FFF2-40B4-BE49-F238E27FC236}">
                <a16:creationId xmlns:a16="http://schemas.microsoft.com/office/drawing/2014/main" id="{DC4230EC-1EFD-8498-670A-550A05D9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33159" r="33571" b="33683"/>
          <a:stretch/>
        </p:blipFill>
        <p:spPr>
          <a:xfrm>
            <a:off x="2710671" y="3572855"/>
            <a:ext cx="453651" cy="455489"/>
          </a:xfrm>
          <a:prstGeom prst="rect">
            <a:avLst/>
          </a:prstGeom>
        </p:spPr>
      </p:pic>
      <p:pic>
        <p:nvPicPr>
          <p:cNvPr id="29" name="Picture 28" descr="A close up of a mouth&#10;&#10;Description automatically generated">
            <a:extLst>
              <a:ext uri="{FF2B5EF4-FFF2-40B4-BE49-F238E27FC236}">
                <a16:creationId xmlns:a16="http://schemas.microsoft.com/office/drawing/2014/main" id="{E5153495-F002-103C-2F43-0C231339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33159" r="103" b="33683"/>
          <a:stretch/>
        </p:blipFill>
        <p:spPr>
          <a:xfrm>
            <a:off x="2713401" y="5107115"/>
            <a:ext cx="453653" cy="455489"/>
          </a:xfrm>
          <a:prstGeom prst="rect">
            <a:avLst/>
          </a:prstGeom>
        </p:spPr>
      </p:pic>
      <p:pic>
        <p:nvPicPr>
          <p:cNvPr id="30" name="Picture 29" descr="A close up of a mouth&#10;&#10;Description automatically generated">
            <a:extLst>
              <a:ext uri="{FF2B5EF4-FFF2-40B4-BE49-F238E27FC236}">
                <a16:creationId xmlns:a16="http://schemas.microsoft.com/office/drawing/2014/main" id="{ECF2AC20-AB5B-1D30-D033-4F64F4F2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66692" r="103" b="151"/>
          <a:stretch/>
        </p:blipFill>
        <p:spPr>
          <a:xfrm>
            <a:off x="2713400" y="5612028"/>
            <a:ext cx="453653" cy="455490"/>
          </a:xfrm>
          <a:prstGeom prst="rect">
            <a:avLst/>
          </a:prstGeom>
        </p:spPr>
      </p:pic>
      <p:pic>
        <p:nvPicPr>
          <p:cNvPr id="31" name="Picture 30" descr="A close up of a mouth&#10;&#10;Description automatically generated">
            <a:extLst>
              <a:ext uri="{FF2B5EF4-FFF2-40B4-BE49-F238E27FC236}">
                <a16:creationId xmlns:a16="http://schemas.microsoft.com/office/drawing/2014/main" id="{D99F806E-94B6-11FD-E080-A8F89955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9" t="66692" r="33437" b="151"/>
          <a:stretch/>
        </p:blipFill>
        <p:spPr>
          <a:xfrm>
            <a:off x="2710670" y="4077768"/>
            <a:ext cx="453651" cy="455489"/>
          </a:xfrm>
          <a:prstGeom prst="rect">
            <a:avLst/>
          </a:prstGeom>
        </p:spPr>
      </p:pic>
      <p:pic>
        <p:nvPicPr>
          <p:cNvPr id="32" name="Picture 31" descr="A close up of a mouth&#10;&#10;Description automatically generated">
            <a:extLst>
              <a:ext uri="{FF2B5EF4-FFF2-40B4-BE49-F238E27FC236}">
                <a16:creationId xmlns:a16="http://schemas.microsoft.com/office/drawing/2014/main" id="{202DEA8B-75C2-643D-C624-C0E53F6AF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66692" r="67029" b="151"/>
          <a:stretch/>
        </p:blipFill>
        <p:spPr>
          <a:xfrm>
            <a:off x="2710670" y="2563031"/>
            <a:ext cx="453651" cy="4554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C8C57E-51E0-B245-1ACF-213F636B248F}"/>
              </a:ext>
            </a:extLst>
          </p:cNvPr>
          <p:cNvCxnSpPr>
            <a:cxnSpLocks/>
          </p:cNvCxnSpPr>
          <p:nvPr/>
        </p:nvCxnSpPr>
        <p:spPr>
          <a:xfrm>
            <a:off x="3157950" y="1780952"/>
            <a:ext cx="280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8F147A-E250-90F4-CB2A-91CD503A2B3D}"/>
              </a:ext>
            </a:extLst>
          </p:cNvPr>
          <p:cNvCxnSpPr>
            <a:cxnSpLocks/>
          </p:cNvCxnSpPr>
          <p:nvPr/>
        </p:nvCxnSpPr>
        <p:spPr>
          <a:xfrm>
            <a:off x="3157950" y="229227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7A58A91-AE54-0A60-9EFB-CDF45416F2E8}"/>
              </a:ext>
            </a:extLst>
          </p:cNvPr>
          <p:cNvSpPr/>
          <p:nvPr/>
        </p:nvSpPr>
        <p:spPr>
          <a:xfrm>
            <a:off x="3444700" y="1465338"/>
            <a:ext cx="539581" cy="467746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BF22A4-E400-3F58-B396-FFFA6B5ACB1F}"/>
              </a:ext>
            </a:extLst>
          </p:cNvPr>
          <p:cNvCxnSpPr>
            <a:cxnSpLocks/>
          </p:cNvCxnSpPr>
          <p:nvPr/>
        </p:nvCxnSpPr>
        <p:spPr>
          <a:xfrm>
            <a:off x="3164321" y="279346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600DAF-275F-75A0-421C-C8FBF52D8784}"/>
              </a:ext>
            </a:extLst>
          </p:cNvPr>
          <p:cNvCxnSpPr>
            <a:cxnSpLocks/>
          </p:cNvCxnSpPr>
          <p:nvPr/>
        </p:nvCxnSpPr>
        <p:spPr>
          <a:xfrm>
            <a:off x="3157950" y="331194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AFE15F-0FF9-0BC4-8C95-85B44BE9A866}"/>
              </a:ext>
            </a:extLst>
          </p:cNvPr>
          <p:cNvCxnSpPr>
            <a:cxnSpLocks/>
          </p:cNvCxnSpPr>
          <p:nvPr/>
        </p:nvCxnSpPr>
        <p:spPr>
          <a:xfrm>
            <a:off x="3151578" y="380213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B73DB6-42E5-0DC5-56AA-01DB9D7480C0}"/>
              </a:ext>
            </a:extLst>
          </p:cNvPr>
          <p:cNvCxnSpPr>
            <a:cxnSpLocks/>
          </p:cNvCxnSpPr>
          <p:nvPr/>
        </p:nvCxnSpPr>
        <p:spPr>
          <a:xfrm>
            <a:off x="3151578" y="4311184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0B5E8-81BF-F2E2-7FC9-8CF7E8FC84CB}"/>
              </a:ext>
            </a:extLst>
          </p:cNvPr>
          <p:cNvCxnSpPr>
            <a:cxnSpLocks/>
          </p:cNvCxnSpPr>
          <p:nvPr/>
        </p:nvCxnSpPr>
        <p:spPr>
          <a:xfrm>
            <a:off x="3151578" y="481080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3DF84D-0618-10A9-ED66-4D08D99934EE}"/>
              </a:ext>
            </a:extLst>
          </p:cNvPr>
          <p:cNvCxnSpPr>
            <a:cxnSpLocks/>
          </p:cNvCxnSpPr>
          <p:nvPr/>
        </p:nvCxnSpPr>
        <p:spPr>
          <a:xfrm>
            <a:off x="3157950" y="5338706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249CC9-225A-5F02-AC0B-0F944CB57C09}"/>
              </a:ext>
            </a:extLst>
          </p:cNvPr>
          <p:cNvCxnSpPr>
            <a:cxnSpLocks/>
          </p:cNvCxnSpPr>
          <p:nvPr/>
        </p:nvCxnSpPr>
        <p:spPr>
          <a:xfrm>
            <a:off x="3157950" y="584775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8651C0-1082-AC4D-1AEC-9A9214415D6B}"/>
              </a:ext>
            </a:extLst>
          </p:cNvPr>
          <p:cNvSpPr txBox="1"/>
          <p:nvPr/>
        </p:nvSpPr>
        <p:spPr>
          <a:xfrm rot="5400000">
            <a:off x="1946078" y="3655393"/>
            <a:ext cx="353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Projection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Flattened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Patches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2A2AC6-B948-2F5E-AE1B-3898FE417D16}"/>
              </a:ext>
            </a:extLst>
          </p:cNvPr>
          <p:cNvCxnSpPr>
            <a:cxnSpLocks/>
          </p:cNvCxnSpPr>
          <p:nvPr/>
        </p:nvCxnSpPr>
        <p:spPr>
          <a:xfrm>
            <a:off x="3984281" y="1780952"/>
            <a:ext cx="280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43D4EB-847D-2C92-503C-CB428BC591C1}"/>
              </a:ext>
            </a:extLst>
          </p:cNvPr>
          <p:cNvCxnSpPr>
            <a:cxnSpLocks/>
          </p:cNvCxnSpPr>
          <p:nvPr/>
        </p:nvCxnSpPr>
        <p:spPr>
          <a:xfrm>
            <a:off x="3984281" y="229227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ACFDED-0DA4-6493-8B25-8D195B306B86}"/>
              </a:ext>
            </a:extLst>
          </p:cNvPr>
          <p:cNvCxnSpPr>
            <a:cxnSpLocks/>
          </p:cNvCxnSpPr>
          <p:nvPr/>
        </p:nvCxnSpPr>
        <p:spPr>
          <a:xfrm>
            <a:off x="3990652" y="279346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F0360D0-BA1E-DF55-7A38-97601D7D324B}"/>
              </a:ext>
            </a:extLst>
          </p:cNvPr>
          <p:cNvCxnSpPr>
            <a:cxnSpLocks/>
          </p:cNvCxnSpPr>
          <p:nvPr/>
        </p:nvCxnSpPr>
        <p:spPr>
          <a:xfrm>
            <a:off x="3984281" y="331194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35A6DC-F310-1C8C-A976-DC64A0A61F72}"/>
              </a:ext>
            </a:extLst>
          </p:cNvPr>
          <p:cNvCxnSpPr>
            <a:cxnSpLocks/>
          </p:cNvCxnSpPr>
          <p:nvPr/>
        </p:nvCxnSpPr>
        <p:spPr>
          <a:xfrm>
            <a:off x="3977909" y="380213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DA57C24-10AA-1C94-7144-8A2E69411FCA}"/>
              </a:ext>
            </a:extLst>
          </p:cNvPr>
          <p:cNvCxnSpPr>
            <a:cxnSpLocks/>
          </p:cNvCxnSpPr>
          <p:nvPr/>
        </p:nvCxnSpPr>
        <p:spPr>
          <a:xfrm>
            <a:off x="3977909" y="4311184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95B3F4-2441-F797-C36E-04A3E802CE11}"/>
              </a:ext>
            </a:extLst>
          </p:cNvPr>
          <p:cNvCxnSpPr>
            <a:cxnSpLocks/>
          </p:cNvCxnSpPr>
          <p:nvPr/>
        </p:nvCxnSpPr>
        <p:spPr>
          <a:xfrm>
            <a:off x="3977909" y="481080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46FAE3-69A1-9346-81F8-7CCCB60F5125}"/>
              </a:ext>
            </a:extLst>
          </p:cNvPr>
          <p:cNvCxnSpPr>
            <a:cxnSpLocks/>
          </p:cNvCxnSpPr>
          <p:nvPr/>
        </p:nvCxnSpPr>
        <p:spPr>
          <a:xfrm>
            <a:off x="3984281" y="5338706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837A5-FA5F-8F51-AA52-F2967D98E757}"/>
              </a:ext>
            </a:extLst>
          </p:cNvPr>
          <p:cNvCxnSpPr>
            <a:cxnSpLocks/>
          </p:cNvCxnSpPr>
          <p:nvPr/>
        </p:nvCxnSpPr>
        <p:spPr>
          <a:xfrm>
            <a:off x="3984281" y="584775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063DA42-8E65-9674-212B-9059BC228230}"/>
              </a:ext>
            </a:extLst>
          </p:cNvPr>
          <p:cNvSpPr/>
          <p:nvPr/>
        </p:nvSpPr>
        <p:spPr>
          <a:xfrm>
            <a:off x="4270425" y="1670105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856FC24-780C-3684-954E-43D83F8E93D3}"/>
              </a:ext>
            </a:extLst>
          </p:cNvPr>
          <p:cNvSpPr/>
          <p:nvPr/>
        </p:nvSpPr>
        <p:spPr>
          <a:xfrm>
            <a:off x="4270425" y="1445980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14D5AF-F898-B84E-2E6B-7C44B3B9B04E}"/>
              </a:ext>
            </a:extLst>
          </p:cNvPr>
          <p:cNvSpPr/>
          <p:nvPr/>
        </p:nvSpPr>
        <p:spPr>
          <a:xfrm>
            <a:off x="4270425" y="2171296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E2D34DC-1C40-ED56-BA12-B9207549F930}"/>
              </a:ext>
            </a:extLst>
          </p:cNvPr>
          <p:cNvSpPr/>
          <p:nvPr/>
        </p:nvSpPr>
        <p:spPr>
          <a:xfrm>
            <a:off x="4270425" y="1947171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8C50500-3BA7-7DAF-F1CF-45BCB62193F5}"/>
              </a:ext>
            </a:extLst>
          </p:cNvPr>
          <p:cNvSpPr/>
          <p:nvPr/>
        </p:nvSpPr>
        <p:spPr>
          <a:xfrm>
            <a:off x="4270425" y="2680342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C2CCE4A-FCE1-1B7A-0E14-2109858A685A}"/>
              </a:ext>
            </a:extLst>
          </p:cNvPr>
          <p:cNvSpPr/>
          <p:nvPr/>
        </p:nvSpPr>
        <p:spPr>
          <a:xfrm>
            <a:off x="4270425" y="2456217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0480BBC-4F4A-0C91-AAF2-082CFE5B2D0C}"/>
              </a:ext>
            </a:extLst>
          </p:cNvPr>
          <p:cNvSpPr/>
          <p:nvPr/>
        </p:nvSpPr>
        <p:spPr>
          <a:xfrm>
            <a:off x="4270425" y="3201097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696DEBD-578F-E53D-7BEA-F2E0B99BDCBE}"/>
              </a:ext>
            </a:extLst>
          </p:cNvPr>
          <p:cNvSpPr/>
          <p:nvPr/>
        </p:nvSpPr>
        <p:spPr>
          <a:xfrm>
            <a:off x="4270425" y="2976972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4911111-4691-C319-FCEF-FCA432E5595D}"/>
              </a:ext>
            </a:extLst>
          </p:cNvPr>
          <p:cNvSpPr/>
          <p:nvPr/>
        </p:nvSpPr>
        <p:spPr>
          <a:xfrm>
            <a:off x="4270425" y="3691291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6D2FD0F-D879-9A39-CAC7-A06D35E40A91}"/>
              </a:ext>
            </a:extLst>
          </p:cNvPr>
          <p:cNvSpPr/>
          <p:nvPr/>
        </p:nvSpPr>
        <p:spPr>
          <a:xfrm>
            <a:off x="4270425" y="3467166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3F71406-CC14-AC35-766C-E4B2F5DCBDB9}"/>
              </a:ext>
            </a:extLst>
          </p:cNvPr>
          <p:cNvSpPr/>
          <p:nvPr/>
        </p:nvSpPr>
        <p:spPr>
          <a:xfrm>
            <a:off x="4270425" y="4208196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9D992F-41E4-0A52-FD25-C973B87D98FE}"/>
              </a:ext>
            </a:extLst>
          </p:cNvPr>
          <p:cNvSpPr/>
          <p:nvPr/>
        </p:nvSpPr>
        <p:spPr>
          <a:xfrm>
            <a:off x="4270425" y="3984071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6661646-0EC9-9777-6E7C-A0FEB572529F}"/>
              </a:ext>
            </a:extLst>
          </p:cNvPr>
          <p:cNvSpPr/>
          <p:nvPr/>
        </p:nvSpPr>
        <p:spPr>
          <a:xfrm>
            <a:off x="4270425" y="4698653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9AFF8FA-B2B8-50EE-2ACE-88B629221AFE}"/>
              </a:ext>
            </a:extLst>
          </p:cNvPr>
          <p:cNvSpPr/>
          <p:nvPr/>
        </p:nvSpPr>
        <p:spPr>
          <a:xfrm>
            <a:off x="4270425" y="4474528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9E8A80F-FE9C-9C73-1A26-9E8FC769F797}"/>
              </a:ext>
            </a:extLst>
          </p:cNvPr>
          <p:cNvSpPr/>
          <p:nvPr/>
        </p:nvSpPr>
        <p:spPr>
          <a:xfrm>
            <a:off x="4270425" y="5215558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0C13F0E-AC82-54B8-B1F3-A5BD38C37209}"/>
              </a:ext>
            </a:extLst>
          </p:cNvPr>
          <p:cNvSpPr/>
          <p:nvPr/>
        </p:nvSpPr>
        <p:spPr>
          <a:xfrm>
            <a:off x="4270425" y="4991433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A390D0A-9B4B-DCB0-814F-A51E9CBBCB88}"/>
              </a:ext>
            </a:extLst>
          </p:cNvPr>
          <p:cNvSpPr/>
          <p:nvPr/>
        </p:nvSpPr>
        <p:spPr>
          <a:xfrm>
            <a:off x="4270425" y="5744002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6918FEF-6298-140F-6AC2-3C01D8665C96}"/>
              </a:ext>
            </a:extLst>
          </p:cNvPr>
          <p:cNvSpPr/>
          <p:nvPr/>
        </p:nvSpPr>
        <p:spPr>
          <a:xfrm>
            <a:off x="4270425" y="5519877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4A518-6C29-D7B3-8FAA-13F601FFC3D1}"/>
              </a:ext>
            </a:extLst>
          </p:cNvPr>
          <p:cNvSpPr txBox="1"/>
          <p:nvPr/>
        </p:nvSpPr>
        <p:spPr>
          <a:xfrm>
            <a:off x="4393106" y="1422402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0F489D-4273-4508-AAC6-1E76C532D8DB}"/>
              </a:ext>
            </a:extLst>
          </p:cNvPr>
          <p:cNvSpPr txBox="1"/>
          <p:nvPr/>
        </p:nvSpPr>
        <p:spPr>
          <a:xfrm>
            <a:off x="4393106" y="1927211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67FEBE-3DEB-45B3-661C-D29E58E88728}"/>
              </a:ext>
            </a:extLst>
          </p:cNvPr>
          <p:cNvSpPr txBox="1"/>
          <p:nvPr/>
        </p:nvSpPr>
        <p:spPr>
          <a:xfrm>
            <a:off x="4393106" y="2432226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4A6F98-9A3B-5ED8-0890-F61E90020628}"/>
              </a:ext>
            </a:extLst>
          </p:cNvPr>
          <p:cNvSpPr txBox="1"/>
          <p:nvPr/>
        </p:nvSpPr>
        <p:spPr>
          <a:xfrm>
            <a:off x="4393105" y="2957012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DAC416-EA9B-AF11-CE14-359C90779185}"/>
              </a:ext>
            </a:extLst>
          </p:cNvPr>
          <p:cNvSpPr txBox="1"/>
          <p:nvPr/>
        </p:nvSpPr>
        <p:spPr>
          <a:xfrm>
            <a:off x="4393105" y="3440758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D83BC0-C1FE-2EFC-5C13-554F6FA45688}"/>
              </a:ext>
            </a:extLst>
          </p:cNvPr>
          <p:cNvSpPr txBox="1"/>
          <p:nvPr/>
        </p:nvSpPr>
        <p:spPr>
          <a:xfrm>
            <a:off x="4393105" y="3951127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ED2E8E-40ED-9EDF-74EE-D0C7F21B8AC5}"/>
              </a:ext>
            </a:extLst>
          </p:cNvPr>
          <p:cNvSpPr txBox="1"/>
          <p:nvPr/>
        </p:nvSpPr>
        <p:spPr>
          <a:xfrm>
            <a:off x="4386884" y="4454568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26AFBE-3A10-1B06-F845-249AA49D294A}"/>
              </a:ext>
            </a:extLst>
          </p:cNvPr>
          <p:cNvSpPr txBox="1"/>
          <p:nvPr/>
        </p:nvSpPr>
        <p:spPr>
          <a:xfrm>
            <a:off x="4386883" y="4971473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8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757295-47ED-FBE5-1B2B-82E8E316A11A}"/>
              </a:ext>
            </a:extLst>
          </p:cNvPr>
          <p:cNvSpPr txBox="1"/>
          <p:nvPr/>
        </p:nvSpPr>
        <p:spPr>
          <a:xfrm>
            <a:off x="4399516" y="5493469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9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0F1C6CA-9B2B-2E71-9606-223F50E05B77}"/>
              </a:ext>
            </a:extLst>
          </p:cNvPr>
          <p:cNvCxnSpPr>
            <a:cxnSpLocks/>
          </p:cNvCxnSpPr>
          <p:nvPr/>
        </p:nvCxnSpPr>
        <p:spPr>
          <a:xfrm flipV="1">
            <a:off x="4737091" y="178095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F7CB02-C133-3C79-9E07-22527DFA7B57}"/>
              </a:ext>
            </a:extLst>
          </p:cNvPr>
          <p:cNvCxnSpPr>
            <a:cxnSpLocks/>
          </p:cNvCxnSpPr>
          <p:nvPr/>
        </p:nvCxnSpPr>
        <p:spPr>
          <a:xfrm flipV="1">
            <a:off x="4737091" y="228214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CA0A40-FC22-E862-3A37-1ABA7B1CF89F}"/>
              </a:ext>
            </a:extLst>
          </p:cNvPr>
          <p:cNvCxnSpPr>
            <a:cxnSpLocks/>
          </p:cNvCxnSpPr>
          <p:nvPr/>
        </p:nvCxnSpPr>
        <p:spPr>
          <a:xfrm flipV="1">
            <a:off x="4737091" y="2790775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675FD9-A562-276B-A9D6-4D70ED3C27E6}"/>
              </a:ext>
            </a:extLst>
          </p:cNvPr>
          <p:cNvCxnSpPr>
            <a:cxnSpLocks/>
          </p:cNvCxnSpPr>
          <p:nvPr/>
        </p:nvCxnSpPr>
        <p:spPr>
          <a:xfrm flipV="1">
            <a:off x="4737091" y="3309066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F533FB0-AFB8-6EA2-5735-F5F8AF90C5BD}"/>
              </a:ext>
            </a:extLst>
          </p:cNvPr>
          <p:cNvCxnSpPr>
            <a:cxnSpLocks/>
          </p:cNvCxnSpPr>
          <p:nvPr/>
        </p:nvCxnSpPr>
        <p:spPr>
          <a:xfrm flipV="1">
            <a:off x="4737091" y="3800598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B5D6BF0-5761-BD0D-968C-6FD1279FF8F7}"/>
              </a:ext>
            </a:extLst>
          </p:cNvPr>
          <p:cNvCxnSpPr>
            <a:cxnSpLocks/>
          </p:cNvCxnSpPr>
          <p:nvPr/>
        </p:nvCxnSpPr>
        <p:spPr>
          <a:xfrm flipV="1">
            <a:off x="4737091" y="4318888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5DEE5B2-31C2-0670-5030-752D2B893D49}"/>
              </a:ext>
            </a:extLst>
          </p:cNvPr>
          <p:cNvCxnSpPr>
            <a:cxnSpLocks/>
          </p:cNvCxnSpPr>
          <p:nvPr/>
        </p:nvCxnSpPr>
        <p:spPr>
          <a:xfrm flipV="1">
            <a:off x="4737091" y="4806255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5FC0557-6409-56B1-0712-FBF8A38C2AD5}"/>
              </a:ext>
            </a:extLst>
          </p:cNvPr>
          <p:cNvCxnSpPr>
            <a:cxnSpLocks/>
          </p:cNvCxnSpPr>
          <p:nvPr/>
        </p:nvCxnSpPr>
        <p:spPr>
          <a:xfrm flipV="1">
            <a:off x="4737091" y="5326293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5C42F21-5C29-D169-E93E-1222D98CAD0C}"/>
              </a:ext>
            </a:extLst>
          </p:cNvPr>
          <p:cNvCxnSpPr>
            <a:cxnSpLocks/>
          </p:cNvCxnSpPr>
          <p:nvPr/>
        </p:nvCxnSpPr>
        <p:spPr>
          <a:xfrm flipV="1">
            <a:off x="4737091" y="5811679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7E55D62-F190-4EB2-D32B-7385934DB34A}"/>
              </a:ext>
            </a:extLst>
          </p:cNvPr>
          <p:cNvGrpSpPr/>
          <p:nvPr/>
        </p:nvGrpSpPr>
        <p:grpSpPr>
          <a:xfrm>
            <a:off x="8378915" y="745287"/>
            <a:ext cx="1649526" cy="6038218"/>
            <a:chOff x="8528103" y="72034"/>
            <a:chExt cx="1649526" cy="6038218"/>
          </a:xfrm>
        </p:grpSpPr>
        <p:sp>
          <p:nvSpPr>
            <p:cNvPr id="120" name="Double Brace 119">
              <a:extLst>
                <a:ext uri="{FF2B5EF4-FFF2-40B4-BE49-F238E27FC236}">
                  <a16:creationId xmlns:a16="http://schemas.microsoft.com/office/drawing/2014/main" id="{0A47DC0F-B174-241B-431C-CA2B6BB2BDDE}"/>
                </a:ext>
              </a:extLst>
            </p:cNvPr>
            <p:cNvSpPr/>
            <p:nvPr/>
          </p:nvSpPr>
          <p:spPr>
            <a:xfrm>
              <a:off x="8593046" y="471640"/>
              <a:ext cx="1584583" cy="5313662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01E408D-0F9D-1223-DA99-CE2A1767D35F}"/>
                </a:ext>
              </a:extLst>
            </p:cNvPr>
            <p:cNvSpPr/>
            <p:nvPr/>
          </p:nvSpPr>
          <p:spPr>
            <a:xfrm>
              <a:off x="8528103" y="72034"/>
              <a:ext cx="453651" cy="603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B52FB39-74D9-789F-6787-CB6EC5B2D023}"/>
              </a:ext>
            </a:extLst>
          </p:cNvPr>
          <p:cNvSpPr/>
          <p:nvPr/>
        </p:nvSpPr>
        <p:spPr>
          <a:xfrm>
            <a:off x="4983369" y="1133787"/>
            <a:ext cx="4714471" cy="5313663"/>
          </a:xfrm>
          <a:prstGeom prst="roundRect">
            <a:avLst>
              <a:gd name="adj" fmla="val 3823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7ECF032-69C6-A5E7-A040-E69B1CC18600}"/>
              </a:ext>
            </a:extLst>
          </p:cNvPr>
          <p:cNvSpPr/>
          <p:nvPr/>
        </p:nvSpPr>
        <p:spPr>
          <a:xfrm>
            <a:off x="5224429" y="3868888"/>
            <a:ext cx="4163509" cy="2404783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3F78582-9B28-5E8B-5EC8-13C9E624C55B}"/>
              </a:ext>
            </a:extLst>
          </p:cNvPr>
          <p:cNvSpPr/>
          <p:nvPr/>
        </p:nvSpPr>
        <p:spPr>
          <a:xfrm>
            <a:off x="10151978" y="3081323"/>
            <a:ext cx="539581" cy="145193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8F7ADB-EA63-2412-3E9B-417F8867EE63}"/>
              </a:ext>
            </a:extLst>
          </p:cNvPr>
          <p:cNvSpPr txBox="1"/>
          <p:nvPr/>
        </p:nvSpPr>
        <p:spPr>
          <a:xfrm rot="5400000">
            <a:off x="9857350" y="365539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MLP</a:t>
            </a:r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6" name="Up Arrow 125">
            <a:extLst>
              <a:ext uri="{FF2B5EF4-FFF2-40B4-BE49-F238E27FC236}">
                <a16:creationId xmlns:a16="http://schemas.microsoft.com/office/drawing/2014/main" id="{4F0BC76D-120A-CB4A-B128-73EC3CAF1650}"/>
              </a:ext>
            </a:extLst>
          </p:cNvPr>
          <p:cNvSpPr/>
          <p:nvPr/>
        </p:nvSpPr>
        <p:spPr>
          <a:xfrm rot="5400000">
            <a:off x="10924327" y="3531737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F904BFA6-638D-1500-282C-D718C8DAA560}"/>
              </a:ext>
            </a:extLst>
          </p:cNvPr>
          <p:cNvSpPr/>
          <p:nvPr/>
        </p:nvSpPr>
        <p:spPr>
          <a:xfrm>
            <a:off x="11337126" y="1947170"/>
            <a:ext cx="539581" cy="36648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C273E2-31C9-9F9A-6A64-3FC105EFA5E1}"/>
              </a:ext>
            </a:extLst>
          </p:cNvPr>
          <p:cNvSpPr txBox="1"/>
          <p:nvPr/>
        </p:nvSpPr>
        <p:spPr>
          <a:xfrm rot="5400000">
            <a:off x="9802228" y="3655393"/>
            <a:ext cx="3609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Prediction: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3A55EBC-11C0-2F18-27C9-9770593CAF45}"/>
              </a:ext>
            </a:extLst>
          </p:cNvPr>
          <p:cNvSpPr/>
          <p:nvPr/>
        </p:nvSpPr>
        <p:spPr>
          <a:xfrm>
            <a:off x="5153239" y="1253902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6E5D12-6113-022C-ABC0-736D126D5F2A}"/>
              </a:ext>
            </a:extLst>
          </p:cNvPr>
          <p:cNvSpPr txBox="1"/>
          <p:nvPr/>
        </p:nvSpPr>
        <p:spPr>
          <a:xfrm rot="5400000">
            <a:off x="4050601" y="2278662"/>
            <a:ext cx="27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Transformer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Encoder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Block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32CC67-0F12-DBBC-3B4B-1097C5537CBE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743502" y="2417161"/>
            <a:ext cx="404088" cy="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E7EB8C9-7B7F-AA59-4F10-CE84112FA384}"/>
              </a:ext>
            </a:extLst>
          </p:cNvPr>
          <p:cNvSpPr/>
          <p:nvPr/>
        </p:nvSpPr>
        <p:spPr>
          <a:xfrm>
            <a:off x="6147590" y="1251531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513B0B-A4D7-E379-B849-2725C7E23ADA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6756121" y="2417161"/>
            <a:ext cx="35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4E85737-5487-A9B5-7F63-5A2A786F4ECF}"/>
              </a:ext>
            </a:extLst>
          </p:cNvPr>
          <p:cNvSpPr/>
          <p:nvPr/>
        </p:nvSpPr>
        <p:spPr>
          <a:xfrm>
            <a:off x="7109467" y="1251531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EC263CF9-C054-011B-1A68-A52A28B0B959}"/>
              </a:ext>
            </a:extLst>
          </p:cNvPr>
          <p:cNvSpPr/>
          <p:nvPr/>
        </p:nvSpPr>
        <p:spPr>
          <a:xfrm>
            <a:off x="8879788" y="1251531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AF4BF3-85A1-E465-86B8-69481368E34B}"/>
              </a:ext>
            </a:extLst>
          </p:cNvPr>
          <p:cNvSpPr txBox="1"/>
          <p:nvPr/>
        </p:nvSpPr>
        <p:spPr>
          <a:xfrm>
            <a:off x="8116069" y="220144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...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59579B0-58F4-B2EA-2F70-BB75420AF511}"/>
              </a:ext>
            </a:extLst>
          </p:cNvPr>
          <p:cNvSpPr/>
          <p:nvPr/>
        </p:nvSpPr>
        <p:spPr>
          <a:xfrm>
            <a:off x="6019287" y="4194801"/>
            <a:ext cx="195728" cy="175295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F0E1438-A889-183B-5EBE-F92C253FA796}"/>
                  </a:ext>
                </a:extLst>
              </p:cNvPr>
              <p:cNvSpPr txBox="1"/>
              <p:nvPr/>
            </p:nvSpPr>
            <p:spPr>
              <a:xfrm>
                <a:off x="5727440" y="5927351"/>
                <a:ext cx="809003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𝑥𝑑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F0E1438-A889-183B-5EBE-F92C253F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0" y="5927351"/>
                <a:ext cx="809003" cy="280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85A1127-3DAF-2321-32A5-ED3973FFCFFE}"/>
              </a:ext>
            </a:extLst>
          </p:cNvPr>
          <p:cNvCxnSpPr>
            <a:cxnSpLocks/>
          </p:cNvCxnSpPr>
          <p:nvPr/>
        </p:nvCxnSpPr>
        <p:spPr>
          <a:xfrm>
            <a:off x="6213245" y="4303210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356491-1355-883B-9D6E-833F79678F5C}"/>
              </a:ext>
            </a:extLst>
          </p:cNvPr>
          <p:cNvCxnSpPr>
            <a:cxnSpLocks/>
          </p:cNvCxnSpPr>
          <p:nvPr/>
        </p:nvCxnSpPr>
        <p:spPr>
          <a:xfrm>
            <a:off x="6213245" y="5071279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A1A7041-ED1F-D8AD-16B9-FA32E98BD95E}"/>
              </a:ext>
            </a:extLst>
          </p:cNvPr>
          <p:cNvCxnSpPr>
            <a:cxnSpLocks/>
          </p:cNvCxnSpPr>
          <p:nvPr/>
        </p:nvCxnSpPr>
        <p:spPr>
          <a:xfrm>
            <a:off x="6213245" y="5826409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ED8687B-F3DE-6250-029C-75780B684891}"/>
              </a:ext>
            </a:extLst>
          </p:cNvPr>
          <p:cNvSpPr/>
          <p:nvPr/>
        </p:nvSpPr>
        <p:spPr>
          <a:xfrm>
            <a:off x="6600159" y="4748037"/>
            <a:ext cx="636525" cy="640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7768F3-0CC1-6BA7-4AA8-908CABED55A2}"/>
                  </a:ext>
                </a:extLst>
              </p:cNvPr>
              <p:cNvSpPr/>
              <p:nvPr/>
            </p:nvSpPr>
            <p:spPr>
              <a:xfrm>
                <a:off x="6588048" y="3990015"/>
                <a:ext cx="636524" cy="6405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7768F3-0CC1-6BA7-4AA8-908CABED5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48" y="3990015"/>
                <a:ext cx="636524" cy="640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F2351BD-E4C4-7359-F221-2D1362AEF0FC}"/>
                  </a:ext>
                </a:extLst>
              </p:cNvPr>
              <p:cNvSpPr txBox="1"/>
              <p:nvPr/>
            </p:nvSpPr>
            <p:spPr>
              <a:xfrm>
                <a:off x="6589403" y="4732870"/>
                <a:ext cx="686013" cy="57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zh-CN" sz="1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F2351BD-E4C4-7359-F221-2D1362AEF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03" y="4732870"/>
                <a:ext cx="686013" cy="57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Manual Operation 166">
            <a:extLst>
              <a:ext uri="{FF2B5EF4-FFF2-40B4-BE49-F238E27FC236}">
                <a16:creationId xmlns:a16="http://schemas.microsoft.com/office/drawing/2014/main" id="{427087A1-8AE6-27F7-C045-29F39B86CF58}"/>
              </a:ext>
            </a:extLst>
          </p:cNvPr>
          <p:cNvSpPr/>
          <p:nvPr/>
        </p:nvSpPr>
        <p:spPr>
          <a:xfrm rot="16200000">
            <a:off x="6450745" y="5618790"/>
            <a:ext cx="741975" cy="43581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D00B9A5-BE14-046C-C9C1-087814BBC51A}"/>
                  </a:ext>
                </a:extLst>
              </p:cNvPr>
              <p:cNvSpPr txBox="1"/>
              <p:nvPr/>
            </p:nvSpPr>
            <p:spPr>
              <a:xfrm>
                <a:off x="6526881" y="5511067"/>
                <a:ext cx="626264" cy="55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D00B9A5-BE14-046C-C9C1-087814BB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81" y="5511067"/>
                <a:ext cx="626264" cy="558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Manual Operation 168">
            <a:extLst>
              <a:ext uri="{FF2B5EF4-FFF2-40B4-BE49-F238E27FC236}">
                <a16:creationId xmlns:a16="http://schemas.microsoft.com/office/drawing/2014/main" id="{2BEE5055-A95B-5333-FA20-C143DFE640F2}"/>
              </a:ext>
            </a:extLst>
          </p:cNvPr>
          <p:cNvSpPr/>
          <p:nvPr/>
        </p:nvSpPr>
        <p:spPr>
          <a:xfrm rot="5400000">
            <a:off x="6996448" y="5626646"/>
            <a:ext cx="741975" cy="43581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087E1CA-CB71-99B3-080B-908771B0F034}"/>
                  </a:ext>
                </a:extLst>
              </p:cNvPr>
              <p:cNvSpPr txBox="1"/>
              <p:nvPr/>
            </p:nvSpPr>
            <p:spPr>
              <a:xfrm>
                <a:off x="7062558" y="5505886"/>
                <a:ext cx="626264" cy="533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000" dirty="0">
                    <a:solidFill>
                      <a:schemeClr val="bg1"/>
                    </a:solidFill>
                  </a:rPr>
                  <a:t>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087E1CA-CB71-99B3-080B-908771B0F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558" y="5505886"/>
                <a:ext cx="626264" cy="533351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09EEFCA-D79C-4157-1BF6-1781355F7AC2}"/>
              </a:ext>
            </a:extLst>
          </p:cNvPr>
          <p:cNvCxnSpPr>
            <a:cxnSpLocks/>
          </p:cNvCxnSpPr>
          <p:nvPr/>
        </p:nvCxnSpPr>
        <p:spPr>
          <a:xfrm>
            <a:off x="7236684" y="4318888"/>
            <a:ext cx="7606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F2EE287-7887-8682-08A4-E491269340AF}"/>
              </a:ext>
            </a:extLst>
          </p:cNvPr>
          <p:cNvCxnSpPr>
            <a:cxnSpLocks/>
          </p:cNvCxnSpPr>
          <p:nvPr/>
        </p:nvCxnSpPr>
        <p:spPr>
          <a:xfrm>
            <a:off x="7259353" y="5082058"/>
            <a:ext cx="7379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79E0AE0-AA6B-3E7E-6EFC-142213B68C51}"/>
              </a:ext>
            </a:extLst>
          </p:cNvPr>
          <p:cNvCxnSpPr>
            <a:cxnSpLocks/>
          </p:cNvCxnSpPr>
          <p:nvPr/>
        </p:nvCxnSpPr>
        <p:spPr>
          <a:xfrm>
            <a:off x="7631551" y="5857954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BDF8C7F-C8B1-3691-8F64-4504B0DE5385}"/>
              </a:ext>
            </a:extLst>
          </p:cNvPr>
          <p:cNvSpPr/>
          <p:nvPr/>
        </p:nvSpPr>
        <p:spPr>
          <a:xfrm>
            <a:off x="8000436" y="4991433"/>
            <a:ext cx="195728" cy="95632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E227BDF-DD58-CBAD-88CD-DF4F8F7116DB}"/>
                  </a:ext>
                </a:extLst>
              </p:cNvPr>
              <p:cNvSpPr txBox="1"/>
              <p:nvPr/>
            </p:nvSpPr>
            <p:spPr>
              <a:xfrm>
                <a:off x="7688822" y="5922282"/>
                <a:ext cx="810158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𝑥𝑑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E227BDF-DD58-CBAD-88CD-DF4F8F71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22" y="5922282"/>
                <a:ext cx="810158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D4A5962-090F-0DF9-B2FE-2C8EE16015AB}"/>
              </a:ext>
            </a:extLst>
          </p:cNvPr>
          <p:cNvCxnSpPr>
            <a:cxnSpLocks/>
          </p:cNvCxnSpPr>
          <p:nvPr/>
        </p:nvCxnSpPr>
        <p:spPr>
          <a:xfrm>
            <a:off x="8197530" y="5493469"/>
            <a:ext cx="471711" cy="12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60BCF199-B1D8-AB36-EDAF-3DF22E5D9884}"/>
              </a:ext>
            </a:extLst>
          </p:cNvPr>
          <p:cNvSpPr/>
          <p:nvPr/>
        </p:nvSpPr>
        <p:spPr>
          <a:xfrm>
            <a:off x="8669242" y="3997281"/>
            <a:ext cx="340752" cy="20419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9A03467-967C-E43F-D462-4629B8F8C385}"/>
              </a:ext>
            </a:extLst>
          </p:cNvPr>
          <p:cNvSpPr txBox="1"/>
          <p:nvPr/>
        </p:nvSpPr>
        <p:spPr>
          <a:xfrm rot="5400000">
            <a:off x="7904395" y="4917950"/>
            <a:ext cx="19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MatMul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94F48ACF-AC2D-5D11-9A68-D294E9A712BB}"/>
              </a:ext>
            </a:extLst>
          </p:cNvPr>
          <p:cNvSpPr/>
          <p:nvPr/>
        </p:nvSpPr>
        <p:spPr>
          <a:xfrm>
            <a:off x="8011711" y="3932212"/>
            <a:ext cx="298605" cy="830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938417-347C-6831-8ED9-021C51E36EEE}"/>
              </a:ext>
            </a:extLst>
          </p:cNvPr>
          <p:cNvSpPr txBox="1"/>
          <p:nvPr/>
        </p:nvSpPr>
        <p:spPr>
          <a:xfrm rot="5400000">
            <a:off x="7772938" y="4217582"/>
            <a:ext cx="789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SoftMax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3E3B9C5-65DC-F879-AE22-717B757C0C08}"/>
              </a:ext>
            </a:extLst>
          </p:cNvPr>
          <p:cNvCxnSpPr>
            <a:cxnSpLocks/>
          </p:cNvCxnSpPr>
          <p:nvPr/>
        </p:nvCxnSpPr>
        <p:spPr>
          <a:xfrm>
            <a:off x="8318396" y="4322561"/>
            <a:ext cx="3508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F5FE163-A619-2E5F-F341-AB3523A53311}"/>
              </a:ext>
            </a:extLst>
          </p:cNvPr>
          <p:cNvCxnSpPr>
            <a:cxnSpLocks/>
          </p:cNvCxnSpPr>
          <p:nvPr/>
        </p:nvCxnSpPr>
        <p:spPr>
          <a:xfrm>
            <a:off x="9038970" y="5055803"/>
            <a:ext cx="3658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CF53A6B5-64B1-E5D2-CB0F-B83ED5C039DB}"/>
              </a:ext>
            </a:extLst>
          </p:cNvPr>
          <p:cNvSpPr/>
          <p:nvPr/>
        </p:nvSpPr>
        <p:spPr>
          <a:xfrm>
            <a:off x="5148606" y="3870608"/>
            <a:ext cx="554014" cy="2404783"/>
          </a:xfrm>
          <a:prstGeom prst="roundRect">
            <a:avLst>
              <a:gd name="adj" fmla="val 43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441DF2B-C647-FECF-A3DA-F3321DF93245}"/>
              </a:ext>
            </a:extLst>
          </p:cNvPr>
          <p:cNvSpPr txBox="1"/>
          <p:nvPr/>
        </p:nvSpPr>
        <p:spPr>
          <a:xfrm rot="5400000">
            <a:off x="4287323" y="5005766"/>
            <a:ext cx="228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LoRA-ViT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Transformer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Encoder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Block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234F865-EC14-909C-9BB4-52E88D1EC515}"/>
              </a:ext>
            </a:extLst>
          </p:cNvPr>
          <p:cNvCxnSpPr>
            <a:cxnSpLocks/>
          </p:cNvCxnSpPr>
          <p:nvPr/>
        </p:nvCxnSpPr>
        <p:spPr>
          <a:xfrm flipV="1">
            <a:off x="7689878" y="2417971"/>
            <a:ext cx="404088" cy="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F86CD62-0337-6899-98B8-6816BDD5A2C6}"/>
              </a:ext>
            </a:extLst>
          </p:cNvPr>
          <p:cNvCxnSpPr>
            <a:cxnSpLocks/>
          </p:cNvCxnSpPr>
          <p:nvPr/>
        </p:nvCxnSpPr>
        <p:spPr>
          <a:xfrm flipV="1">
            <a:off x="8475313" y="2429855"/>
            <a:ext cx="404088" cy="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7F48647-0169-B303-0499-28A4B8E57A86}"/>
              </a:ext>
            </a:extLst>
          </p:cNvPr>
          <p:cNvSpPr txBox="1"/>
          <p:nvPr/>
        </p:nvSpPr>
        <p:spPr>
          <a:xfrm>
            <a:off x="3769819" y="206065"/>
            <a:ext cx="430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LoRA-ViT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architecture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86F28-BAE5-B476-90F0-9177725DC839}"/>
              </a:ext>
            </a:extLst>
          </p:cNvPr>
          <p:cNvSpPr txBox="1"/>
          <p:nvPr/>
        </p:nvSpPr>
        <p:spPr>
          <a:xfrm rot="5400000">
            <a:off x="5047187" y="2299723"/>
            <a:ext cx="27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Transformer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Encoder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Block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96B93-702F-D3AB-FEE5-E2DB06F444C8}"/>
              </a:ext>
            </a:extLst>
          </p:cNvPr>
          <p:cNvSpPr txBox="1"/>
          <p:nvPr/>
        </p:nvSpPr>
        <p:spPr>
          <a:xfrm rot="5400000">
            <a:off x="6002141" y="2315571"/>
            <a:ext cx="27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Transformer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Encoder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Block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53DDE-1EE2-CE18-7DD4-244244070545}"/>
              </a:ext>
            </a:extLst>
          </p:cNvPr>
          <p:cNvSpPr txBox="1"/>
          <p:nvPr/>
        </p:nvSpPr>
        <p:spPr>
          <a:xfrm rot="5400000">
            <a:off x="7779701" y="2284244"/>
            <a:ext cx="27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Transformer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Encoder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Block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8AD73-4A17-5E41-6C62-0A9DB439C489}"/>
              </a:ext>
            </a:extLst>
          </p:cNvPr>
          <p:cNvCxnSpPr>
            <a:cxnSpLocks/>
            <a:stCxn id="192" idx="0"/>
          </p:cNvCxnSpPr>
          <p:nvPr/>
        </p:nvCxnSpPr>
        <p:spPr>
          <a:xfrm flipV="1">
            <a:off x="5425613" y="3572855"/>
            <a:ext cx="1723916" cy="2977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4A6B1A-C46D-77EF-5D00-53CA731A0A26}"/>
              </a:ext>
            </a:extLst>
          </p:cNvPr>
          <p:cNvCxnSpPr>
            <a:cxnSpLocks/>
          </p:cNvCxnSpPr>
          <p:nvPr/>
        </p:nvCxnSpPr>
        <p:spPr>
          <a:xfrm flipH="1" flipV="1">
            <a:off x="7688822" y="3567955"/>
            <a:ext cx="1544630" cy="2977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Zhenchen Hong</dc:creator>
  <cp:lastModifiedBy>Zhenchen Hong</cp:lastModifiedBy>
  <cp:revision>9</cp:revision>
  <dcterms:created xsi:type="dcterms:W3CDTF">2024-03-19T04:23:38Z</dcterms:created>
  <dcterms:modified xsi:type="dcterms:W3CDTF">2024-03-20T02:22:09Z</dcterms:modified>
</cp:coreProperties>
</file>