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embedTrueTypeFonts="1" saveSubsetFonts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6" r:id="rId14"/>
    <p:sldId id="264" r:id="rId15"/>
    <p:sldId id="265" r:id="rId16"/>
  </p:sldIdLst>
  <p:sldSz cx="9144000" cy="5143500"/>
  <p:notesSz cx="6858000" cy="9144000"/>
  <p:embeddedFontLst>
    <p:embeddedFont>
      <p:font typeface="Roboto" pitchFamily="0" charset="0"/>
      <p:regular r:id="rId17"/>
      <p:bold r:id="rId18"/>
      <p:boldItalic r:id="rId19"/>
    </p:embeddedFont>
    <p:embeddedFont>
      <p:font typeface="Nunito" pitchFamily="0" charset="0"/>
      <p:regular r:id="rId20"/>
      <p:bold r:id="rId21"/>
      <p:italic r:id="rId22"/>
      <p:boldItalic r:id="rId23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4541555" val="973" revOS="4"/>
      <pr:smFileRevision xmlns:pr="smNativeData" dt="1574541555" val="101"/>
      <pr:guideOptions xmlns:pr="smNativeData" dt="157454155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4" d="100"/>
          <a:sy n="94" d="100"/>
        </p:scale>
        <p:origin x="80" y="292"/>
      </p:cViewPr>
      <p:guideLst x="0" y="0">
        <p:guide orient="horz" pos="162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>
      <p:cViewPr>
        <p:scale>
          <a:sx n="94" d="100"/>
          <a:sy n="94" d="100"/>
        </p:scale>
        <p:origin x="80" y="29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85jZXR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DMzsz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P8f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b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:notes"/>
          <p:cNvSpPr>
            <a:spLocks noGrp="1" noChangeArrowheads="1"/>
            <a:extLst>
              <a:ext uri="smNativeData">
                <pr:smNativeData xmlns:pr="smNativeData" val="SMDATA_13_85jZXRMAAAAlAAAACwAAAA0AAAAAWAIAADgEAADZ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MyLQc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6;p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g7932e7c969_0_139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32;g7932e7c969_0_139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g7932e7c969_0_124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2;g7932e7c969_0_124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g7932e7c969_0_129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8;g7932e7c969_0_129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g7932e7c969_0_134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4;g7932e7c969_0_134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7;g7932e7c969_0_694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UAZw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8;g7932e7c969_0_694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g7932e7c969_5_0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3;g7932e7c969_5_0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g7932e7c969_0_699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8;g7932e7c969_0_699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g7932e7c969_7_1:notes"/>
          <p:cNvSpPr>
            <a:spLocks noGrp="1" noChangeArrowheads="1"/>
            <a:extLst>
              <a:ext uri="smNativeData">
                <pr:smNativeData xmlns:pr="smNativeData" val="SMDATA_13_85j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11;g7932e7c969_7_1:notes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1;p2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DEoVoAr3tRAQAAAAAAAAAAAAAAAAAAAAAAAAAAAAAAAAAAAAAAAAAA////An9/fwAjOkQ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2;p2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BhQA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AfHwAAAAAAAEA4AACgDAAAEAAAACYAAAAIAAAA//////////8="/>
              </a:ext>
            </a:extLst>
          </p:cNvSpPr>
          <p:nvPr/>
        </p:nvSpPr>
        <p:spPr>
          <a:xfrm rot="10800000">
            <a:off x="5059045" y="0"/>
            <a:ext cx="4084955" cy="205232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3;p2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EDWQAMAAAAEAAAAAAAAAAAAAAAAAAAAAAAAAAeAAAAaAAAAAAAAAAAAAAAAAAAAAAAAAAAAAAAECcAABAnAAAAAAAAAAAAAAAAAAAAAAAAAAAAAAAAAAAAAAAAAAAAAGgBAAAAAAAAwMD/AAAAAAAAAAAAAAAAAAAAAABkAAAAAAAAAH9/fwAKAAAAHwAAAFQAAAD///8Ar3tRAQAAAAAAAAAAAAAAAAAAAAAAAAAAAAAAAAAAAAAAAAAA////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" name="Google Shape;14;p2"/>
          <p:cNvGrpSpPr>
            <a:extLst>
              <a:ext uri="smNativeData">
                <pr:smNativeData xmlns:pr="smNativeData" val="SMDATA_7_85jZXRMAAAAlAAAAAQAAAA8BAAAAkAAAAEgAAACQAAAASAAAAAAAAAAAAAAAAAAAABcAAAAUAAAAAAAAAAAAAAD/fwAA/38AAAAAAAAJAAAABAAAAEFBd00MAAAAEAAAAAAAAAAAAAAAAAAAAAAAAAAfAAAAVAAAAAAAAAAAAAAAAAAAAAAAAAAAAAAAAAAAAAAAAAAAAAAAAAAAAAAAAAAAAAAAAAAAAAAAAAAAAAAAAAAAAAAAAAAAAAAAAAAAAAAAAAAAAAAAAAAAACEAAAAYAAAAFAAAAJIBAAABAAAAag8AAG0GAAAQAAAAJgAAAAgAAAD/////AAAAAA=="/>
              </a:ext>
            </a:extLst>
          </p:cNvGrpSpPr>
          <p:nvPr/>
        </p:nvGrpSpPr>
        <p:grpSpPr>
          <a:xfrm>
            <a:off x="255270" y="635"/>
            <a:ext cx="2250440" cy="1043940"/>
            <a:chOff x="255270" y="635"/>
            <a:chExt cx="2250440" cy="1043940"/>
          </a:xfrm>
        </p:grpSpPr>
        <p:sp>
          <p:nvSpPr>
            <p:cNvPr id="9" name="Google Shape;15;p2"/>
            <p:cNvSpPr>
              <a:extLst>
                <a:ext uri="smNativeData">
                  <pr:smNativeData xmlns:pr="smNativeData" val="SMDATA_13_85jZXR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ALUFg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zBAAAAQAAAGoPAABtBgAAAAAAACYAAAAIAAAA//////////8="/>
                </a:ext>
              </a:extLst>
            </p:cNvSpPr>
            <p:nvPr/>
          </p:nvSpPr>
          <p:spPr>
            <a:xfrm>
              <a:off x="763905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6;p2"/>
            <p:cNvSpPr>
              <a:extLst>
                <a:ext uri="smNativeData">
                  <pr:smNativeData xmlns:pr="smNativeData" val="SMDATA_13_85jZXR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J1HY0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AjAwAAAQAAANkNAABtBgAAAAAAACYAAAAIAAAA//////////8="/>
                </a:ext>
              </a:extLst>
            </p:cNvSpPr>
            <p:nvPr/>
          </p:nvSpPr>
          <p:spPr>
            <a:xfrm>
              <a:off x="509905" y="635"/>
              <a:ext cx="1741170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7;p2"/>
            <p:cNvSpPr>
              <a:extLst>
                <a:ext uri="smNativeData">
                  <pr:smNativeData xmlns:pr="smNativeData" val="SMDATA_13_85jZXR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FAQ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SAQAAAQAAAEkMAABtBgAAAAAAACYAAAAIAAAA//////////8="/>
                </a:ext>
              </a:extLst>
            </p:cNvSpPr>
            <p:nvPr/>
          </p:nvSpPr>
          <p:spPr>
            <a:xfrm>
              <a:off x="255270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" name="Google Shape;18;p2"/>
          <p:cNvGrpSpPr>
            <a:extLst>
              <a:ext uri="smNativeData">
                <pr:smNativeData xmlns:pr="smNativeData" val="SMDATA_7_85jZXRMAAAAlAAAAAQAAAA8BAAAAkAAAAEgAAACQAAAASAAAAAAAAAAAAAAAAAAAABcAAAAUAAAAAAAAAAAAAAD/fwAA/38AAAAAAAAJAAAABAAAAHh0IGMMAAAAEAAAAAAAAAAAAAAAAAAAAAAAAAAfAAAAVAAAAAAAAAAAAAAAAAAAAAAAAAAAAAAAAAAAAAAAAAAAAAAAAAAAAAAAAAAAAAAAAAAAAAAAAAAAAAAAAAAAAAAAAAAAAAAAAAAAAAAAAAAAAAAAAAAAACEAAAAYAAAAFAAAAJIFAAABAAAAahMAAG0GAAAQAAAAJgAAAAgAAAD/////AAAAAA=="/>
              </a:ext>
            </a:extLst>
          </p:cNvGrpSpPr>
          <p:nvPr/>
        </p:nvGrpSpPr>
        <p:grpSpPr>
          <a:xfrm>
            <a:off x="905510" y="635"/>
            <a:ext cx="2250440" cy="1043940"/>
            <a:chOff x="905510" y="635"/>
            <a:chExt cx="2250440" cy="1043940"/>
          </a:xfrm>
        </p:grpSpPr>
        <p:sp>
          <p:nvSpPr>
            <p:cNvPr id="13" name="Google Shape;19;p2"/>
            <p:cNvSpPr>
              <a:extLst>
                <a:ext uri="smNativeData">
                  <pr:smNativeData xmlns:pr="smNativeData" val="SMDATA_13_85jZXR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Y5TQ0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CzCAAAAQAAAGoTAABtBgAAAAAAACYAAAAIAAAA//////////8="/>
                </a:ext>
              </a:extLst>
            </p:cNvSpPr>
            <p:nvPr/>
          </p:nvSpPr>
          <p:spPr>
            <a:xfrm>
              <a:off x="1414145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;p2"/>
            <p:cNvSpPr>
              <a:extLst>
                <a:ext uri="smNativeData">
                  <pr:smNativeData xmlns:pr="smNativeData" val="SMDATA_13_85jZXR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BAE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AjBwAAAQAAANkRAABtBgAAAAAAACYAAAAIAAAA//////////8="/>
                </a:ext>
              </a:extLst>
            </p:cNvSpPr>
            <p:nvPr/>
          </p:nvSpPr>
          <p:spPr>
            <a:xfrm>
              <a:off x="1160145" y="635"/>
              <a:ext cx="1741170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1;p2"/>
            <p:cNvSpPr>
              <a:extLst>
                <a:ext uri="smNativeData">
                  <pr:smNativeData xmlns:pr="smNativeData" val="SMDATA_13_85jZXR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EfgY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CSBQAAAQAAAEkQAABtBgAAAAAAACYAAAAIAAAA//////////8="/>
                </a:ext>
              </a:extLst>
            </p:cNvSpPr>
            <p:nvPr/>
          </p:nvSpPr>
          <p:spPr>
            <a:xfrm>
              <a:off x="905510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22;p2"/>
          <p:cNvGrpSpPr>
            <a:extLst>
              <a:ext uri="smNativeData">
                <pr:smNativeData xmlns:pr="smNativeData" val="SMDATA_7_85jZXRMAAAAlAAAAAQAAAA8BAAAAkAAAAEgAAACQAAAASAAAAAAAAAAAAAAAAAAAABcAAAAUAAAAAAAAAAAAAAD/fwAA/38AAAAAAAAJAAAABAAAADEiIHMMAAAAEAAAAAAAAAAAAAAAAAAAAAAAAAAfAAAAVAAAAAAAAAAAAAAAAAAAAAAAAAAAAAAAAAAAAAAAAAAAAAAAAAAAAAAAAAAAAAAAAAAAAAAAAAAAAAAAAAAAAAAAAAAAAAAAAAAAAAAAAAAAAAAAAAAAACEAAAAYAAAAFAAAAGorAAAIAAAAzjYAAKgEAAAQAAAAJgAAAAgAAAD/////AAAAAA=="/>
              </a:ext>
            </a:extLst>
          </p:cNvGrpSpPr>
          <p:nvPr/>
        </p:nvGrpSpPr>
        <p:grpSpPr>
          <a:xfrm>
            <a:off x="7057390" y="5080"/>
            <a:ext cx="1851660" cy="751840"/>
            <a:chOff x="7057390" y="5080"/>
            <a:chExt cx="1851660" cy="751840"/>
          </a:xfrm>
        </p:grpSpPr>
        <p:sp>
          <p:nvSpPr>
            <p:cNvPr id="17" name="Google Shape;23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RfAAQ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AeLwAACAAAAM42AACoBAAAAAAAACYAAAAIAAAA//////////8="/>
                </a:ext>
              </a:extLst>
            </p:cNvSpPr>
            <p:nvPr/>
          </p:nvSpPr>
          <p:spPr>
            <a:xfrm>
              <a:off x="765937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4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3edY0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BELQAACAAAAPQ0AACoBAAAAAAAACYAAAAIAAAA//////////8="/>
                </a:ext>
              </a:extLst>
            </p:cNvSpPr>
            <p:nvPr/>
          </p:nvSpPr>
          <p:spPr>
            <a:xfrm>
              <a:off x="735838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5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NTGa+k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BqKwAACAAAABozAACoBAAAAAAAACYAAAAIAAAA//////////8="/>
                </a:ext>
              </a:extLst>
            </p:cNvSpPr>
            <p:nvPr/>
          </p:nvSpPr>
          <p:spPr>
            <a:xfrm>
              <a:off x="705739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26;p2"/>
          <p:cNvGrpSpPr>
            <a:extLst>
              <a:ext uri="smNativeData">
                <pr:smNativeData xmlns:pr="smNativeData" val="SMDATA_7_85jZXRMAAAAlAAAAAQAAAA8BAAAAkAAAAEgAAACQAAAASAAAAAAAAAAAAAAAAAAAABcAAAAUAAAAAAAAAAAAAAD/fwAA/38AAAAAAAAJAAAABAAAAHJnL28MAAAAEAAAAAAAAAAAAAAAAAAAAAAAAAAfAAAAVAAAAAAAAAAAAAAAAAAAAAAAAAAAAAAAAAAAAAAAAAAAAAAAAAAAAAAAAAAAAAAAAAAAAAAAAAAAAAAAAAAAAAAAAAAAAAAAAAAAAAAAAAAAAAAAAAAAACEAAAAYAAAAFAAAAFAoAADyGQAAAjcAAKQfAAAQAAAAJgAAAAgAAAD/////AAAAAA=="/>
              </a:ext>
            </a:extLst>
          </p:cNvGrpSpPr>
          <p:nvPr/>
        </p:nvGrpSpPr>
        <p:grpSpPr>
          <a:xfrm>
            <a:off x="6553200" y="4217670"/>
            <a:ext cx="2388870" cy="925830"/>
            <a:chOff x="6553200" y="4217670"/>
            <a:chExt cx="2388870" cy="925830"/>
          </a:xfrm>
        </p:grpSpPr>
        <p:sp>
          <p:nvSpPr>
            <p:cNvPr id="21" name="Google Shape;27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CFNAA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AXLQAA8hkAAAI3AACkHwAAAAAAACYAAAAIAAAA//////////8="/>
                </a:ext>
              </a:extLst>
            </p:cNvSpPr>
            <p:nvPr/>
          </p:nvSpPr>
          <p:spPr>
            <a:xfrm>
              <a:off x="7329805" y="4217670"/>
              <a:ext cx="1612265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8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AABwk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0KgAA8hkAAJ40AACkHwAAAAAAACYAAAAIAAAA//////////8="/>
                </a:ext>
              </a:extLst>
            </p:cNvSpPr>
            <p:nvPr/>
          </p:nvSpPr>
          <p:spPr>
            <a:xfrm>
              <a:off x="6941820" y="4217670"/>
              <a:ext cx="1611630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9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VhAAU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BQKAAA8hkAADsyAACkHwAAAAAAACYAAAAIAAAA//////////8="/>
                </a:ext>
              </a:extLst>
            </p:cNvSpPr>
            <p:nvPr/>
          </p:nvSpPr>
          <p:spPr>
            <a:xfrm>
              <a:off x="6553200" y="4217670"/>
              <a:ext cx="1612265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30;p2"/>
          <p:cNvGrpSpPr>
            <a:extLst>
              <a:ext uri="smNativeData">
                <pr:smNativeData xmlns:pr="smNativeData" val="SMDATA_7_85jZXRMAAAAlAAAAAQAAAA8BAAAAkAAAAEgAAACQAAAASAAAAAAAAAAAAAAAAAAAABcAAAAUAAAAAAAAAAAAAAD/fwAA/38AAAAAAAAJAAAABAAAAAIBAAAMAAAAEAAAAAAAAAAAAAAAAAAAAAAAAAAfAAAAVAAAAAAAAAAAAAAAAAAAAAAAAAAAAAAAAAAAAAAAAAAAAAAAAAAAAAAAAAAAAAAAAAAAAAAAAAAAAAAAAAAAAAAAAAAAAAAAAAAAAAAAAAAAAAAAAAAAACEAAAAYAAAAFAAAADoBAADzGAAAbBIAAJ0fAAAQAAAAJgAAAAgAAAD/////AAAAAA=="/>
              </a:ext>
            </a:extLst>
          </p:cNvGrpSpPr>
          <p:nvPr/>
        </p:nvGrpSpPr>
        <p:grpSpPr>
          <a:xfrm>
            <a:off x="199390" y="4055745"/>
            <a:ext cx="2795270" cy="1083310"/>
            <a:chOff x="199390" y="4055745"/>
            <a:chExt cx="2795270" cy="1083310"/>
          </a:xfrm>
        </p:grpSpPr>
        <p:sp>
          <p:nvSpPr>
            <p:cNvPr id="25" name="Google Shape;31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AJUFg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SBgAA8xgAAGwSAACdHwAAAAAAACYAAAAIAAAA//////////8="/>
                </a:ext>
              </a:extLst>
            </p:cNvSpPr>
            <p:nvPr/>
          </p:nvSpPr>
          <p:spPr>
            <a:xfrm>
              <a:off x="110871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2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DBQ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GBAAA8xgAAKAPAACdHwAAAAAAACYAAAAIAAAA//////////8="/>
                </a:ext>
              </a:extLst>
            </p:cNvSpPr>
            <p:nvPr/>
          </p:nvSpPr>
          <p:spPr>
            <a:xfrm>
              <a:off x="65405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3;p2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MB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6AQAA8xgAANQMAACdHwAAAAAAACYAAAAIAAAA//////////8="/>
                </a:ext>
              </a:extLst>
            </p:cNvSpPr>
            <p:nvPr/>
          </p:nvSpPr>
          <p:spPr>
            <a:xfrm>
              <a:off x="19939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34;p2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BLAE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CwAANwsAAGosAAAfFAAAEAAAACYAAAAIAAAAvbAAAAAAAAA="/>
              </a:ext>
            </a:extLst>
          </p:cNvSpPr>
          <p:nvPr>
            <p:ph type="ctrTitle"/>
          </p:nvPr>
        </p:nvSpPr>
        <p:spPr>
          <a:xfrm>
            <a:off x="1858645" y="1823085"/>
            <a:ext cx="5361305" cy="144780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8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8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8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8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8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8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8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8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800"/>
            </a:lvl9pPr>
          </a:lstStyle>
          <a:p>
            <a:pPr/>
          </a:p>
        </p:txBody>
      </p:sp>
      <p:sp>
        <p:nvSpPr>
          <p:cNvPr id="27" name="Google Shape;35;p2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jvkc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CwAA/xQAAGosAAA2GAAAEAAAACYAAAAIAAAAPbAAAAAAAAA="/>
              </a:ext>
            </a:extLst>
          </p:cNvSpPr>
          <p:nvPr>
            <p:ph type="subTitle" idx="1"/>
          </p:nvPr>
        </p:nvSpPr>
        <p:spPr>
          <a:xfrm>
            <a:off x="1858645" y="3413125"/>
            <a:ext cx="5361305" cy="5226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9pPr>
          </a:lstStyle>
          <a:p>
            <a:pPr/>
          </a:p>
        </p:txBody>
      </p:sp>
      <p:sp>
        <p:nvSpPr>
          <p:cNvPr id="28" name="Google Shape;36;p2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oIW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3CD15464-2AD1-84A2-9F69-DCF71A276989}" type="slidenum">
              <a:rPr noProof="1"/>
              <a:t/>
            </a:fld>
            <a:endParaRPr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11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GpY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CIgAAbxEAAEA4AACkHwAAEAAAACYAAAAIAAAA//////////8="/>
              </a:ext>
            </a:extLst>
          </p:cNvSpPr>
          <p:nvPr/>
        </p:nvSpPr>
        <p:spPr>
          <a:xfrm flipH="1">
            <a:off x="5568950" y="2834005"/>
            <a:ext cx="3575050" cy="230949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111;p11"/>
          <p:cNvGrpSpPr>
            <a:extLst>
              <a:ext uri="smNativeData">
                <pr:smNativeData xmlns:pr="smNativeData" val="SMDATA_7_85jZXRMAAAAlAAAAAQAAAA8BAAAAkAAAAEgAAACQAAAASAAAAAAAAAAAAAAAAAAAABcAAAAUAAAAAAAAAAAAAAD/fwAA/38AAAAAAAAJAAAABAAAAEFBQUEMAAAAEAAAAAAAAAAAAAAAAAAAAAAAAAAfAAAAVAAAAAAAAAAAAAAAAAAAAAAAAAAAAAAAAAAAAAAAAAAAAAAAAAAAAAAAAAAAAAAAAAAAAAAAAAAAAAAAAAAAAAAAAAAAAAAAAAAAAAAAAAAAAAAAAAAAACEAAAAYAAAAFAAAAKkkAABYGQAAKzQAAKQfAAAQAAAAJgAAAAgAAAD/////AAAAAA=="/>
              </a:ext>
            </a:extLst>
          </p:cNvGrpSpPr>
          <p:nvPr/>
        </p:nvGrpSpPr>
        <p:grpSpPr>
          <a:xfrm>
            <a:off x="5959475" y="4119880"/>
            <a:ext cx="2520950" cy="1023620"/>
            <a:chOff x="5959475" y="4119880"/>
            <a:chExt cx="2520950" cy="1023620"/>
          </a:xfrm>
        </p:grpSpPr>
        <p:sp>
          <p:nvSpPr>
            <p:cNvPr id="6" name="Google Shape;112;p11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F5AsE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C0KQAAWBkAACs0AACkHwAAAAAAACYAAAAIAAAA//////////8="/>
                </a:ext>
              </a:extLst>
            </p:cNvSpPr>
            <p:nvPr/>
          </p:nvSpPr>
          <p:spPr>
            <a:xfrm>
              <a:off x="6779260" y="4119880"/>
              <a:ext cx="1701165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13;p11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EeI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vJwAAWBkAAKUxAACkHwAAAAAAACYAAAAIAAAA//////////8="/>
                </a:ext>
              </a:extLst>
            </p:cNvSpPr>
            <p:nvPr/>
          </p:nvSpPr>
          <p:spPr>
            <a:xfrm>
              <a:off x="6369685" y="4119880"/>
              <a:ext cx="1700530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114;p11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CpJAAAWBkAACAvAACkHwAAAAAAACYAAAAIAAAA//////////8="/>
                </a:ext>
              </a:extLst>
            </p:cNvSpPr>
            <p:nvPr/>
          </p:nvSpPr>
          <p:spPr>
            <a:xfrm>
              <a:off x="5959475" y="4119880"/>
              <a:ext cx="1701165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" name="Google Shape;115;p11"/>
          <p:cNvGrpSpPr>
            <a:extLst>
              <a:ext uri="smNativeData">
                <pr:smNativeData xmlns:pr="smNativeData" val="SMDATA_7_85jZXRMAAAAlAAAAAQAAAA8BAAAAkAAAAEgAAACQAAAASAAAAAAAAAAAAAAAAAAAABcAAAAUAAAAAAAAAAAAAAD/fwAA/38AAAAAAAAJAAAABAAAAAQfTQMMAAAAEAAAAAAAAAAAAAAAAAAAAAAAAAAfAAAAVAAAAAAAAAAAAAAAAAAAAAAAAAAAAAAAAAAAAAAAAAAAAAAAAAAAAAAAAAAAAAAAAAAAAAAAAAAAAAAAAAAAAAAAAAAAAAAAAAAAAAAAAAAAAAAAAAAAACEAAAAYAAAAFAAAADoBAAAAAAAAbBIAAKoGAAAQAAAAJgAAAAgAAAD/////AAAAAA=="/>
              </a:ext>
            </a:extLst>
          </p:cNvGrpSpPr>
          <p:nvPr/>
        </p:nvGrpSpPr>
        <p:grpSpPr>
          <a:xfrm>
            <a:off x="199390" y="0"/>
            <a:ext cx="2795270" cy="1083310"/>
            <a:chOff x="199390" y="0"/>
            <a:chExt cx="2795270" cy="1083310"/>
          </a:xfrm>
        </p:grpSpPr>
        <p:sp>
          <p:nvSpPr>
            <p:cNvPr id="10" name="Google Shape;116;p11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LTACU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DSBgAAAAAAAGwSAACqBgAAAAAAACYAAAAIAAAA//////////8="/>
                </a:ext>
              </a:extLst>
            </p:cNvSpPr>
            <p:nvPr/>
          </p:nvSpPr>
          <p:spPr>
            <a:xfrm>
              <a:off x="110871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17;p11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Bk//4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GBAAAAAAAAKAPAACqBgAAAAAAACYAAAAIAAAA//////////8="/>
                </a:ext>
              </a:extLst>
            </p:cNvSpPr>
            <p:nvPr/>
          </p:nvSpPr>
          <p:spPr>
            <a:xfrm>
              <a:off x="65405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18;p11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bAA0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6AQAAAAAAANQMAACqBgAAAAAAACYAAAAIAAAA//////////8="/>
                </a:ext>
              </a:extLst>
            </p:cNvSpPr>
            <p:nvPr/>
          </p:nvSpPr>
          <p:spPr>
            <a:xfrm>
              <a:off x="19939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Google Shape;119;p1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OKA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CAAAgwgAALovAAAAEQAAEAAAACYAAAAIAAAAvbAAAAAAAAA="/>
              </a:ext>
            </a:extLst>
          </p:cNvSpPr>
          <p:nvPr>
            <p:ph type="title"/>
          </p:nvPr>
        </p:nvSpPr>
        <p:spPr>
          <a:xfrm>
            <a:off x="1385570" y="1383665"/>
            <a:ext cx="6372860" cy="137985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12" name="Google Shape;120;p1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MmAy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CAAAnhEAALovAACQFQAAEAAAACYAAAAIAAAAPbAAAAAAAAA="/>
              </a:ext>
            </a:extLst>
          </p:cNvSpPr>
          <p:nvPr>
            <p:ph idx="1"/>
          </p:nvPr>
        </p:nvSpPr>
        <p:spPr>
          <a:xfrm>
            <a:off x="1385570" y="2863850"/>
            <a:ext cx="6372860" cy="64135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13" name="Google Shape;121;p1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LbAt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1E66-28D1-84E8-9F69-DEBD5027698B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12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yAj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1E6A-24D1-84E8-9F69-D2BD50276987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DzGw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10BC0-8ED1-84FD-9F69-78A84527692D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VRQAAEI0AACeGgAAEAAAACYAAAAIAAAAA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5j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aQ0AAEI0AABVFAAAEAAAACYAAAAIAAAAgQ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14C03-4DD1-84BA-9F69-BBEF022769EE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121FF-B1D1-84D7-9F69-47826F276912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14197-D9D1-84B7-9F69-2FE20F27697A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Q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DzGw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11D61-2FD1-84EB-9F69-D9BE5327698C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85jZXRMAAAAlAAAAZAAAAA0AAAAAkAAAAJAAAACQAAAAkAAAAAAAAAACAAAAAQ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RAEAAHA1AABEHAAAE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Q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AEAANgnAABEHAAAE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129F1-BFD1-84DF-9F69-498A6727691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3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/scL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DHQAANQ4AAEA4AACkHwAAEAAAACYAAAAIAAAA//////////8="/>
              </a:ext>
            </a:extLst>
          </p:cNvSpPr>
          <p:nvPr/>
        </p:nvSpPr>
        <p:spPr>
          <a:xfrm flipH="1">
            <a:off x="4756785" y="2309495"/>
            <a:ext cx="4387215" cy="283400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39;p3"/>
          <p:cNvGrpSpPr>
            <a:extLst>
              <a:ext uri="smNativeData">
                <pr:smNativeData xmlns:pr="smNativeData" val="SMDATA_7_85jZXRMAAAAlAAAAAQAAAA8BAAAAkAAAAEgAAACQAAAASAAAAAAAAAAAAAAAAAAAABcAAAAUAAAAAAAAAAAAAAD/fwAA/38AAAAAAAAJAAAABAAAACIgZm0MAAAAEAAAAAAAAAAAAAAAAAAAAAAAAAAfAAAAVAAAAAAAAAAAAAAAAAAAAAAAAAAAAAAAAAAAAAAAAAAAAAAAAAAAAAAAAAAAAAAAAAAAAAAAAAAAAAAAAAAAAAAAAAAAAAAAAAAAAAAAAAAAAAAAAAAAACEAAAAYAAAAFAAAAGoiAABeGAAAUTQAAKQfAAAQAAAAJgAAAAgAAAD/////AAAAAA=="/>
              </a:ext>
            </a:extLst>
          </p:cNvGrpSpPr>
          <p:nvPr/>
        </p:nvGrpSpPr>
        <p:grpSpPr>
          <a:xfrm>
            <a:off x="5594350" y="3961130"/>
            <a:ext cx="2910205" cy="1182370"/>
            <a:chOff x="5594350" y="3961130"/>
            <a:chExt cx="2910205" cy="1182370"/>
          </a:xfrm>
        </p:grpSpPr>
        <p:sp>
          <p:nvSpPr>
            <p:cNvPr id="6" name="Google Shape;40;p3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XBwOU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8KAAAXhgAAFE0AACkHwAAAAAAACYAAAAIAAAA//////////8="/>
                </a:ext>
              </a:extLst>
            </p:cNvSpPr>
            <p:nvPr/>
          </p:nvSpPr>
          <p:spPr>
            <a:xfrm>
              <a:off x="6540500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41;p3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6iXFE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BTJQAAXhgAAGgxAACkHwAAAAAAACYAAAAIAAAA//////////8="/>
                </a:ext>
              </a:extLst>
            </p:cNvSpPr>
            <p:nvPr/>
          </p:nvSpPr>
          <p:spPr>
            <a:xfrm>
              <a:off x="6067425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42;p3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JADl4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BqIgAAXhgAAH8uAACkHwAAAAAAACYAAAAIAAAA//////////8="/>
                </a:ext>
              </a:extLst>
            </p:cNvSpPr>
            <p:nvPr/>
          </p:nvSpPr>
          <p:spPr>
            <a:xfrm>
              <a:off x="5594350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" name="Google Shape;43;p3"/>
          <p:cNvGrpSpPr>
            <a:extLst>
              <a:ext uri="smNativeData">
                <pr:smNativeData xmlns:pr="smNativeData" val="SMDATA_7_85jZXRMAAAAlAAAAAQAAAA8BAAAAkAAAAEgAAACQAAAASAAAAAAAAAAAAAAAAAAAABcAAAAUAAAAAAAAAAAAAAD/fwAA/38AAAAAAAAJAAAABAAAAHRMc3QMAAAAEAAAAAAAAAAAAAAAAAAAAAAAAAAfAAAAVAAAAAAAAAAAAAAAAAAAAAAAAAAAAAAAAAAAAAAAAAAAAAAAAAAAAAAAAAAAAAAAAAAAAAAAAAAAAAAAAAAAAAAAAAAAAAAAAAAAAAAAAAAAAAAAAAAAACEAAAAYAAAAFAAAADoBAAAAAAAAbBIAAKoGAAAQAAAAJgAAAAgAAAD/////AAAAAA=="/>
              </a:ext>
            </a:extLst>
          </p:cNvGrpSpPr>
          <p:nvPr/>
        </p:nvGrpSpPr>
        <p:grpSpPr>
          <a:xfrm>
            <a:off x="199390" y="0"/>
            <a:ext cx="2795270" cy="1083310"/>
            <a:chOff x="199390" y="0"/>
            <a:chExt cx="2795270" cy="1083310"/>
          </a:xfrm>
        </p:grpSpPr>
        <p:sp>
          <p:nvSpPr>
            <p:cNvPr id="10" name="Google Shape;44;p3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KoE/8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DSBgAAAAAAAGwSAACqBgAAAAAAACYAAAAIAAAA//////////8="/>
                </a:ext>
              </a:extLst>
            </p:cNvSpPr>
            <p:nvPr/>
          </p:nvSpPr>
          <p:spPr>
            <a:xfrm>
              <a:off x="110871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45;p3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FnIow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GBAAAAAAAAKAPAACqBgAAAAAAACYAAAAIAAAA//////////8="/>
                </a:ext>
              </a:extLst>
            </p:cNvSpPr>
            <p:nvPr/>
          </p:nvSpPr>
          <p:spPr>
            <a:xfrm>
              <a:off x="65405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46;p3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szqa0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6AQAAAAAAANQMAACqBgAAAAAAACYAAAAIAAAA//////////8="/>
                </a:ext>
              </a:extLst>
            </p:cNvSpPr>
            <p:nvPr/>
          </p:nvSpPr>
          <p:spPr>
            <a:xfrm>
              <a:off x="19939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Google Shape;47;p3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SXES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CwAAvgoAALMsAADeFAAAEAAAACYAAAAIAAAAvbAAAAAAAAA="/>
              </a:ext>
            </a:extLst>
          </p:cNvSpPr>
          <p:nvPr>
            <p:ph type="title"/>
          </p:nvPr>
        </p:nvSpPr>
        <p:spPr>
          <a:xfrm>
            <a:off x="1888490" y="1746250"/>
            <a:ext cx="5377815" cy="164592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9pPr>
          </a:lstStyle>
          <a:p>
            <a:pPr/>
          </a:p>
        </p:txBody>
      </p:sp>
      <p:sp>
        <p:nvSpPr>
          <p:cNvPr id="12" name="Google Shape;48;p3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BwS8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3F7F-31D1-84C9-9F69-C79C71276992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4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jxQtEMAAAAEAAAAAAAAAAAAAAAAAAAAAAAAAAeAAAAaAAAAAAAAAAAAAAAAAAAAAAAAAAAAAAAECcAABAnAAAAAAAAAAAAAAAAAAAAAAAAAAAAAAAAAAAAAAAAAAAAABQAAAAAAAAAwMD/AAAAAABkAAAAMgAAAAAAAABkAAAAAAAAAH9/fwAKAAAAHwAAAFQAAADZ2dkAr3tRAQAAAAAAAAAAAAAAAAAAAAAAAAAAAAAAAAAAAAAAAAAA////An9/fwAjOkQ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1;p4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a6mN8MAAAAEAAAAAAAAAAAAAAAAAAAAAAAAAAeAAAAaAAAAAAAAAAAAAAAAAAAAAAAAAAAAAAAECcAABAnAAAAAAAAAAAAAAAAAAAAAAAAAAAAAAAAAAAAAAAAAAAAABQAAAAAAAAAwMD/AAAAAABkAAAAMgAAAAAAAABkAAAAAAAAAH9/fwAKAAAAHwAAAFQAAADEoVoAr3tRAQAAAAAAAAAAAAAAAAAAAAAAAAAAAAAAAAAAAAAAAAAA////An9/fwAjOkQ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2;p4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IjHDFAMAAAAEAAAAAAAAAAAAAAAAAAAAAAAAAAeAAAAaAAAAAAAAAAAAAAAAAAAAAAAAAAAAAAAECcAABAnAAAAAAAAAAAAAAAAAAAAAAAAAAAAAAAAAAAAAAAAAAAAAGgBAAAAAAAAwMD/AAAAAAAAAAAAAAAAAAAAAABkAAAAAAAAAH9/fwAKAAAAHwAAAFQAAAD///8Ar3tRAQAAAAAAAAAAAAAAAAAAAAAAAAAAAAAAAAAAAAAAAAAA////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3;p4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VKIZ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54;p4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N4OA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bAAAAAAAAA="/>
              </a:ext>
            </a:extLst>
          </p:cNvSpPr>
          <p:nvPr>
            <p:ph idx="1"/>
          </p:nvPr>
        </p:nvSpPr>
        <p:spPr>
          <a:xfrm>
            <a:off x="819150" y="1990725"/>
            <a:ext cx="7505700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7" name="Google Shape;55;p4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K+Ejv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3CD11E55-1BD1-84E8-9F69-EDBD502769B8}" type="slidenum">
              <a:rPr noProof="1"/>
              <a:t/>
            </a:fld>
            <a:endParaRPr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5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HHHsN8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8;p5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0uIds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9;p5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D1zOgo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60;p5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yQDh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61;p5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R2hb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LcbAABOGwAAEAAAACYAAAAIAAAAPbAAAAAAAAA="/>
              </a:ext>
            </a:extLst>
          </p:cNvSpPr>
          <p:nvPr>
            <p:ph idx="1"/>
          </p:nvPr>
        </p:nvSpPr>
        <p:spPr>
          <a:xfrm>
            <a:off x="819150" y="1990725"/>
            <a:ext cx="3686175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7" name="Google Shape;62;p5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+A1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JHAAAPwwAADYzAABOGwAAEAAAACYAAAAIAAAAPbAAAAAAAAA="/>
              </a:ext>
            </a:extLst>
          </p:cNvSpPr>
          <p:nvPr>
            <p:ph idx="2"/>
          </p:nvPr>
        </p:nvSpPr>
        <p:spPr>
          <a:xfrm>
            <a:off x="4638675" y="1990725"/>
            <a:ext cx="3686175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8" name="Google Shape;63;p5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CSyg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7D7A-34D1-848B-9F69-C2DE33276997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6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w2gsc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66;p6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lqjp8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7;p6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I6FQ3M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68;p6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pd1d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69;p6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C37pP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123A-74D1-84E4-9F69-82B15C2769D7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7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ChCW4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2;p7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ZSJy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73;p7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H9k0xo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74;p7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44Zh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NsbAAC2DQ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3709035" cy="13830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75;p7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xg3V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cBQAARA4AAO0bAABOGwAAEAAAACYAAAAIAAAAPbAAAAAAAAA="/>
              </a:ext>
            </a:extLst>
          </p:cNvSpPr>
          <p:nvPr>
            <p:ph idx="1"/>
          </p:nvPr>
        </p:nvSpPr>
        <p:spPr>
          <a:xfrm>
            <a:off x="830580" y="2319020"/>
            <a:ext cx="3709035" cy="21196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7" name="Google Shape;76;p7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0JnB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4A22-6CD1-84BC-9F69-9AE9042769CF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8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Bu8Yw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AAAAAAXhEAAFUtAACfHwAAEAAAACYAAAAIAAAA//////////8="/>
              </a:ext>
            </a:extLst>
          </p:cNvSpPr>
          <p:nvPr/>
        </p:nvSpPr>
        <p:spPr>
          <a:xfrm>
            <a:off x="0" y="2823210"/>
            <a:ext cx="7369175" cy="2317115"/>
          </a:xfrm>
          <a:prstGeom prst="rtTriangle">
            <a:avLst/>
          </a:prstGeom>
          <a:solidFill>
            <a:srgbClr val="163EF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9;p8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lp+IE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LFgAAjwkAAEA4AACkHwAAEAAAACYAAAAIAAAA//////////8="/>
              </a:ext>
            </a:extLst>
          </p:cNvSpPr>
          <p:nvPr/>
        </p:nvSpPr>
        <p:spPr>
          <a:xfrm flipH="1">
            <a:off x="3583305" y="1553845"/>
            <a:ext cx="5560695" cy="3589655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" name="Google Shape;80;p8"/>
          <p:cNvGrpSpPr>
            <a:extLst>
              <a:ext uri="smNativeData">
                <pr:smNativeData xmlns:pr="smNativeData" val="SMDATA_7_85jZXRMAAAAlAAAAAQAAAA8BAAAAkAAAAEgAAACQAAAASAAAAAAAAAAAAAAAAAAAABcAAAAUAAAAAAAAAAAAAAD/fwAA/38AAAAAAAAJAAAABAAAAEdycFMMAAAAEAAAAAAAAAAAAAAAAAAAAAAAAAAfAAAAVAAAAAAAAAAAAAAAAAAAAAAAAAAAAAAAAAAAAAAAAAAAAAAAAAAAAAAAAAAAAAAAAAAAAAAAAAAAAAAAAAAAAAAAAAAAAAAAAAAAAAAAAAAAAAAAAAAAACEAAAAYAAAAFAAAAJMBAAAAAAAAbQ8AAGsGAAAQAAAAJgAAAAgAAAD/////AAAAAA=="/>
              </a:ext>
            </a:extLst>
          </p:cNvGrpSpPr>
          <p:nvPr/>
        </p:nvGrpSpPr>
        <p:grpSpPr>
          <a:xfrm>
            <a:off x="255905" y="0"/>
            <a:ext cx="2251710" cy="1043305"/>
            <a:chOff x="255905" y="0"/>
            <a:chExt cx="2251710" cy="1043305"/>
          </a:xfrm>
        </p:grpSpPr>
        <p:sp>
          <p:nvSpPr>
            <p:cNvPr id="7" name="Google Shape;81;p8"/>
            <p:cNvSpPr>
              <a:extLst>
                <a:ext uri="smNativeData">
                  <pr:smNativeData xmlns:pr="smNativeData" val="SMDATA_13_85jZXR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kUI0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2BAAAAAAAAG0PAABrBgAAAAAAACYAAAAIAAAA//////////8="/>
                </a:ext>
              </a:extLst>
            </p:cNvSpPr>
            <p:nvPr/>
          </p:nvSpPr>
          <p:spPr>
            <a:xfrm>
              <a:off x="765810" y="0"/>
              <a:ext cx="1741805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82;p8"/>
            <p:cNvSpPr>
              <a:extLst>
                <a:ext uri="smNativeData">
                  <pr:smNativeData xmlns:pr="smNativeData" val="SMDATA_13_85jZXR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FtZrM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lAwAAAAAAANsNAABrBgAAAAAAACYAAAAIAAAA//////////8="/>
                </a:ext>
              </a:extLst>
            </p:cNvSpPr>
            <p:nvPr/>
          </p:nvSpPr>
          <p:spPr>
            <a:xfrm>
              <a:off x="511175" y="0"/>
              <a:ext cx="1741170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83;p8"/>
            <p:cNvSpPr>
              <a:extLst>
                <a:ext uri="smNativeData">
                  <pr:smNativeData xmlns:pr="smNativeData" val="SMDATA_13_85jZXR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1h62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TAQAAAAAAAEoMAABrBgAAAAAAACYAAAAIAAAA//////////8="/>
                </a:ext>
              </a:extLst>
            </p:cNvSpPr>
            <p:nvPr/>
          </p:nvSpPr>
          <p:spPr>
            <a:xfrm>
              <a:off x="255905" y="0"/>
              <a:ext cx="1741805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84;p8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FUODdo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85;p8"/>
          <p:cNvGrpSpPr>
            <a:extLst>
              <a:ext uri="smNativeData">
                <pr:smNativeData xmlns:pr="smNativeData" val="SMDATA_7_85jZXRMAAAAlAAAAAQAAAA8BAAAAkAAAAEgAAACQAAAASAAAAAAAAAAAAAAAAAAAABcAAAAUAAAAAAAAAAAAAAD/fwAA/38AAAAAAAAJAAAABAAAAEApDQEMAAAAEAAAAAAAAAAAAAAAAAAAAAAAAAAfAAAAVAAAAAAAAAAAAAAAAAAAAAAAAAAAAAAAAAAAAAAAAAAAAAAAAAAAAAAAAAAAAAAAAAAAAAAAAAAAAAAAAAAAAAAAAAAAAAAAAAAAAAAAAAAAAAAAAAAAACEAAAAYAAAAFAAAADcAAADRGwAABAoAAJ0fAAAQAAAAJgAAAAgAAAD/////AAAAAA=="/>
              </a:ext>
            </a:extLst>
          </p:cNvGrpSpPr>
          <p:nvPr/>
        </p:nvGrpSpPr>
        <p:grpSpPr>
          <a:xfrm>
            <a:off x="34925" y="4521835"/>
            <a:ext cx="1593215" cy="617220"/>
            <a:chOff x="34925" y="4521835"/>
            <a:chExt cx="1593215" cy="617220"/>
          </a:xfrm>
        </p:grpSpPr>
        <p:sp>
          <p:nvSpPr>
            <p:cNvPr id="12" name="Google Shape;86;p8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RKXaw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BnAwAA0RsAAAQKAACdHwAAAAAAACYAAAAIAAAA//////////8="/>
                </a:ext>
              </a:extLst>
            </p:cNvSpPr>
            <p:nvPr/>
          </p:nvSpPr>
          <p:spPr>
            <a:xfrm>
              <a:off x="55308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7;p8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NpCkjg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DPAQAA0RsAAGwIAACdHwAAAAAAACYAAAAIAAAA//////////8="/>
                </a:ext>
              </a:extLst>
            </p:cNvSpPr>
            <p:nvPr/>
          </p:nvSpPr>
          <p:spPr>
            <a:xfrm>
              <a:off x="29400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88;p8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vbEmY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A3AAAA0RsAANQGAACdHwAAAAAAACYAAAAIAAAA//////////8="/>
                </a:ext>
              </a:extLst>
            </p:cNvSpPr>
            <p:nvPr/>
          </p:nvSpPr>
          <p:spPr>
            <a:xfrm>
              <a:off x="3492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" name="Google Shape;89;p8"/>
          <p:cNvGrpSpPr>
            <a:extLst>
              <a:ext uri="smNativeData">
                <pr:smNativeData xmlns:pr="smNativeData" val="SMDATA_7_85jZXRMAAAAlAAAAAQAAAA8BAAAAkAAAAEgAAACQAAAASAAAAAAAAAAAAAAAAAAAABcAAAAUAAAAAAAAAAAAAAD/fwAA/38AAAAAAAAJAAAABAAAAFBYQB4MAAAAEAAAAAAAAAAAAAAAAAAAAAAAAAAfAAAAVAAAAAAAAAAAAAAAAAAAAAAAAAAAAAAAAAAAAAAAAAAAAAAAAAAAAAAAAAAAAAAAAAAAAAAAAAAAAAAAAAAAAAAAAAAAAAAAAAAAAAAAAAAAAAAAAAAAACEAAAAYAAAAFAAAADYkAAACAAAAQDgAAMUHAAAQAAAAJgAAAAgAAAD/////AAAAAA=="/>
              </a:ext>
            </a:extLst>
          </p:cNvGrpSpPr>
          <p:nvPr/>
        </p:nvGrpSpPr>
        <p:grpSpPr>
          <a:xfrm>
            <a:off x="5886450" y="1270"/>
            <a:ext cx="3257550" cy="1261745"/>
            <a:chOff x="5886450" y="1270"/>
            <a:chExt cx="3257550" cy="1261745"/>
          </a:xfrm>
        </p:grpSpPr>
        <p:sp>
          <p:nvSpPr>
            <p:cNvPr id="16" name="Google Shape;90;p8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mSFO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KgAAAgAAAEA4AADFBwAAAAAAACYAAAAIAAAA//////////8="/>
                </a:ext>
              </a:extLst>
            </p:cNvSpPr>
            <p:nvPr/>
          </p:nvSpPr>
          <p:spPr>
            <a:xfrm>
              <a:off x="694563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91;p8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9Li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4JwAAAgAAAP40AADFBwAAAAAAACYAAAAIAAAA//////////8="/>
                </a:ext>
              </a:extLst>
            </p:cNvSpPr>
            <p:nvPr/>
          </p:nvSpPr>
          <p:spPr>
            <a:xfrm>
              <a:off x="641604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92;p8"/>
            <p:cNvSpPr>
              <a:extLst>
                <a:ext uri="smNativeData">
                  <pr:smNativeData xmlns:pr="smNativeData" val="SMDATA_13_85j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yrqP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2JAAAAgAAALwxAADFBwAAAAAAACYAAAAIAAAA//////////8="/>
                </a:ext>
              </a:extLst>
            </p:cNvSpPr>
            <p:nvPr/>
          </p:nvSpPr>
          <p:spPr>
            <a:xfrm>
              <a:off x="588645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" name="Google Shape;93;p8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dam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CAAAAQgAAL4vAACgFwAAEAAAACYAAAAIAAAAvbAAAAAAAAA="/>
              </a:ext>
            </a:extLst>
          </p:cNvSpPr>
          <p:nvPr>
            <p:ph type="title"/>
          </p:nvPr>
        </p:nvSpPr>
        <p:spPr>
          <a:xfrm>
            <a:off x="1393825" y="1301115"/>
            <a:ext cx="6367145" cy="25393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pPr/>
          </a:p>
        </p:txBody>
      </p:sp>
      <p:sp>
        <p:nvSpPr>
          <p:cNvPr id="18" name="Google Shape;94;p8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kncX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0CE2-ACD1-84FA-9F69-5AAF4227690F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9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COYXw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97;p9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04wV0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98;p9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Dm2M+Q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99;p9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F6rU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I8sAACKCQ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6424295" cy="70485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100;p9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HQZf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igkAABYpAAD2CwAAEAAAACYAAAAIAAAAPbAAAAAAAAA="/>
              </a:ext>
            </a:extLst>
          </p:cNvSpPr>
          <p:nvPr>
            <p:ph type="subTitle" idx="1"/>
          </p:nvPr>
        </p:nvSpPr>
        <p:spPr>
          <a:xfrm>
            <a:off x="819150" y="1550670"/>
            <a:ext cx="5859780" cy="3937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9pPr>
          </a:lstStyle>
          <a:p>
            <a:pPr/>
          </a:p>
        </p:txBody>
      </p:sp>
      <p:sp>
        <p:nvSpPr>
          <p:cNvPr id="7" name="Google Shape;101;p9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KA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LQ8AABYpAAARHAAAEAAAACYAAAAIAAAAPbAAAAAAAAA="/>
              </a:ext>
            </a:extLst>
          </p:cNvSpPr>
          <p:nvPr>
            <p:ph idx="2"/>
          </p:nvPr>
        </p:nvSpPr>
        <p:spPr>
          <a:xfrm>
            <a:off x="819150" y="2466975"/>
            <a:ext cx="5859780" cy="20955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8" name="Google Shape;102;p9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X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42C9-87D1-84B4-9F69-71E10C276924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0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NEEz4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05;p10"/>
          <p:cNvSpPr>
            <a:extLst>
              <a:ext uri="smNativeData">
                <pr:smNativeData xmlns:pr="smNativeData" val="SMDATA_13_85jZXR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//Y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06;p10"/>
          <p:cNvSpPr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AAA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07;p10"/>
          <p:cNvSpPr>
            <a:spLocks noGrp="1" noChangeArrowheads="1"/>
            <a:extLst>
              <a:ext uri="smNativeData">
                <pr:smNativeData xmlns:pr="smNativeData" val="SMDATA_13_85j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PAh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AgAAnRkAAKIvAABWHQAAEAAAACYAAAAIAAAAvbAAAAAAAAA="/>
              </a:ext>
            </a:extLst>
          </p:cNvSpPr>
          <p:nvPr>
            <p:ph idx="1"/>
          </p:nvPr>
        </p:nvSpPr>
        <p:spPr>
          <a:xfrm>
            <a:off x="328295" y="4163695"/>
            <a:ext cx="7414895" cy="60515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6" name="Google Shape;108;p10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EKAB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138BD-F3D1-84CE-9F69-059B76276950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shift">
    <p:bg>
      <p:bgPr>
        <a:gradFill flip="none" rotWithShape="0">
          <a:gsLst>
            <a:gs pos="0">
              <a:srgbClr val="1077D2"/>
            </a:gs>
            <a:gs pos="100000">
              <a:srgbClr val="093153"/>
            </a:gs>
          </a:gsLst>
          <a:lin ang="54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vb8AAP8fAAA=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DzGwAAEAAAACYAAAAIAAAAvb8AAP8fAAA="/>
              </a:ext>
            </a:extLst>
          </p:cNvSpPr>
          <p:nvPr>
            <p:ph type="body" idx="1"/>
          </p:nvPr>
        </p:nvSpPr>
        <p:spPr>
          <a:xfrm>
            <a:off x="311785" y="1152525"/>
            <a:ext cx="8520430" cy="3390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 typeface="Calibri" pitchFamily="2" charset="0"/>
              <a:buChar char="●"/>
              <a:defRPr sz="13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vb8AAP8fAAA="/>
              </a:ext>
            </a:extLst>
          </p:cNvSpPr>
          <p:nvPr>
            <p:ph type="sldNum" idx="12"/>
          </p:nvPr>
        </p:nvSpPr>
        <p:spPr>
          <a:xfrm>
            <a:off x="8390890" y="4543425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000" noProof="1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1pPr>
            <a:lvl2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2pPr>
            <a:lvl3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3pPr>
            <a:lvl4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4pPr>
            <a:lvl5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5pPr>
            <a:lvl6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6pPr>
            <a:lvl7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7pPr>
            <a:lvl8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8pPr>
            <a:lvl9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CD17CAB-E5D1-848A-9F69-13DF32276946}" type="slidenum">
              <a:rPr noProof="1"/>
              <a:t/>
            </a:fld>
            <a:endParaRPr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  <p:sldLayoutId id="2147483666" r:id="rId14"/>
    <p:sldLayoutId id="2147483667" r:id="rId15"/>
    <p:sldLayoutId id="2147483670" r:id="rId16"/>
    <p:sldLayoutId id="2147483671" r:id="rId17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ideo" Target="file:///D:\Download\Study\DIP\project\output\normalfancy_light.avi" TargetMode="External"/><Relationship Id="rId4" Type="http://schemas.openxmlformats.org/officeDocument/2006/relationships/image" Target="../media/image5.png"/><Relationship Id="rId5" Type="http://schemas.openxmlformats.org/officeDocument/2006/relationships/video" Target="file:///D:\Download\Study\DIP\project\output\blurfancy_light.avi" TargetMode="External"/><Relationship Id="rId6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ideo" Target="file:///D:\Download\Study\DIP\project\output\normalmondal.avi" TargetMode="External"/><Relationship Id="rId4" Type="http://schemas.openxmlformats.org/officeDocument/2006/relationships/image" Target="../media/image7.png"/><Relationship Id="rId5" Type="http://schemas.openxmlformats.org/officeDocument/2006/relationships/video" Target="file:///D:\Download\Study\DIP\project\output\blurmondal.avi" TargetMode="External"/><Relationship Id="rId6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13"/>
          <p:cNvSpPr>
            <a:spLocks noGrp="1" noChangeArrowheads="1"/>
            <a:extLst>
              <a:ext uri="smNativeData">
                <pr:smNativeData xmlns:pr="smNativeData" val="SMDATA_13_85j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vCwAAkwgAAGosAAB8EQAAEAAAACYAAAAIAAAAPTAAAAAAAAA="/>
              </a:ext>
            </a:extLst>
          </p:cNvSpPr>
          <p:nvPr>
            <p:ph type="ctrTitle"/>
          </p:nvPr>
        </p:nvSpPr>
        <p:spPr>
          <a:xfrm>
            <a:off x="1858645" y="1393825"/>
            <a:ext cx="5361305" cy="144843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Bokeh Effect for Videos</a:t>
            </a:r>
            <a:endParaRPr noProof="1"/>
          </a:p>
        </p:txBody>
      </p:sp>
      <p:sp>
        <p:nvSpPr>
          <p:cNvPr id="3" name="Google Shape;129;p13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3HAAA8xAAALI9AAAqFAAAEAAAACYAAAAIAAAAPTAAAAAAAAA="/>
              </a:ext>
            </a:extLst>
          </p:cNvSpPr>
          <p:nvPr>
            <p:ph type="subTitle" idx="1"/>
          </p:nvPr>
        </p:nvSpPr>
        <p:spPr>
          <a:xfrm>
            <a:off x="4667885" y="2755265"/>
            <a:ext cx="5361305" cy="5226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- Rupesh	160050042</a:t>
            </a:r>
            <a:endParaRPr noProof="1"/>
          </a:p>
          <a:p>
            <a:pPr marL="45720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- Deep	160100024</a:t>
            </a:r>
            <a:endParaRPr noProof="1"/>
          </a:p>
          <a:p>
            <a:pPr marL="45720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- Vinod	160050016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3;p22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xAsAADYzAACjEQAAEAAAACYAAAAIAAAAPTAAAAAAAAA="/>
              </a:ext>
            </a:extLst>
          </p:cNvSpPr>
          <p:nvPr>
            <p:ph type="title"/>
          </p:nvPr>
        </p:nvSpPr>
        <p:spPr>
          <a:xfrm>
            <a:off x="819150" y="19126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Thank You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4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The Process</a:t>
            </a:r>
            <a:endParaRPr noProof="1"/>
          </a:p>
        </p:txBody>
      </p:sp>
      <p:sp>
        <p:nvSpPr>
          <p:cNvPr id="3" name="Google Shape;135;p14"/>
          <p:cNvSpPr>
            <a:extLst>
              <a:ext uri="smNativeData">
                <pr:smNativeData xmlns:pr="smNativeData" val="SMDATA_13_85jZXRMAAAAlAAAAZQAAAA0AAAAAkAAAAJAAAACQAAAAkAAAAAAAAAABAAAAAAAAAAEAAABQAAAAAAAAAAAA8D8AAAAAAAAAAAAAAAAAAOA/AAAAAAAA4D8AAAAAAADgPwAAAAAAAOA/AAAAAAAA4D8AAAAAAADgPwAAAAAAAOA/AAAAAAAA4D8CAAAAjAAAAAEAAAAAAAAApyo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nKh4Ar3tRAQAAAAAAAAAAAAAAAAAAAAAAAAAAAAAAAAAAAAAAAAAA////An9/fwAjOkQDzMzMAMDA/wB/f38AAAAAAAAAAAAAAAAAAAAAAAAAAAAhAAAAGAAAABQAAABRDQAA1A0AAPkQAAAODgAAEAAAACYAAAAIAAAA//////////8="/>
              </a:ext>
            </a:extLst>
          </p:cNvSpPr>
          <p:nvPr/>
        </p:nvSpPr>
        <p:spPr>
          <a:xfrm>
            <a:off x="2164715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" name="Google Shape;136;p14"/>
          <p:cNvGrpSpPr>
            <a:extLst>
              <a:ext uri="smNativeData">
                <pr:smNativeData xmlns:pr="smNativeData" val="SMDATA_7_85jZXRMAAAAlAAAAAQAAAA8BAAAAkAAAAEgAAACQAAAASAAAAAAAAAAAAAAAAAAAABcAAAAUAAAAAAAAAAAAAAD/fwAA/38AAAAAAAAJAAAABAAAAAMAKAoMAAAAEAAAAAAAAAAAAAAAAAAAAAAAAAAfAAAAVAAAAAAAAAAAAAAAAAAAAAAAAAAAAAAAAAAAAAAAAAAAAAAAAAAAAAAAAAAAAAAAAAAAAAAAAAAAAAAAAAAAAAAAAAAAAAAAAAAAAAAAAAAAAAAAAAAAACEAAAAYAAAAFAAAAIQDAAAKDAAAUA4AALcXAAAQAAAAJgAAAAgAAAD/////AAAAAA=="/>
              </a:ext>
            </a:extLst>
          </p:cNvGrpSpPr>
          <p:nvPr/>
        </p:nvGrpSpPr>
        <p:grpSpPr>
          <a:xfrm>
            <a:off x="571500" y="1957070"/>
            <a:ext cx="1755140" cy="1898015"/>
            <a:chOff x="571500" y="1957070"/>
            <a:chExt cx="1755140" cy="1898015"/>
          </a:xfrm>
        </p:grpSpPr>
        <p:sp>
          <p:nvSpPr>
            <p:cNvPr id="8" name="Google Shape;137;p14"/>
            <p:cNvSpPr>
              <a:extLst>
                <a:ext uri="smNativeData">
                  <pr:smNativeData xmlns:pr="smNativeData" val="SMDATA_13_85j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AWBwAACgwAAL4KAACyDwAAAAAAACYAAAAIAAAA//////////8="/>
                </a:ext>
              </a:extLst>
            </p:cNvSpPr>
            <p:nvPr/>
          </p:nvSpPr>
          <p:spPr>
            <a:xfrm>
              <a:off x="1151890" y="1957070"/>
              <a:ext cx="594360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38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GBwAAwgwAADYKAAC7DgAAAAAAACYAAAAIAAAA//////////8="/>
                </a:ext>
              </a:extLst>
            </p:cNvSpPr>
            <p:nvPr/>
          </p:nvSpPr>
          <p:spPr>
            <a:xfrm>
              <a:off x="1223010" y="2073910"/>
              <a:ext cx="436880" cy="3206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1</a:t>
              </a:r>
              <a:endParaRPr sz="16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6" name="Google Shape;139;p14"/>
            <p:cNvSpPr>
              <a:extLst>
                <a:ext uri="smNativeData">
                  <pr:smNativeData xmlns:pr="smNativeData" val="SMDATA_13_85j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oAwAAXhAAACwOAAAdEwAAAAAAACYAAAAIAAAA//////////8="/>
                </a:ext>
              </a:extLst>
            </p:cNvSpPr>
            <p:nvPr/>
          </p:nvSpPr>
          <p:spPr>
            <a:xfrm>
              <a:off x="594360" y="2660650"/>
              <a:ext cx="1709420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Extracting the Frames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5" name="Google Shape;140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EAwAALhMAAFAOAAC3FwAAAAAAACYAAAAIAAAA//////////8="/>
                </a:ext>
              </a:extLst>
            </p:cNvSpPr>
            <p:nvPr/>
          </p:nvSpPr>
          <p:spPr>
            <a:xfrm>
              <a:off x="571500" y="3117850"/>
              <a:ext cx="1755140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Extracting individual frames from a video file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  <p:grpSp>
        <p:nvGrpSpPr>
          <p:cNvPr id="9" name="Google Shape;141;p14"/>
          <p:cNvGrpSpPr>
            <a:extLst>
              <a:ext uri="smNativeData">
                <pr:smNativeData xmlns:pr="smNativeData" val="SMDATA_7_85j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JsQAAAKDAAAHxsAALcXAAAQAAAAJgAAAAgAAAD/////AAAAAA=="/>
              </a:ext>
            </a:extLst>
          </p:cNvGrpSpPr>
          <p:nvPr/>
        </p:nvGrpSpPr>
        <p:grpSpPr>
          <a:xfrm>
            <a:off x="2699385" y="1957070"/>
            <a:ext cx="1709420" cy="1898015"/>
            <a:chOff x="2699385" y="1957070"/>
            <a:chExt cx="1709420" cy="1898015"/>
          </a:xfrm>
        </p:grpSpPr>
        <p:sp>
          <p:nvSpPr>
            <p:cNvPr id="13" name="Google Shape;142;p14"/>
            <p:cNvSpPr>
              <a:extLst>
                <a:ext uri="smNativeData">
                  <pr:smNativeData xmlns:pr="smNativeData" val="SMDATA_13_85j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AJFAAACgwAALEXAACyDwAAAAAAACYAAAAIAAAA//////////8="/>
                </a:ext>
              </a:extLst>
            </p:cNvSpPr>
            <p:nvPr/>
          </p:nvSpPr>
          <p:spPr>
            <a:xfrm>
              <a:off x="3256915" y="1957070"/>
              <a:ext cx="594360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3;p14"/>
            <p:cNvSpPr>
              <a:extLst>
                <a:ext uri="smNativeData">
                  <pr:smNativeData xmlns:pr="smNativeData" val="SMDATA_13_85j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bEAAAXhAAAB8bAAAdEwAAAAAAACYAAAAIAAAA//////////8="/>
                </a:ext>
              </a:extLst>
            </p:cNvSpPr>
            <p:nvPr/>
          </p:nvSpPr>
          <p:spPr>
            <a:xfrm>
              <a:off x="2699385" y="2660650"/>
              <a:ext cx="1709420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Foreground Extraction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1" name="Google Shape;144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bEAAALhMAAB8bAAC3FwAAAAAAACYAAAAIAAAA//////////8="/>
                </a:ext>
              </a:extLst>
            </p:cNvSpPr>
            <p:nvPr/>
          </p:nvSpPr>
          <p:spPr>
            <a:xfrm>
              <a:off x="2699385" y="3117850"/>
              <a:ext cx="1709420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Automated calculation using Grab-cut Algorithm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0" name="Google Shape;145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FFAAAvgwAADUXAAC4DgAAAAAAACYAAAAIAAAA//////////8="/>
                </a:ext>
              </a:extLst>
            </p:cNvSpPr>
            <p:nvPr/>
          </p:nvSpPr>
          <p:spPr>
            <a:xfrm>
              <a:off x="3335655" y="2071370"/>
              <a:ext cx="436880" cy="3213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2</a:t>
              </a:r>
              <a:endParaRPr sz="13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  <p:sp>
        <p:nvSpPr>
          <p:cNvPr id="14" name="Google Shape;146;p14"/>
          <p:cNvSpPr>
            <a:extLst>
              <a:ext uri="smNativeData">
                <pr:smNativeData xmlns:pr="smNativeData" val="SMDATA_13_85jZXRMAAAAlAAAAZQAAAA0AAAAAkAAAAJAAAACQAAAAkAAAAAAAAAABAAAAAAAAAAEAAABQAAAAAAAAAAAA8D8AAAAAAAAAAAAAAAAAAOA/AAAAAAAA4D8AAAAAAADgPwAAAAAAAOA/AAAAAAAA4D8AAAAAAADgPwAAAAAAAOA/AAAAAAAA4D8CAAAAjAAAAAEAAAAAAAAAhYWF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FhYUAr3tRAQAAAAAAAAAAAAAAAAAAAAAAAAAAAAAAAAAAAAAAAAAA////An9/fwAjOkQDzMzMAMDA/wB/f38AAAAAAAAAAAAAAAAAAAAAAAAAAAAhAAAAGAAAABQAAAB9JwAA1A0AACUrAAAODgAAEAAAACYAAAAIAAAA//////////8="/>
              </a:ext>
            </a:extLst>
          </p:cNvSpPr>
          <p:nvPr/>
        </p:nvSpPr>
        <p:spPr>
          <a:xfrm>
            <a:off x="6419215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47;p14"/>
          <p:cNvSpPr>
            <a:extLst>
              <a:ext uri="smNativeData">
                <pr:smNativeData xmlns:pr="smNativeData" val="SMDATA_13_85jZXRMAAAAlAAAAZQAAAA0AAAAAkAAAAJAAAACQAAAAkAAAAAAAAAABAAAAAAAAAAEAAABQAAAAAAAAAAAA8D8AAAAAAAAAAAAAAAAAAOA/AAAAAAAA4D8AAAAAAADgPwAAAAAAAOA/AAAAAAAA4D8AAAAAAADgPwAAAAAAAOA/AAAAAAAA4D8CAAAAjAAAAAEAAAAAAAAAhYWF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FhYUAr3tRAQAAAAAAAAAAAAAAAAAAAAAAAAAAAAAAAAAAAAAAAAAA////An9/fwAjOkQDzMzMAMDA/wB/f38AAAAAAAAAAAAAAAAAAAAAAAAAAAAhAAAAGAAAABQAAACuGgAA1A0AAFYeAAAODgAAEAAAACYAAAAIAAAA//////////8="/>
              </a:ext>
            </a:extLst>
          </p:cNvSpPr>
          <p:nvPr/>
        </p:nvSpPr>
        <p:spPr>
          <a:xfrm>
            <a:off x="4337050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48;p14"/>
          <p:cNvSpPr>
            <a:extLst>
              <a:ext uri="smNativeData">
                <pr:smNativeData xmlns:pr="smNativeData" val="SMDATA_13_85jZXRMAAAAlAAAAZQAAAA0AAAAAkAAAAJAAAACQAAAAkAAAAAAAAAABAAAAAAAAAAEAAABQAAAAAAAAAAAA8D8AAAAAAAAAAAAAAAAAAOA/AAAAAAAA4D8AAAAAAADgPwAAAAAAAOA/AAAAAAAA4D8AAAAAAADgPwAAAAAAAOA/AAAAAAAA4D8CAAAAjAAAAAEAAAAAAAAApyo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nKh4Ar3tRAQAAAAAAAAAAAAAAAAAAAAAAAAAAAAAAAAAAAAAAAAAA////An9/fwAjOkQDzMzMAMDA/wB/f38AAAAAAAAAAAAAAAAAAAAAAAAAAAAhAAAAGAAAABQAAACuGgAA1A0AAFYeAAAODgAAEAAAACYAAAAIAAAA//////////8="/>
              </a:ext>
            </a:extLst>
          </p:cNvSpPr>
          <p:nvPr/>
        </p:nvSpPr>
        <p:spPr>
          <a:xfrm>
            <a:off x="4337050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49;p14"/>
          <p:cNvGrpSpPr>
            <a:extLst>
              <a:ext uri="smNativeData">
                <pr:smNativeData xmlns:pr="smNativeData" val="SMDATA_7_85j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PgdAAAKDAAAeygAALcXAAAQAAAAJgAAAAgAAAD/////AAAAAA=="/>
              </a:ext>
            </a:extLst>
          </p:cNvGrpSpPr>
          <p:nvPr/>
        </p:nvGrpSpPr>
        <p:grpSpPr>
          <a:xfrm>
            <a:off x="4871720" y="1957070"/>
            <a:ext cx="1708785" cy="1898015"/>
            <a:chOff x="4871720" y="1957070"/>
            <a:chExt cx="1708785" cy="1898015"/>
          </a:xfrm>
        </p:grpSpPr>
        <p:sp>
          <p:nvSpPr>
            <p:cNvPr id="21" name="Google Shape;150;p14"/>
            <p:cNvSpPr>
              <a:extLst>
                <a:ext uri="smNativeData">
                  <pr:smNativeData xmlns:pr="smNativeData" val="SMDATA_13_85j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BmIQAACgwAAA0lAACyDwAAAAAAACYAAAAIAAAA//////////8="/>
                </a:ext>
              </a:extLst>
            </p:cNvSpPr>
            <p:nvPr/>
          </p:nvSpPr>
          <p:spPr>
            <a:xfrm>
              <a:off x="5429250" y="1957070"/>
              <a:ext cx="593725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51;p14"/>
            <p:cNvSpPr>
              <a:extLst>
                <a:ext uri="smNativeData">
                  <pr:smNativeData xmlns:pr="smNativeData" val="SMDATA_13_85j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4HQAAXhAAAHsoAAAdEwAAAAAAACYAAAAIAAAA//////////8="/>
                </a:ext>
              </a:extLst>
            </p:cNvSpPr>
            <p:nvPr/>
          </p:nvSpPr>
          <p:spPr>
            <a:xfrm>
              <a:off x="4871720" y="2660650"/>
              <a:ext cx="1708785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Temporal Smoothing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9" name="Google Shape;152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4HQAALhMAAHsoAAC3FwAAAAAAACYAAAAIAAAA//////////8="/>
                </a:ext>
              </a:extLst>
            </p:cNvSpPr>
            <p:nvPr/>
          </p:nvSpPr>
          <p:spPr>
            <a:xfrm>
              <a:off x="4871720" y="3117850"/>
              <a:ext cx="1708785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Ensuring the foreground mask changes gradually with time 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8" name="Google Shape;153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iIQAAtgwAAJEkAACwDgAAAAAAACYAAAAIAAAA//////////8="/>
                </a:ext>
              </a:extLst>
            </p:cNvSpPr>
            <p:nvPr/>
          </p:nvSpPr>
          <p:spPr>
            <a:xfrm>
              <a:off x="5507990" y="2066290"/>
              <a:ext cx="436245" cy="3213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3</a:t>
              </a:r>
              <a:endParaRPr sz="13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  <p:sp>
        <p:nvSpPr>
          <p:cNvPr id="22" name="Google Shape;154;p14"/>
          <p:cNvSpPr>
            <a:extLst>
              <a:ext uri="smNativeData">
                <pr:smNativeData xmlns:pr="smNativeData" val="SMDATA_13_85jZXRMAAAAlAAAAZQAAAA0AAAAAkAAAAJAAAACQAAAAkAAAAAAAAAABAAAAAAAAAAEAAABQAAAAAAAAAAAA8D8AAAAAAAAAAAAAAAAAAOA/AAAAAAAA4D8AAAAAAADgPwAAAAAAAOA/AAAAAAAA4D8AAAAAAADgPwAAAAAAAOA/AAAAAAAA4D8CAAAAjAAAAAEAAAAAAAAApyo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nKh4Ar3tRAQAAAAAAAAAAAAAAAAAAAAAAAAAAAAAAAAAAAAAAAAAA////An9/fwAjOkQDzMzMAMDA/wB/f38AAAAAAAAAAAAAAAAAAAAAAAAAAAAhAAAAGAAAABQAAAB9JwAA1A0AACUrAAAODgAAEAAAACYAAAAIAAAA//////////8="/>
              </a:ext>
            </a:extLst>
          </p:cNvSpPr>
          <p:nvPr/>
        </p:nvSpPr>
        <p:spPr>
          <a:xfrm>
            <a:off x="6419215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155;p14"/>
          <p:cNvGrpSpPr>
            <a:extLst>
              <a:ext uri="smNativeData">
                <pr:smNativeData xmlns:pr="smNativeData" val="SMDATA_7_85j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McqAAAKDAAASjUAALcXAAAQAAAAJgAAAAgAAAD/////AAAAAA=="/>
              </a:ext>
            </a:extLst>
          </p:cNvGrpSpPr>
          <p:nvPr/>
        </p:nvGrpSpPr>
        <p:grpSpPr>
          <a:xfrm>
            <a:off x="6953885" y="1957070"/>
            <a:ext cx="1708785" cy="1898015"/>
            <a:chOff x="6953885" y="1957070"/>
            <a:chExt cx="1708785" cy="1898015"/>
          </a:xfrm>
        </p:grpSpPr>
        <p:sp>
          <p:nvSpPr>
            <p:cNvPr id="27" name="Google Shape;156;p14"/>
            <p:cNvSpPr>
              <a:extLst>
                <a:ext uri="smNativeData">
                  <pr:smNativeData xmlns:pr="smNativeData" val="SMDATA_13_85j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A1LgAACgwAANwxAACyDwAAAAAAACYAAAAIAAAA//////////8="/>
                </a:ext>
              </a:extLst>
            </p:cNvSpPr>
            <p:nvPr/>
          </p:nvSpPr>
          <p:spPr>
            <a:xfrm>
              <a:off x="7511415" y="1957070"/>
              <a:ext cx="593725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57;p14"/>
            <p:cNvSpPr>
              <a:extLst>
                <a:ext uri="smNativeData">
                  <pr:smNativeData xmlns:pr="smNativeData" val="SMDATA_13_85j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HKgAAXhAAAEo1AAAdEwAAAAAAACYAAAAIAAAA//////////8="/>
                </a:ext>
              </a:extLst>
            </p:cNvSpPr>
            <p:nvPr/>
          </p:nvSpPr>
          <p:spPr>
            <a:xfrm>
              <a:off x="6953885" y="2660650"/>
              <a:ext cx="1708785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Emulating Bokeh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25" name="Google Shape;158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HKgAALhMAAEo1AAC3FwAAAAAAACYAAAAIAAAA//////////8="/>
                </a:ext>
              </a:extLst>
            </p:cNvSpPr>
            <p:nvPr/>
          </p:nvSpPr>
          <p:spPr>
            <a:xfrm>
              <a:off x="6953885" y="3117850"/>
              <a:ext cx="1708785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Simulating a Lens Blur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24" name="Google Shape;159;p14"/>
            <p:cNvSpPr>
              <a:extLst>
                <a:ext uri="smNativeData">
  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xLgAAwgwAAGAxAAC7DgAAAAAAACYAAAAIAAAA//////////8="/>
                </a:ext>
              </a:extLst>
            </p:cNvSpPr>
            <p:nvPr/>
          </p:nvSpPr>
          <p:spPr>
            <a:xfrm>
              <a:off x="7590155" y="2073910"/>
              <a:ext cx="436245" cy="3206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4</a:t>
              </a:r>
              <a:endParaRPr sz="13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5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7BAAA1QMAAOcyAAC1CQAAEAAAACYAAAAIAAAAPTAAAAAAAAA="/>
              </a:ext>
            </a:extLst>
          </p:cNvSpPr>
          <p:nvPr>
            <p:ph type="title"/>
          </p:nvPr>
        </p:nvSpPr>
        <p:spPr>
          <a:xfrm>
            <a:off x="768985" y="622935"/>
            <a:ext cx="7505700" cy="9550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Foreground Extraction</a:t>
            </a:r>
            <a:endParaRPr noProof="1"/>
          </a:p>
        </p:txBody>
      </p:sp>
      <p:sp>
        <p:nvSpPr>
          <p:cNvPr id="3" name="Google Shape;165;p15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6wgAADYzAABOGwAAEAAAACYAAAAIAAAAPTAAAAAAAAA="/>
              </a:ext>
            </a:extLst>
          </p:cNvSpPr>
          <p:nvPr>
            <p:ph type="body" idx="1"/>
          </p:nvPr>
        </p:nvSpPr>
        <p:spPr>
          <a:xfrm>
            <a:off x="819150" y="1449705"/>
            <a:ext cx="7505700" cy="29889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For Foreground Extraction, frame-by-frame, </a:t>
            </a:r>
            <a:r>
              <a:rPr b="1" noProof="1"/>
              <a:t>Grab Cut algorithm</a:t>
            </a:r>
            <a:r>
              <a:rPr noProof="1"/>
              <a:t> of openCV python library is used.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Initially, we select everything but a bounding rectangle in the frame as background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This is the initial estimate given to the algorithm.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These input pixels are hard-classified as background and remaining pixels have to be classified.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The iterative algorithm proceeds to find an instantiation of the mask.</a:t>
            </a:r>
            <a:endParaRPr noProof="1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The algorithm’s goal is to find a min-cut in a graph.</a:t>
            </a:r>
            <a:endParaRPr sz="1300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The spatial distance and the intensity difference between 2 pixels are taken as the cost of the edge between them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16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dBAAACgMAAAkzAADpCAAAEAAAACYAAAAIAAAAPTAAAAAAAAA="/>
              </a:ext>
            </a:extLst>
          </p:cNvSpPr>
          <p:nvPr>
            <p:ph type="title"/>
          </p:nvPr>
        </p:nvSpPr>
        <p:spPr>
          <a:xfrm>
            <a:off x="790575" y="49403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Temporal Smoothing</a:t>
            </a:r>
            <a:endParaRPr noProof="1"/>
          </a:p>
        </p:txBody>
      </p:sp>
      <p:sp>
        <p:nvSpPr>
          <p:cNvPr id="3" name="Google Shape;171;p16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wAcAADYzAAA6GwAAEAAAACYAAAAIAAAAPTAAAAAAAAA="/>
              </a:ext>
            </a:extLst>
          </p:cNvSpPr>
          <p:nvPr>
            <p:ph type="body" idx="1"/>
          </p:nvPr>
        </p:nvSpPr>
        <p:spPr>
          <a:xfrm>
            <a:off x="819150" y="1259840"/>
            <a:ext cx="7505700" cy="31661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Initial mask detection by Grab-cut Algorithm is done separately for each frame. So, the following step is performed to ensure temporal consistency in the mask.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For a 30fps video, we represent the mask as a 3d (num_frame * 640 * 480) binary matrix 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To ensure temporal as well as spatial smoothness in the mask:</a:t>
            </a:r>
            <a:endParaRPr noProof="1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Convolve the mask matrix with a 3d (10*3*3) all ones filter</a:t>
            </a:r>
            <a:endParaRPr sz="1300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This will count for every pixel, the number of neighbours detected as foreground.</a:t>
            </a:r>
            <a:endParaRPr sz="1300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For every pixel, if the output is &gt;=60, the pixel is ‘1’ else ‘0’</a:t>
            </a:r>
            <a:endParaRPr sz="1300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Thus, out of 90 possible pixels in volume, only if &gt;= 60 neighbours are in the mask originally, then the pixel is considered to be in the foreground of the video.</a:t>
            </a:r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The mask thus obtained, is much more stable across time, compared to the older mask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17"/>
          <p:cNvSpPr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MJgAA6gwAAFwzAAD5DwAAEAAAACYAAAAIAAAA//////////8="/>
              </a:ext>
            </a:extLst>
          </p:cNvSpPr>
          <p:nvPr/>
        </p:nvSpPr>
        <p:spPr>
          <a:xfrm>
            <a:off x="6184900" y="2099310"/>
            <a:ext cx="2164080" cy="497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200" noProof="1">
                <a:latin typeface="Calibri" pitchFamily="2" charset="0"/>
                <a:ea typeface="Calibri" pitchFamily="2" charset="0"/>
                <a:cs typeface="Calibri" pitchFamily="2" charset="0"/>
              </a:rPr>
              <a:t>Original Image</a:t>
            </a:r>
            <a:endParaRPr sz="12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Google Shape;177;p17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SgIAADYzAAApCAAAEAAAACYAAAAIAAAAPTAAAAAAAAA="/>
              </a:ext>
            </a:extLst>
          </p:cNvSpPr>
          <p:nvPr>
            <p:ph type="title"/>
          </p:nvPr>
        </p:nvSpPr>
        <p:spPr>
          <a:xfrm>
            <a:off x="819150" y="37211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Emulating the Bokeh Effect</a:t>
            </a:r>
            <a:endParaRPr noProof="1"/>
          </a:p>
        </p:txBody>
      </p:sp>
      <p:sp>
        <p:nvSpPr>
          <p:cNvPr id="4" name="Google Shape;178;p17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7BAAAVQYAAOcyAABkFQAAEAAAACYAAAAIAAAAPTAAAAAAAAA="/>
              </a:ext>
            </a:extLst>
          </p:cNvSpPr>
          <p:nvPr>
            <p:ph type="body" idx="1"/>
          </p:nvPr>
        </p:nvSpPr>
        <p:spPr>
          <a:xfrm>
            <a:off x="768985" y="1029335"/>
            <a:ext cx="7505700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Image 1</a:t>
            </a:r>
            <a:endParaRPr noProof="1"/>
          </a:p>
          <a:p>
            <a:pPr lvl="1" marL="914400" indent="-29845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sz="1300" noProof="1"/>
              <a:t>Perform Gamma-correction (image^3)</a:t>
            </a:r>
            <a:endParaRPr sz="1300"/>
          </a:p>
          <a:p>
            <a:pPr lvl="1" marL="914400" indent="-31115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Disc-Blur the resultant image</a:t>
            </a:r>
            <a:endParaRPr sz="1300"/>
          </a:p>
          <a:p>
            <a:pPr lvl="1" marL="914400" indent="-31115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Inverse the Gamma correction (image^(⅓))</a:t>
            </a:r>
            <a:endParaRPr sz="1300"/>
          </a:p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Image 2</a:t>
            </a:r>
            <a:endParaRPr noProof="1"/>
          </a:p>
          <a:p>
            <a:pPr lvl="1" marL="914400" indent="-31115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sz="1300" noProof="1"/>
              <a:t>Directly disc blur the Image</a:t>
            </a:r>
            <a:endParaRPr sz="1300" noProof="1"/>
          </a:p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Bokeh Image = Pixel-wise max of (Image 1, Image 2)</a:t>
            </a:r>
            <a:endParaRPr noProof="1"/>
          </a:p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Final Image = Foreground + (Bokeh Image * Background Mask)</a:t>
            </a:r>
            <a:endParaRPr noProof="1"/>
          </a:p>
        </p:txBody>
      </p:sp>
      <p:pic>
        <p:nvPicPr>
          <p:cNvPr id="5" name="Google Shape;179;p17"/>
          <p:cNvPicPr>
            <a:extLst>
              <a:ext uri="smNativeData">
                <pr:smNativeData xmlns:pr="smNativeData" val="SMDATA_15_85j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jgMAACECAACTBgAApAM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ABMAAE4UAACrGwAAARsAABAAAAAmAAAACAAAAP//////////"/>
              </a:ext>
            </a:extLst>
          </p:cNvPicPr>
          <p:nvPr/>
        </p:nvPicPr>
        <p:blipFill>
          <a:blip r:embed="rId3"/>
          <a:srcRect l="9100" t="5450" r="16830" b="9320"/>
          <a:stretch>
            <a:fillRect/>
          </a:stretch>
        </p:blipFill>
        <p:spPr>
          <a:xfrm>
            <a:off x="3088640" y="3300730"/>
            <a:ext cx="1409065" cy="1089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80;p17"/>
          <p:cNvPicPr>
            <a:extLst>
              <a:ext uri="smNativeData">
                <pr:smNativeData xmlns:pr="smNativeData" val="SMDATA_15_85j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mQMAADECAACJBgAAlAM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twcAAE4UAABjEAAAARsAABAAAAAmAAAACAAAAP//////////"/>
              </a:ext>
            </a:extLst>
          </p:cNvPicPr>
          <p:nvPr/>
        </p:nvPicPr>
        <p:blipFill>
          <a:blip r:embed="rId4"/>
          <a:srcRect l="9210" t="5610" r="16730" b="9160"/>
          <a:stretch>
            <a:fillRect/>
          </a:stretch>
        </p:blipFill>
        <p:spPr>
          <a:xfrm>
            <a:off x="1254125" y="3300730"/>
            <a:ext cx="1409700" cy="1089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Google Shape;181;p17"/>
          <p:cNvSpPr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sBgAAqhoAAK4RAAC5HQAAEAAAACYAAAAIAAAA//////////8="/>
              </a:ext>
            </a:extLst>
          </p:cNvSpPr>
          <p:nvPr/>
        </p:nvSpPr>
        <p:spPr>
          <a:xfrm>
            <a:off x="1084580" y="4334510"/>
            <a:ext cx="1789430" cy="497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000" noProof="1">
                <a:latin typeface="Calibri" pitchFamily="2" charset="0"/>
                <a:ea typeface="Calibri" pitchFamily="2" charset="0"/>
                <a:cs typeface="Calibri" pitchFamily="2" charset="0"/>
              </a:rPr>
              <a:t>Gamma Correction + Disc Blur</a:t>
            </a:r>
            <a:endParaRPr sz="10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8" name="Google Shape;182;p17"/>
          <p:cNvPicPr>
            <a:extLst>
              <a:ext uri="smNativeData">
                <pr:smNativeData xmlns:pr="smNativeData" val="SMDATA_15_85j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JwQAADMCAAAAAAAAtQM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5iUAACoDAACYMwAAWA0AABAAAAAmAAAACAAAAP//////////"/>
              </a:ext>
            </a:extLst>
          </p:cNvPicPr>
          <p:nvPr/>
        </p:nvPicPr>
        <p:blipFill>
          <a:blip r:embed="rId5"/>
          <a:srcRect l="10630" t="5630" r="0" b="9490"/>
          <a:stretch>
            <a:fillRect/>
          </a:stretch>
        </p:blipFill>
        <p:spPr>
          <a:xfrm>
            <a:off x="6160770" y="514350"/>
            <a:ext cx="2226310" cy="16548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Google Shape;183;p17"/>
          <p:cNvSpPr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eJgAA5hkAAG4zAAD1HAAAEAAAACYAAAAIAAAA//////////8="/>
              </a:ext>
            </a:extLst>
          </p:cNvSpPr>
          <p:nvPr/>
        </p:nvSpPr>
        <p:spPr>
          <a:xfrm>
            <a:off x="6196330" y="4210050"/>
            <a:ext cx="2164080" cy="497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200" noProof="1">
                <a:latin typeface="Calibri" pitchFamily="2" charset="0"/>
                <a:ea typeface="Calibri" pitchFamily="2" charset="0"/>
                <a:cs typeface="Calibri" pitchFamily="2" charset="0"/>
              </a:rPr>
              <a:t>Final Image</a:t>
            </a:r>
            <a:endParaRPr sz="12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0" name="Google Shape;184;p17"/>
          <p:cNvSpPr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5FQAApxoAANcnAAD8HQAAEAAAACYAAAAIAAAA//////////8="/>
              </a:ext>
            </a:extLst>
          </p:cNvSpPr>
          <p:nvPr/>
        </p:nvSpPr>
        <p:spPr>
          <a:xfrm>
            <a:off x="3490595" y="4332605"/>
            <a:ext cx="2985770" cy="541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000" noProof="1">
                <a:latin typeface="Calibri" pitchFamily="2" charset="0"/>
                <a:ea typeface="Calibri" pitchFamily="2" charset="0"/>
                <a:cs typeface="Calibri" pitchFamily="2" charset="0"/>
              </a:rPr>
              <a:t>Disc Blur</a:t>
            </a:r>
            <a:endParaRPr sz="10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11" name="Google Shape;185;p17"/>
          <p:cNvPicPr>
            <a:extLst>
              <a:ext uri="smNativeData">
                <pr:smNativeData xmlns:pr="smNativeData" val="SMDATA_15_85j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sQMAADgCAABbBgAAigQ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5iUAAGQQAAA2MwAAXxoAABAAAAAmAAAACAAAAP//////////"/>
              </a:ext>
            </a:extLst>
          </p:cNvPicPr>
          <p:nvPr/>
        </p:nvPicPr>
        <p:blipFill>
          <a:blip r:embed="rId6"/>
          <a:srcRect l="9450" t="5680" r="16270" b="11620"/>
          <a:stretch>
            <a:fillRect/>
          </a:stretch>
        </p:blipFill>
        <p:spPr>
          <a:xfrm>
            <a:off x="6160770" y="2664460"/>
            <a:ext cx="2164080" cy="1622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18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KAQAAdAEAAHYvAABTBwAAEAAAACYAAAAIAAAAPTAAAAAAAAA="/>
              </a:ext>
            </a:extLst>
          </p:cNvSpPr>
          <p:nvPr>
            <p:ph type="title"/>
          </p:nvPr>
        </p:nvSpPr>
        <p:spPr>
          <a:xfrm>
            <a:off x="209550" y="2362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Results (Best)</a:t>
            </a:r>
            <a:endParaRPr noProof="1"/>
          </a:p>
        </p:txBody>
      </p:sp>
      <p:pic>
        <p:nvPicPr>
          <p:cNvPr id="3" name="MediaClip1"/>
          <p:cNvPicPr>
            <a:extLst>
              <a:ext uri="smNativeData">
                <pr:smNativeData xmlns:pr="smNativeData" val="SMDATA_15_85j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gAH4P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xgEAAO0HAADTGgAAZRwAABAAAAAmAAAACAAAAP//////////"/>
              </a:ext>
            </a:extLst>
          </p:cNvPicPr>
          <p:nvPr>
            <a:videoFile r:link="rId3"/>
          </p:nvPr>
        </p:nvPicPr>
        <p:blipFill>
          <a:blip r:embed="rId4"/>
          <a:stretch>
            <a:fillRect/>
          </a:stretch>
        </p:blipFill>
        <p:spPr>
          <a:xfrm>
            <a:off x="288290" y="1288415"/>
            <a:ext cx="4072255" cy="3327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MediaClip2"/>
          <p:cNvPicPr>
            <a:extLst>
              <a:ext uri="smNativeData">
                <pr:smNativeData xmlns:pr="smNativeData" val="SMDATA_15_85j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AAL46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BhsAAOsHAABLNgAASxwAABAAAAAmAAAACAAAAP//////////"/>
              </a:ext>
            </a:extLst>
          </p:cNvPicPr>
          <p:nvPr>
            <a:videoFile r:link="rId5"/>
          </p:nvPr>
        </p:nvPicPr>
        <p:blipFill>
          <a:blip r:embed="rId6"/>
          <a:stretch>
            <a:fillRect/>
          </a:stretch>
        </p:blipFill>
        <p:spPr>
          <a:xfrm>
            <a:off x="4392930" y="1287145"/>
            <a:ext cx="4432935" cy="3312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vide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val="85jZXQIAAAAFAAAA/f///wYAAAACAAAAAAAAAAAAAAAAAAAAAAAAAAoAAAD9////BgAAAAIAAAAAAAAAAAAAAAAAAAAAAAAA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;p19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KAQAAdAEAAHYvAAC7BQAAEAAAACYAAAAIAAAAPTAAAAAAAAA="/>
              </a:ext>
            </a:extLst>
          </p:cNvSpPr>
          <p:nvPr>
            <p:ph type="title"/>
          </p:nvPr>
        </p:nvSpPr>
        <p:spPr>
          <a:xfrm>
            <a:off x="209550" y="236220"/>
            <a:ext cx="7505700" cy="6953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Some hindrances due to background</a:t>
            </a:r>
            <a:endParaRPr noProof="1"/>
          </a:p>
        </p:txBody>
      </p:sp>
      <p:pic>
        <p:nvPicPr>
          <p:cNvPr id="3" name="MediaClip1"/>
          <p:cNvPicPr>
            <a:extLst>
              <a:ext uri="smNativeData">
                <pr:smNativeData xmlns:pr="smNativeData" val="SMDATA_15_85j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Byb2pl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qgEAABIHAABsGgAAPRsAABAAAAAmAAAACAAAAP//////////"/>
              </a:ext>
            </a:extLst>
          </p:cNvPicPr>
          <p:nvPr>
            <a:videoFile r:link="rId3"/>
          </p:nvPr>
        </p:nvPicPr>
        <p:blipFill>
          <a:blip r:embed="rId4"/>
          <a:stretch>
            <a:fillRect/>
          </a:stretch>
        </p:blipFill>
        <p:spPr>
          <a:xfrm>
            <a:off x="270510" y="1149350"/>
            <a:ext cx="4024630" cy="32785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MediaClip2"/>
          <p:cNvPicPr>
            <a:extLst>
              <a:ext uri="smNativeData">
                <pr:smNativeData xmlns:pr="smNativeData" val="SMDATA_15_85j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hhsAAPgGAADTNQAAShsAABAAAAAmAAAACAAAAP//////////"/>
              </a:ext>
            </a:extLst>
          </p:cNvPicPr>
          <p:nvPr>
            <a:videoFile r:link="rId5"/>
          </p:nvPr>
        </p:nvPicPr>
        <p:blipFill>
          <a:blip r:embed="rId6"/>
          <a:stretch>
            <a:fillRect/>
          </a:stretch>
        </p:blipFill>
        <p:spPr>
          <a:xfrm>
            <a:off x="4474210" y="1132840"/>
            <a:ext cx="4275455" cy="3303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vide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val="85jZXQIAAAAFAAAA/f///wYAAAACAAAAAAAAAAAAAAAAAAAAAAAAAAoAAAD9////BgAAAAIAAAAAAAAAAAAAAAAAAAAAAAAA"/>
      </p:ext>
    </p:ext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20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aBAAAVAMAAEYyAAB5BwAAEAAAACYAAAAIAAAAPTAAAAAAAAA="/>
              </a:ext>
            </a:extLst>
          </p:cNvSpPr>
          <p:nvPr>
            <p:ph type="title"/>
          </p:nvPr>
        </p:nvSpPr>
        <p:spPr>
          <a:xfrm>
            <a:off x="666750" y="541020"/>
            <a:ext cx="7505700" cy="6737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Parameters</a:t>
            </a:r>
            <a:endParaRPr noProof="1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652780" y="1304290"/>
          <a:ext cx="7513320" cy="3112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56660"/>
                <a:gridCol w="3756660"/>
              </a:tblGrid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Rectangle input [GrabCut]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(320,180,200,300)</a:t>
                      </a:r>
                    </a:p>
                    <a:p>
                      <a:pPr lvl="1"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555" type="min" val="622300"/>
                  </a:ext>
                </a:extLst>
              </a:tr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Iteration Count [GrabCut]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5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555" type="min" val="622300"/>
                  </a:ext>
                </a:extLst>
              </a:tr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Temporal Smoothing Filter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numpy.ones([10,3,3])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555" type="min" val="622300"/>
                  </a:ext>
                </a:extLst>
              </a:tr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Radius of blur kernel (K)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32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555" type="min" val="622300"/>
                  </a:ext>
                </a:extLst>
              </a:tr>
              <a:tr h="6235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Gamma (for gamma correction)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3.0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555" type="min" val="6235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7;p2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kAI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Conclusion</a:t>
            </a:r>
            <a:endParaRPr noProof="1"/>
          </a:p>
        </p:txBody>
      </p:sp>
      <p:sp>
        <p:nvSpPr>
          <p:cNvPr id="3" name="Google Shape;208;p21"/>
          <p:cNvSpPr>
            <a:spLocks noGrp="1" noChangeArrowheads="1"/>
            <a:extLst>
              <a:ext uri="smNativeData">
                <pr:smNativeData xmlns:pr="smNativeData" val="SMDATA_13_85j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FQoAADYzAAAlGQAAEAAAACYAAAAIAAAAPTAAAAAAAAA="/>
              </a:ext>
            </a:extLst>
          </p:cNvSpPr>
          <p:nvPr>
            <p:ph type="body" idx="1"/>
          </p:nvPr>
        </p:nvSpPr>
        <p:spPr>
          <a:xfrm>
            <a:off x="819150" y="1638935"/>
            <a:ext cx="7505700" cy="244856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Pros: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The algorithm for bokeh emulation is </a:t>
            </a:r>
            <a:r>
              <a:rPr b="1" noProof="1"/>
              <a:t>simple, fast and efficient</a:t>
            </a:r>
            <a:r>
              <a:rPr noProof="1"/>
              <a:t> </a:t>
            </a:r>
            <a:endParaRPr noProof="1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pPr>
            <a:r>
              <a:rPr noProof="1"/>
              <a:t>&lt;1min for 5s video of 480p@30fps</a:t>
            </a:r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noProof="1"/>
              <a:t>High temporal smoothness</a:t>
            </a:r>
            <a:r>
              <a:rPr noProof="1"/>
              <a:t> is observed even though masks vary greatly across frames</a:t>
            </a:r>
            <a:endParaRPr noProof="1"/>
          </a:p>
          <a:p>
            <a:pPr marL="0" indent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noProof="1"/>
              <a:t>Cons: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The algorithm relies greatly on the quality of the foreground mask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noProof="1"/>
              <a:t>The mask is calculated separately for each frame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AF7B51"/>
        </a:lt1>
        <a:dk2>
          <a:srgbClr val="D9D9D9"/>
        </a:dk2>
        <a:lt2>
          <a:srgbClr val="233A44"/>
        </a:lt2>
        <a:accent1>
          <a:srgbClr val="00796B"/>
        </a:accent1>
        <a:accent2>
          <a:srgbClr val="D9563F"/>
        </a:accent2>
        <a:accent3>
          <a:srgbClr val="C4A15A"/>
        </a:accent3>
        <a:accent4>
          <a:srgbClr val="14F597"/>
        </a:accent4>
        <a:accent5>
          <a:srgbClr val="3D4594"/>
        </a:accent5>
        <a:accent6>
          <a:srgbClr val="163EF5"/>
        </a:accent6>
        <a:hlink>
          <a:srgbClr val="3D4594"/>
        </a:hlink>
        <a:folHlink>
          <a:srgbClr val="3D45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AF7B51"/>
        </a:lt1>
        <a:dk2>
          <a:srgbClr val="D9D9D9"/>
        </a:dk2>
        <a:lt2>
          <a:srgbClr val="233A44"/>
        </a:lt2>
        <a:accent1>
          <a:srgbClr val="00796B"/>
        </a:accent1>
        <a:accent2>
          <a:srgbClr val="D9563F"/>
        </a:accent2>
        <a:accent3>
          <a:srgbClr val="C4A15A"/>
        </a:accent3>
        <a:accent4>
          <a:srgbClr val="14F597"/>
        </a:accent4>
        <a:accent5>
          <a:srgbClr val="3D4594"/>
        </a:accent5>
        <a:accent6>
          <a:srgbClr val="163EF5"/>
        </a:accent6>
        <a:hlink>
          <a:srgbClr val="3D4594"/>
        </a:hlink>
        <a:folHlink>
          <a:srgbClr val="3D45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rupes</cp:lastModifiedBy>
  <cp:revision>0</cp:revision>
  <dcterms:created xsi:type="dcterms:W3CDTF">2019-11-24T01:59:49Z</dcterms:created>
  <dcterms:modified xsi:type="dcterms:W3CDTF">2019-11-23T20:39:15Z</dcterms:modified>
</cp:coreProperties>
</file>