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embedTrueTypeFonts="1" saveSubsetFonts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6" r:id="rId14"/>
    <p:sldId id="264" r:id="rId15"/>
    <p:sldId id="265" r:id="rId16"/>
  </p:sldIdLst>
  <p:sldSz cx="9144000" cy="5143500"/>
  <p:notesSz cx="6858000" cy="9144000"/>
  <p:embeddedFontLst>
    <p:embeddedFont>
      <p:font typeface="Roboto" pitchFamily="0" charset="0"/>
      <p:regular r:id="rId17"/>
      <p:bold r:id="rId18"/>
      <p:boldItalic r:id="rId19"/>
    </p:embeddedFont>
    <p:embeddedFont>
      <p:font typeface="Nunito" pitchFamily="0" charset="0"/>
      <p:regular r:id="rId20"/>
      <p:bold r:id="rId21"/>
      <p:italic r:id="rId22"/>
      <p:boldItalic r:id="rId23"/>
    </p:embeddedFont>
  </p:embeddedFontLst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4541725" val="973" revOS="4"/>
      <pr:smFileRevision xmlns:pr="smNativeData" dt="1574541725" val="101"/>
      <pr:guideOptions xmlns:pr="smNativeData" dt="1574541725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94" d="100"/>
          <a:sy n="94" d="100"/>
        </p:scale>
        <p:origin x="80" y="292"/>
      </p:cViewPr>
      <p:guideLst x="0" y="0">
        <p:guide orient="horz" pos="162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Grid="0">
      <p:cViewPr>
        <p:scale>
          <a:sx n="94" d="100"/>
          <a:sy n="94" d="100"/>
        </p:scale>
        <p:origin x="80" y="29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val="SMDATA_13_nZnZXRMAAAAlAAAACwAAAA0AAAAAWAIAADgEAADZJwAAUBk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DMzsz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knAABQGQAAEAAAACYAAAAIAAAAAQ8AAP8f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b8AAP8f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ClrTx/>
              <a:buSzPts val="1100"/>
              <a:buFont typeface="Arial" pitchFamily="2" charset="0"/>
              <a:buChar char="●"/>
              <a:defRPr sz="1100"/>
            </a:lvl1pPr>
            <a:lvl2pPr marL="914400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○"/>
              <a:defRPr sz="1100"/>
            </a:lvl2pPr>
            <a:lvl3pPr marL="1371600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■"/>
              <a:defRPr sz="1100"/>
            </a:lvl3pPr>
            <a:lvl4pPr marL="1828800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●"/>
              <a:defRPr sz="1100"/>
            </a:lvl4pPr>
            <a:lvl5pPr marL="2286000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○"/>
              <a:defRPr sz="1100"/>
            </a:lvl5pPr>
            <a:lvl6pPr marL="2743200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■"/>
              <a:defRPr sz="1100"/>
            </a:lvl6pPr>
            <a:lvl7pPr marL="3200400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●"/>
              <a:defRPr sz="1100"/>
            </a:lvl7pPr>
            <a:lvl8pPr marL="3657600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○"/>
              <a:defRPr sz="1100"/>
            </a:lvl8pPr>
            <a:lvl9pPr marL="4114800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■"/>
              <a:defRPr sz="1100"/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5;p:notes"/>
          <p:cNvSpPr>
            <a:spLocks noGrp="1" noChangeArrowheads="1"/>
            <a:extLst>
              <a:ext uri="smNativeData">
                <pr:smNativeData xmlns:pr="smNativeData" val="SMDATA_13_nZnZXRMAAAAlAAAACwAAAA0AAAAAWAIAADgEAADZ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MyLQc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k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26;p:notes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g7932e7c969_0_139:notes"/>
          <p:cNvSpPr>
            <a:spLocks noGrp="1" noChangeArrowheads="1"/>
            <a:extLst>
              <a:ext uri="smNativeData">
                <pr:smNativeData xmlns:pr="smNativeData" val="SMDATA_13_nZnZXR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32;g7932e7c969_0_139:notes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;g7932e7c969_0_124:notes"/>
          <p:cNvSpPr>
            <a:spLocks noGrp="1" noChangeArrowheads="1"/>
            <a:extLst>
              <a:ext uri="smNativeData">
                <pr:smNativeData xmlns:pr="smNativeData" val="SMDATA_13_nZnZXR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62;g7932e7c969_0_124:notes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7;g7932e7c969_0_129:notes"/>
          <p:cNvSpPr>
            <a:spLocks noGrp="1" noChangeArrowheads="1"/>
            <a:extLst>
              <a:ext uri="smNativeData">
                <pr:smNativeData xmlns:pr="smNativeData" val="SMDATA_13_nZnZXR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68;g7932e7c969_0_129:notes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;g7932e7c969_0_134:notes"/>
          <p:cNvSpPr>
            <a:spLocks noGrp="1" noChangeArrowheads="1"/>
            <a:extLst>
              <a:ext uri="smNativeData">
                <pr:smNativeData xmlns:pr="smNativeData" val="SMDATA_13_nZnZXR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74;g7932e7c969_0_134:notes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7;g7932e7c969_0_694:notes"/>
          <p:cNvSpPr>
            <a:spLocks noGrp="1" noChangeArrowheads="1"/>
            <a:extLst>
              <a:ext uri="smNativeData">
                <pr:smNativeData xmlns:pr="smNativeData" val="SMDATA_13_nZnZXR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UAZw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88;g7932e7c969_0_694:notes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2;g7932e7c969_5_0:notes"/>
          <p:cNvSpPr>
            <a:spLocks noGrp="1" noChangeArrowheads="1"/>
            <a:extLst>
              <a:ext uri="smNativeData">
                <pr:smNativeData xmlns:pr="smNativeData" val="SMDATA_13_nZnZXR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93;g7932e7c969_5_0:notes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g7932e7c969_0_699:notes"/>
          <p:cNvSpPr>
            <a:spLocks noGrp="1" noChangeArrowheads="1"/>
            <a:extLst>
              <a:ext uri="smNativeData">
                <pr:smNativeData xmlns:pr="smNativeData" val="SMDATA_13_nZnZXR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98;g7932e7c969_0_699:notes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0;g7932e7c969_7_1:notes"/>
          <p:cNvSpPr>
            <a:spLocks noGrp="1" noChangeArrowheads="1"/>
            <a:extLst>
              <a:ext uri="smNativeData">
                <pr:smNativeData xmlns:pr="smNativeData" val="SMDATA_13_nZnZXR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11;g7932e7c969_7_1:notes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IP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1;p2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DEoVoAr3tRAQAAAAAAAAAAAAAAAAAAAAAAAAAAAAAAAAAAAAAAAAAA////An9/fwAjOkQ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C4A15A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2;p2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IBhQAMAAAAEAAAAAAAAAAAAAAAAAAAAAAAAAAeAAAAaAAAAAAAAAAAAAAAAAAAAAAAAAAAAAAAECcAABAnAAAAAAAAAAAAAAAAAAAAAAAAAAAAAAAAAAAAAAAAAAAAABQAAAAAAAAAwMD/AAAAAABkAAAAMgAAAAAAAABkAAAAAAAAAH9/fwAKAAAAHwAAAFQAAAAjOkQAr3tRAQAAAAAAAAAAAAAAAAAAAAAAAAAAAAAAAAAAAAAAAAAA////An9/fwAjOkQDzMzMAMDA/wB/f38AAAAAAAAAAAAAAAAAAAAAAAAAAAAhAAAAGAAAABQAAAAfHwAAAAAAAEA4AACgDAAAEAAAACYAAAAIAAAA//////////8="/>
              </a:ext>
            </a:extLst>
          </p:cNvSpPr>
          <p:nvPr/>
        </p:nvSpPr>
        <p:spPr>
          <a:xfrm rot="10800000">
            <a:off x="5059045" y="0"/>
            <a:ext cx="4084955" cy="2052320"/>
          </a:xfrm>
          <a:prstGeom prst="rtTriangle">
            <a:avLst/>
          </a:prstGeom>
          <a:solidFill>
            <a:srgbClr val="233A44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3;p2"/>
          <p:cNvSpPr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AEDWQAMAAAAEAAAAAAAAAAAAAAAAAAAAAAAAAAeAAAAaAAAAAAAAAAAAAAAAAAAAAAAAAAAAAAAECcAABAnAAAAAAAAAAAAAAAAAAAAAAAAAAAAAAAAAAAAAAAAAAAAAGgBAAAAAAAAwMD/AAAAAAAAAAAAAAAAAAAAAABkAAAAAAAAAH9/fwAKAAAAHwAAAFQAAAD///8Ar3tRAQAAAAAAAAAAAAAAAAAAAAAAAAAAAAAAAAAAAAAAAAAA////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" name="Google Shape;14;p2"/>
          <p:cNvGrpSpPr>
            <a:extLst>
              <a:ext uri="smNativeData">
                <pr:smNativeData xmlns:pr="smNativeData" val="SMDATA_7_nZnZXRMAAAAlAAAAAQAAAA8BAAAAkAAAAEgAAACQAAAASAAAAAAAAAAAAAAAAAAAABcAAAAUAAAAAAAAAAAAAAD/fwAA/38AAAAAAAAJAAAABAAAAAQBAAAMAAAAEAAAAAAAAAAAAAAAAAAAAAAAAAAfAAAAVAAAAAAAAAAAAAAAAAAAAAAAAAAAAAAAAAAAAAAAAAAAAAAAAAAAAAAAAAAAAAAAAAAAAAAAAAAAAAAAAAAAAAAAAAAAAAAAAAAAAAAAAAAAAAAAAAAAACEAAAAYAAAAFAAAAJIBAAABAAAAag8AAG0GAAAQAAAAJgAAAAgAAAD/////AAAAAA=="/>
              </a:ext>
            </a:extLst>
          </p:cNvGrpSpPr>
          <p:nvPr/>
        </p:nvGrpSpPr>
        <p:grpSpPr>
          <a:xfrm>
            <a:off x="255270" y="635"/>
            <a:ext cx="2250440" cy="1043940"/>
            <a:chOff x="255270" y="635"/>
            <a:chExt cx="2250440" cy="1043940"/>
          </a:xfrm>
        </p:grpSpPr>
        <p:sp>
          <p:nvSpPr>
            <p:cNvPr id="9" name="Google Shape;15;p2"/>
            <p:cNvSpPr>
              <a:extLst>
                <a:ext uri="smNativeData">
                  <pr:smNativeData xmlns:pr="smNativeData" val="SMDATA_13_nZnZXRMAAAAlAAAAZwAAAA0AAAAAkAAAAJAAAACQAAAAkAAAAAAAAAABAAAAAAAAAAEAAABQAAAATFm3EnBl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LALUFgMAAAAEAAAAAAAAAAAAAAAAAAAAAAAAAAeAAAAaAAAAAAAAAAAAAAAAAAAAAAAAAAAAAAAECcAABAnAAAAAAAAAAAAAAAAAAAAAAAAAAAAAAAAAAAAAAAAAAAAABQAAAAAAAAAwMD/AAAAAABkAAAAMgAAAAAAAABkAAAAAAAAAH9/fwAKAAAAHwAAAFQAAAD///8Ar3tRAQAAAAAAAAAAAAAAAAAAAAAAAAAAAAAAAAAAAAAAAAAA////An9/fwAjOkQDzMzMAMDA/wB/f38AAAAAAAAAAAAAAAAAAAAAAAAAAAAhAAAAGAAAABQAAACzBAAAAQAAAGoPAABtBgAAAAAAACYAAAAIAAAA//////////8="/>
                </a:ext>
              </a:extLst>
            </p:cNvSpPr>
            <p:nvPr/>
          </p:nvSpPr>
          <p:spPr>
            <a:xfrm>
              <a:off x="763905" y="635"/>
              <a:ext cx="1741805" cy="1043940"/>
            </a:xfrm>
            <a:prstGeom prst="parallelogram">
              <a:avLst>
                <a:gd name="adj" fmla="val 91863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6;p2"/>
            <p:cNvSpPr>
              <a:extLst>
                <a:ext uri="smNativeData">
                  <pr:smNativeData xmlns:pr="smNativeData" val="SMDATA_13_nZnZXRMAAAAlAAAAZwAAAA0AAAAAkAAAAJAAAACQAAAAkAAAAAAAAAABAAAAAAAAAAEAAABQAAAATFm3EnBl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J1HY0MAAAAEAAAAAAAAAAAAAAAAAAAAAAAAAAeAAAAaAAAAAAAAAAAAAAAAAAAAAAAAAAAAAAAECcAABAnAAAAAAAAAAAAAAAAAAAAAAAAAAAAAAAAAAAAAAAAAAAAABQAAAAAAAAAwMD/AAAAAABkAAAAMgAAAAAAAABkAAAAAAAAAH9/fwAKAAAAHwAAAFQAAAD///8Ar3tRAQAAAAAAAAAAAAAAAAAAAAAAAAAAAAAAAAAAAAAAAAAA////An9/fwAjOkQDzMzMAMDA/wB/f38AAAAAAAAAAAAAAAAAAAAAAAAAAAAhAAAAGAAAABQAAAAjAwAAAQAAANkNAABtBgAAAAAAACYAAAAIAAAA//////////8="/>
                </a:ext>
              </a:extLst>
            </p:cNvSpPr>
            <p:nvPr/>
          </p:nvSpPr>
          <p:spPr>
            <a:xfrm>
              <a:off x="509905" y="635"/>
              <a:ext cx="1741170" cy="1043940"/>
            </a:xfrm>
            <a:prstGeom prst="parallelogram">
              <a:avLst>
                <a:gd name="adj" fmla="val 91863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7;p2"/>
            <p:cNvSpPr>
              <a:extLst>
                <a:ext uri="smNativeData">
                  <pr:smNativeData xmlns:pr="smNativeData" val="SMDATA_13_nZnZXRMAAAAlAAAAZwAAAA0AAAAAkAAAAJAAAACQAAAAkAAAAAAAAAABAAAAAAAAAAEAAABQAAAATFm3EnBl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FAQAMAAAAEAAAAAAAAAAAAAAAAAAAAAAAAAAeAAAAaAAAAAAAAAAAAAAAAAAAAAAAAAAAAAAAECcAABAnAAAAAAAAAAAAAAAAAAAAAAAAAAAAAAAAAAAAAAAAAAAAABQAAAAAAAAAwMD/AAAAAABkAAAAMgAAAAAAAABkAAAAAAAAAH9/fwAKAAAAHwAAAFQAAAD///8Ar3tRAQAAAAAAAAAAAAAAAAAAAAAAAAAAAAAAAAAAAAAAAAAA////An9/fwAjOkQDzMzMAMDA/wB/f38AAAAAAAAAAAAAAAAAAAAAAAAAAAAhAAAAGAAAABQAAACSAQAAAQAAAEkMAABtBgAAAAAAACYAAAAIAAAA//////////8="/>
                </a:ext>
              </a:extLst>
            </p:cNvSpPr>
            <p:nvPr/>
          </p:nvSpPr>
          <p:spPr>
            <a:xfrm>
              <a:off x="255270" y="635"/>
              <a:ext cx="1741805" cy="1043940"/>
            </a:xfrm>
            <a:prstGeom prst="parallelogram">
              <a:avLst>
                <a:gd name="adj" fmla="val 91863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" name="Google Shape;18;p2"/>
          <p:cNvGrpSpPr>
            <a:extLst>
              <a:ext uri="smNativeData">
                <pr:smNativeData xmlns:pr="smNativeData" val="SMDATA_7_nZnZXRMAAAAlAAAAAQAAAA8BAAAAkAAAAEgAAACQAAAASAAAAAAAAAAAAAAAAAAAABcAAAAUAAAAAAAAAAAAAAD/fwAA/38AAAAAAAAJAAAABAAAAHVyaT0MAAAAEAAAAAAAAAAAAAAAAAAAAAAAAAAfAAAAVAAAAAAAAAAAAAAAAAAAAAAAAAAAAAAAAAAAAAAAAAAAAAAAAAAAAAAAAAAAAAAAAAAAAAAAAAAAAAAAAAAAAAAAAAAAAAAAAAAAAAAAAAAAAAAAAAAAACEAAAAYAAAAFAAAAJIFAAABAAAAahMAAG0GAAAQAAAAJgAAAAgAAAD/////AAAAAA=="/>
              </a:ext>
            </a:extLst>
          </p:cNvGrpSpPr>
          <p:nvPr/>
        </p:nvGrpSpPr>
        <p:grpSpPr>
          <a:xfrm>
            <a:off x="905510" y="635"/>
            <a:ext cx="2250440" cy="1043940"/>
            <a:chOff x="905510" y="635"/>
            <a:chExt cx="2250440" cy="1043940"/>
          </a:xfrm>
        </p:grpSpPr>
        <p:sp>
          <p:nvSpPr>
            <p:cNvPr id="13" name="Google Shape;19;p2"/>
            <p:cNvSpPr>
              <a:extLst>
                <a:ext uri="smNativeData">
                  <pr:smNativeData xmlns:pr="smNativeData" val="SMDATA_13_nZnZXRMAAAAlAAAAZwAAAA0AAAAAkAAAAJAAAACQAAAAkAAAAAAAAAABAAAAAAAAAAEAAABQAAAATFm3EnBl7T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Y5TQ0MAAAAEAAAAAAAAAAAAAAAAAAAAAAAAAAeAAAAaAAAAAAAAAAAAAAAAAAAAAAAAAAAAAAAECcAABAnAAAAAAAAAAAAAAAAAAAAAAAAAAAAAAAAAAAAAAAAAAAAABQAAAAAAAAAwMD/AAAAAABkAAAAMgAAAAAAAABkAAAAAAAAAH9/fwAKAAAAHwAAAFQAAAAWPvUAr3tRAQAAAAAAAAAAAAAAAAAAAAAAAAAAAAAAAAAAAAAAAAAA////An9/fwAjOkQDzMzMAMDA/wB/f38AAAAAAAAAAAAAAAAAAAAAAAAAAAAhAAAAGAAAABQAAACzCAAAAQAAAGoTAABtBgAAAAAAACYAAAAIAAAA//////////8="/>
                </a:ext>
              </a:extLst>
            </p:cNvSpPr>
            <p:nvPr/>
          </p:nvSpPr>
          <p:spPr>
            <a:xfrm>
              <a:off x="1414145" y="635"/>
              <a:ext cx="1741805" cy="1043940"/>
            </a:xfrm>
            <a:prstGeom prst="parallelogram">
              <a:avLst>
                <a:gd name="adj" fmla="val 91863"/>
              </a:avLst>
            </a:prstGeom>
            <a:solidFill>
              <a:srgbClr val="163EF5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0;p2"/>
            <p:cNvSpPr>
              <a:extLst>
                <a:ext uri="smNativeData">
                  <pr:smNativeData xmlns:pr="smNativeData" val="SMDATA_13_nZnZXRMAAAAlAAAAZwAAAA0AAAAAkAAAAJAAAACQAAAAkAAAAAAAAAABAAAAAAAAAAEAAABQAAAATFm3EnBl7T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BAEMAAAAEAAAAAAAAAAAAAAAAAAAAAAAAAAeAAAAaAAAAAAAAAAAAAAAAAAAAAAAAAAAAAAAECcAABAnAAAAAAAAAAAAAAAAAAAAAAAAAAAAAAAAAAAAAAAAAAAAABQAAAAAAAAAwMD/AAAAAABkAAAAMgAAAAAAAABkAAAAAAAAAH9/fwAKAAAAHwAAAFQAAAAWPvUAr3tRAQAAAAAAAAAAAAAAAAAAAAAAAAAAAAAAAAAAAAAAAAAA////An9/fwAjOkQDzMzMAMDA/wB/f38AAAAAAAAAAAAAAAAAAAAAAAAAAAAhAAAAGAAAABQAAAAjBwAAAQAAANkRAABtBgAAAAAAACYAAAAIAAAA//////////8="/>
                </a:ext>
              </a:extLst>
            </p:cNvSpPr>
            <p:nvPr/>
          </p:nvSpPr>
          <p:spPr>
            <a:xfrm>
              <a:off x="1160145" y="635"/>
              <a:ext cx="1741170" cy="1043940"/>
            </a:xfrm>
            <a:prstGeom prst="parallelogram">
              <a:avLst>
                <a:gd name="adj" fmla="val 91863"/>
              </a:avLst>
            </a:prstGeom>
            <a:solidFill>
              <a:srgbClr val="163EF5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1;p2"/>
            <p:cNvSpPr>
              <a:extLst>
                <a:ext uri="smNativeData">
                  <pr:smNativeData xmlns:pr="smNativeData" val="SMDATA_13_nZnZXRMAAAAlAAAAZwAAAA0AAAAAkAAAAJAAAACQAAAAkAAAAAAAAAABAAAAAAAAAAEAAABQAAAATFm3EnBl7T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EfgYMAAAAEAAAAAAAAAAAAAAAAAAAAAAAAAAeAAAAaAAAAAAAAAAAAAAAAAAAAAAAAAAAAAAAECcAABAnAAAAAAAAAAAAAAAAAAAAAAAAAAAAAAAAAAAAAAAAAAAAABQAAAAAAAAAwMD/AAAAAABkAAAAMgAAAAAAAABkAAAAAAAAAH9/fwAKAAAAHwAAAFQAAAAWPvUAr3tRAQAAAAAAAAAAAAAAAAAAAAAAAAAAAAAAAAAAAAAAAAAA////An9/fwAjOkQDzMzMAMDA/wB/f38AAAAAAAAAAAAAAAAAAAAAAAAAAAAhAAAAGAAAABQAAACSBQAAAQAAAEkQAABtBgAAAAAAACYAAAAIAAAA//////////8="/>
                </a:ext>
              </a:extLst>
            </p:cNvSpPr>
            <p:nvPr/>
          </p:nvSpPr>
          <p:spPr>
            <a:xfrm>
              <a:off x="905510" y="635"/>
              <a:ext cx="1741805" cy="1043940"/>
            </a:xfrm>
            <a:prstGeom prst="parallelogram">
              <a:avLst>
                <a:gd name="adj" fmla="val 91863"/>
              </a:avLst>
            </a:prstGeom>
            <a:solidFill>
              <a:srgbClr val="163EF5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" name="Google Shape;22;p2"/>
          <p:cNvGrpSpPr>
            <a:extLst>
              <a:ext uri="smNativeData">
                <pr:smNativeData xmlns:pr="smNativeData" val="SMDATA_7_nZnZXRMAAAAlAAAAAQAAAA8BAAAAkAAAAEgAAACQAAAASAAAAAAAAAAAAAAAAAAAABcAAAAUAAAAAAAAAAAAAAD/fwAA/38AAAAAAAAJAAAABAAAAEFBQUEMAAAAEAAAAAAAAAAAAAAAAAAAAAAAAAAfAAAAVAAAAAAAAAAAAAAAAAAAAAAAAAAAAAAAAAAAAAAAAAAAAAAAAAAAAAAAAAAAAAAAAAAAAAAAAAAAAAAAAAAAAAAAAAAAAAAAAAAAAAAAAAAAAAAAAAAAACEAAAAYAAAAFAAAAGorAAAIAAAAzjYAAKgEAAAQAAAAJgAAAAgAAAD/////AAAAAA=="/>
              </a:ext>
            </a:extLst>
          </p:cNvGrpSpPr>
          <p:nvPr/>
        </p:nvGrpSpPr>
        <p:grpSpPr>
          <a:xfrm>
            <a:off x="7057390" y="5080"/>
            <a:ext cx="1851660" cy="751840"/>
            <a:chOff x="7057390" y="5080"/>
            <a:chExt cx="1851660" cy="751840"/>
          </a:xfrm>
        </p:grpSpPr>
        <p:sp>
          <p:nvSpPr>
            <p:cNvPr id="17" name="Google Shape;23;p2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RfAAQMAAAAEAAAAAAAAAAAAAAAAAAAAAAAAAAeAAAAaAAAAAAAAAAAAAAAAAAAAAAAAAAAAAAAECcAABAnAAAAAAAAAAAAAAAAAAAAAAAAAAAAAAAAAAAAAAAAAAAAABQAAAAAAAAAwMD/AAAAAABkAAAAMgAAAAAAAABkAAAAAAAAAH9/fwAKAAAAHwAAAFQAAAAjOkQAr3tRAQAAAAAAAAAAAAAAAAAAAAAAAAAAAAAAAAAAAAAAAAAA////An9/fwAjOkQDzMzMAMDA/wB/f38AAAAAAAAAAAAAAAAAAAAAAAAAAAAhAAAAGAAAABQAAAAeLwAACAAAAM42AACoBAAAAAAAACYAAAAIAAAA//////////8="/>
                </a:ext>
              </a:extLst>
            </p:cNvSpPr>
            <p:nvPr/>
          </p:nvSpPr>
          <p:spPr>
            <a:xfrm>
              <a:off x="7659370" y="5080"/>
              <a:ext cx="1249680" cy="75184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24;p2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B3edY0MAAAAEAAAAAAAAAAAAAAAAAAAAAAAAAAeAAAAaAAAAAAAAAAAAAAAAAAAAAAAAAAAAAAAECcAABAnAAAAAAAAAAAAAAAAAAAAAAAAAAAAAAAAAAAAAAAAAAAAABQAAAAAAAAAwMD/AAAAAABkAAAAMgAAAAAAAABkAAAAAAAAAH9/fwAKAAAAHwAAAFQAAAAjOkQAr3tRAQAAAAAAAAAAAAAAAAAAAAAAAAAAAAAAAAAAAAAAAAAA////An9/fwAjOkQDzMzMAMDA/wB/f38AAAAAAAAAAAAAAAAAAAAAAAAAAAAhAAAAGAAAABQAAABELQAACAAAAPQ0AACoBAAAAAAAACYAAAAIAAAA//////////8="/>
                </a:ext>
              </a:extLst>
            </p:cNvSpPr>
            <p:nvPr/>
          </p:nvSpPr>
          <p:spPr>
            <a:xfrm>
              <a:off x="7358380" y="5080"/>
              <a:ext cx="1249680" cy="75184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25;p2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NTGa+kMAAAAEAAAAAAAAAAAAAAAAAAAAAAAAAAeAAAAaAAAAAAAAAAAAAAAAAAAAAAAAAAAAAAAECcAABAnAAAAAAAAAAAAAAAAAAAAAAAAAAAAAAAAAAAAAAAAAAAAABQAAAAAAAAAwMD/AAAAAABkAAAAMgAAAAAAAABkAAAAAAAAAH9/fwAKAAAAHwAAAFQAAAAjOkQAr3tRAQAAAAAAAAAAAAAAAAAAAAAAAAAAAAAAAAAAAAAAAAAA////An9/fwAjOkQDzMzMAMDA/wB/f38AAAAAAAAAAAAAAAAAAAAAAAAAAAAhAAAAGAAAABQAAABqKwAACAAAABozAACoBAAAAAAAACYAAAAIAAAA//////////8="/>
                </a:ext>
              </a:extLst>
            </p:cNvSpPr>
            <p:nvPr/>
          </p:nvSpPr>
          <p:spPr>
            <a:xfrm>
              <a:off x="7057390" y="5080"/>
              <a:ext cx="1249680" cy="75184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26;p2"/>
          <p:cNvGrpSpPr>
            <a:extLst>
              <a:ext uri="smNativeData">
                <pr:smNativeData xmlns:pr="smNativeData" val="SMDATA_7_nZnZXRMAAAAlAAAAAQAAAA8BAAAAkAAAAEgAAACQAAAASAAAAAAAAAAAAAAAAAAAABcAAAAUAAAAAAAAAAAAAAD/fwAA/38AAAAAAAAJAAAABAAAAAIBAAAMAAAAEAAAAAAAAAAAAAAAAAAAAAAAAAAfAAAAVAAAAAAAAAAAAAAAAAAAAAAAAAAAAAAAAAAAAAAAAAAAAAAAAAAAAAAAAAAAAAAAAAAAAAAAAAAAAAAAAAAAAAAAAAAAAAAAAAAAAAAAAAAAAAAAAAAAACEAAAAYAAAAFAAAAFAoAADyGQAAAjcAAKQfAAAQAAAAJgAAAAgAAAD/////AAAAAA=="/>
              </a:ext>
            </a:extLst>
          </p:cNvGrpSpPr>
          <p:nvPr/>
        </p:nvGrpSpPr>
        <p:grpSpPr>
          <a:xfrm>
            <a:off x="6553200" y="4217670"/>
            <a:ext cx="2388870" cy="925830"/>
            <a:chOff x="6553200" y="4217670"/>
            <a:chExt cx="2388870" cy="925830"/>
          </a:xfrm>
        </p:grpSpPr>
        <p:sp>
          <p:nvSpPr>
            <p:cNvPr id="21" name="Google Shape;27;p2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CFNAAAMAAAAEAAAAAAAAAAAAAAAAAAAAAAAAAAeAAAAaAAAAAAAAAAAAAAAAAAAAAAAAAAAAAAAECcAABAnAAAAAAAAAAAAAAAAAAAAAAAAAAAAAAAAAAAAAAAAAAAAABQAAAAAAAAAwMD/AAAAAABkAAAAMgAAAAAAAABkAAAAAAAAAH9/fwAKAAAAHwAAAFQAAAD///8Ar3tRAQAAAAAAAAAAAAAAAAAAAAAAAAAAAAAAAAAAAAAAAAAA////An9/fwAjOkQDzMzMAMDA/wB/f38AAAAAAAAAAAAAAAAAAAAAAAAAAAAhAAAAGAAAABQAAAAXLQAA8hkAAAI3AACkHwAAAAAAACYAAAAIAAAA//////////8="/>
                </a:ext>
              </a:extLst>
            </p:cNvSpPr>
            <p:nvPr/>
          </p:nvSpPr>
          <p:spPr>
            <a:xfrm>
              <a:off x="7329805" y="4217670"/>
              <a:ext cx="1612265" cy="925830"/>
            </a:xfrm>
            <a:prstGeom prst="parallelogram">
              <a:avLst>
                <a:gd name="adj" fmla="val 90759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8;p2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IAABwkMAAAAEAAAAAAAAAAAAAAAAAAAAAAAAAAeAAAAaAAAAAAAAAAAAAAAAAAAAAAAAAAAAAAAECcAABAnAAAAAAAAAAAAAAAAAAAAAAAAAAAAAAAAAAAAAAAAAAAAABQAAAAAAAAAwMD/AAAAAABkAAAAMgAAAAAAAABkAAAAAAAAAH9/fwAKAAAAHwAAAFQAAAD///8Ar3tRAQAAAAAAAAAAAAAAAAAAAAAAAAAAAAAAAAAAAAAAAAAA////An9/fwAjOkQDzMzMAMDA/wB/f38AAAAAAAAAAAAAAAAAAAAAAAAAAAAhAAAAGAAAABQAAAC0KgAA8hkAAJ40AACkHwAAAAAAACYAAAAIAAAA//////////8="/>
                </a:ext>
              </a:extLst>
            </p:cNvSpPr>
            <p:nvPr/>
          </p:nvSpPr>
          <p:spPr>
            <a:xfrm>
              <a:off x="6941820" y="4217670"/>
              <a:ext cx="1611630" cy="925830"/>
            </a:xfrm>
            <a:prstGeom prst="parallelogram">
              <a:avLst>
                <a:gd name="adj" fmla="val 90759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29;p2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VhAAUMAAAAEAAAAAAAAAAAAAAAAAAAAAAAAAAeAAAAaAAAAAAAAAAAAAAAAAAAAAAAAAAAAAAAECcAABAnAAAAAAAAAAAAAAAAAAAAAAAAAAAAAAAAAAAAAAAAAAAAABQAAAAAAAAAwMD/AAAAAABkAAAAMgAAAAAAAABkAAAAAAAAAH9/fwAKAAAAHwAAAFQAAAD///8Ar3tRAQAAAAAAAAAAAAAAAAAAAAAAAAAAAAAAAAAAAAAAAAAA////An9/fwAjOkQDzMzMAMDA/wB/f38AAAAAAAAAAAAAAAAAAAAAAAAAAAAhAAAAGAAAABQAAABQKAAA8hkAADsyAACkHwAAAAAAACYAAAAIAAAA//////////8="/>
                </a:ext>
              </a:extLst>
            </p:cNvSpPr>
            <p:nvPr/>
          </p:nvSpPr>
          <p:spPr>
            <a:xfrm>
              <a:off x="6553200" y="4217670"/>
              <a:ext cx="1612265" cy="925830"/>
            </a:xfrm>
            <a:prstGeom prst="parallelogram">
              <a:avLst>
                <a:gd name="adj" fmla="val 90759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30;p2"/>
          <p:cNvGrpSpPr>
            <a:extLst>
              <a:ext uri="smNativeData">
                <pr:smNativeData xmlns:pr="smNativeData" val="SMDATA_7_nZnZXRMAAAAlAAAAAQAAAA8BAAAAkAAAAEgAAACQAAAASAAAAAAAAAAAAAAAAAAAABcAAAAUAAAAAAAAAAAAAAD/fwAA/38AAAAAAAAJAAAABAAAAFBYQB4MAAAAEAAAAAAAAAAAAAAAAAAAAAAAAAAfAAAAVAAAAAAAAAAAAAAAAAAAAAAAAAAAAAAAAAAAAAAAAAAAAAAAAAAAAAAAAAAAAAAAAAAAAAAAAAAAAAAAAAAAAAAAAAAAAAAAAAAAAAAAAAAAAAAAAAAAACEAAAAYAAAAFAAAADoBAADzGAAAbBIAAJ0fAAAQAAAAJgAAAAgAAAD/////AAAAAA=="/>
              </a:ext>
            </a:extLst>
          </p:cNvGrpSpPr>
          <p:nvPr/>
        </p:nvGrpSpPr>
        <p:grpSpPr>
          <a:xfrm>
            <a:off x="199390" y="4055745"/>
            <a:ext cx="2795270" cy="1083310"/>
            <a:chOff x="199390" y="4055745"/>
            <a:chExt cx="2795270" cy="1083310"/>
          </a:xfrm>
        </p:grpSpPr>
        <p:sp>
          <p:nvSpPr>
            <p:cNvPr id="25" name="Google Shape;31;p2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LAJUFg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DSBgAA8xgAAGwSAACdHwAAAAAAACYAAAAIAAAA//////////8="/>
                </a:ext>
              </a:extLst>
            </p:cNvSpPr>
            <p:nvPr/>
          </p:nvSpPr>
          <p:spPr>
            <a:xfrm>
              <a:off x="1108710" y="4055745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32;p2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DBQ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GBAAA8xgAAKAPAACdHwAAAAAAACYAAAAIAAAA//////////8="/>
                </a:ext>
              </a:extLst>
            </p:cNvSpPr>
            <p:nvPr/>
          </p:nvSpPr>
          <p:spPr>
            <a:xfrm>
              <a:off x="654050" y="4055745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3;p2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MB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6AQAA8xgAANQMAACdHwAAAAAAACYAAAAIAAAA//////////8="/>
                </a:ext>
              </a:extLst>
            </p:cNvSpPr>
            <p:nvPr/>
          </p:nvSpPr>
          <p:spPr>
            <a:xfrm>
              <a:off x="199390" y="4055745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" name="Google Shape;34;p2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BLAE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vCwAANwsAAGosAAAfFAAAEAAAACYAAAAIAAAAvbAAAAAAAAA="/>
              </a:ext>
            </a:extLst>
          </p:cNvSpPr>
          <p:nvPr>
            <p:ph type="ctrTitle"/>
          </p:nvPr>
        </p:nvSpPr>
        <p:spPr>
          <a:xfrm>
            <a:off x="1858645" y="1823085"/>
            <a:ext cx="5361305" cy="144780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3800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3800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3800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3800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3800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3800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3800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3800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3800"/>
            </a:lvl9pPr>
          </a:lstStyle>
          <a:p>
            <a:pPr/>
          </a:p>
        </p:txBody>
      </p:sp>
      <p:sp>
        <p:nvSpPr>
          <p:cNvPr id="27" name="Google Shape;35;p2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Djvkc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vCwAA/xQAAGosAAA2GAAAEAAAACYAAAAIAAAAPbAAAAAAAAA="/>
              </a:ext>
            </a:extLst>
          </p:cNvSpPr>
          <p:nvPr>
            <p:ph type="subTitle" idx="1"/>
          </p:nvPr>
        </p:nvSpPr>
        <p:spPr>
          <a:xfrm>
            <a:off x="1858645" y="3413125"/>
            <a:ext cx="5361305" cy="5226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9pPr>
          </a:lstStyle>
          <a:p>
            <a:pPr/>
          </a:p>
        </p:txBody>
      </p:sp>
      <p:sp>
        <p:nvSpPr>
          <p:cNvPr id="28" name="Google Shape;36;p2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OoIWT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3CD0B4A7-E9D1-8542-9F68-1F17FA26694A}" type="slidenum">
              <a:rPr noProof="1"/>
              <a:t/>
            </a:fld>
            <a:endParaRPr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11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GpY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CIgAAbxEAAEA4AACkHwAAEAAAACYAAAAIAAAA//////////8="/>
              </a:ext>
            </a:extLst>
          </p:cNvSpPr>
          <p:nvPr/>
        </p:nvSpPr>
        <p:spPr>
          <a:xfrm flipH="1">
            <a:off x="5568950" y="2834005"/>
            <a:ext cx="3575050" cy="2309495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" name="Google Shape;111;p11"/>
          <p:cNvGrpSpPr>
            <a:extLst>
              <a:ext uri="smNativeData">
                <pr:smNativeData xmlns:pr="smNativeData" val="SMDATA_7_nZnZXRMAAAAlAAAAAQAAAA8BAAAAkAAAAEgAAACQAAAASAAAAAAAAAAAAAAAAAAAABcAAAAUAAAAAAAAAAAAAAD/fwAA/38AAAAAAAAJAAAABAAAAD8DAAAMAAAAEAAAAAAAAAAAAAAAAAAAAAAAAAAfAAAAVAAAAAAAAAAAAAAAAAAAAAAAAAAAAAAAAAAAAAAAAAAAAAAAAAAAAAAAAAAAAAAAAAAAAAAAAAAAAAAAAAAAAAAAAAAAAAAAAAAAAAAAAAAAAAAAAAAAACEAAAAYAAAAFAAAAKkkAABYGQAAKzQAAKQfAAAQAAAAJgAAAAgAAAD/////AAAAAA=="/>
              </a:ext>
            </a:extLst>
          </p:cNvGrpSpPr>
          <p:nvPr/>
        </p:nvGrpSpPr>
        <p:grpSpPr>
          <a:xfrm>
            <a:off x="5959475" y="4119880"/>
            <a:ext cx="2520950" cy="1023620"/>
            <a:chOff x="5959475" y="4119880"/>
            <a:chExt cx="2520950" cy="1023620"/>
          </a:xfrm>
        </p:grpSpPr>
        <p:sp>
          <p:nvSpPr>
            <p:cNvPr id="6" name="Google Shape;112;p11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F5AsE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C0KQAAWBkAACs0AACkHwAAAAAAACYAAAAIAAAA//////////8="/>
                </a:ext>
              </a:extLst>
            </p:cNvSpPr>
            <p:nvPr/>
          </p:nvSpPr>
          <p:spPr>
            <a:xfrm>
              <a:off x="6779260" y="4119880"/>
              <a:ext cx="1701165" cy="1023620"/>
            </a:xfrm>
            <a:prstGeom prst="parallelogram">
              <a:avLst>
                <a:gd name="adj" fmla="val 90759"/>
              </a:avLst>
            </a:prstGeom>
            <a:solidFill>
              <a:srgbClr val="C4A15A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13;p11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EeI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AvJwAAWBkAAKUxAACkHwAAAAAAACYAAAAIAAAA//////////8="/>
                </a:ext>
              </a:extLst>
            </p:cNvSpPr>
            <p:nvPr/>
          </p:nvSpPr>
          <p:spPr>
            <a:xfrm>
              <a:off x="6369685" y="4119880"/>
              <a:ext cx="1700530" cy="1023620"/>
            </a:xfrm>
            <a:prstGeom prst="parallelogram">
              <a:avLst>
                <a:gd name="adj" fmla="val 90759"/>
              </a:avLst>
            </a:prstGeom>
            <a:solidFill>
              <a:srgbClr val="C4A15A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114;p11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CpJAAAWBkAACAvAACkHwAAAAAAACYAAAAIAAAA//////////8="/>
                </a:ext>
              </a:extLst>
            </p:cNvSpPr>
            <p:nvPr/>
          </p:nvSpPr>
          <p:spPr>
            <a:xfrm>
              <a:off x="5959475" y="4119880"/>
              <a:ext cx="1701165" cy="1023620"/>
            </a:xfrm>
            <a:prstGeom prst="parallelogram">
              <a:avLst>
                <a:gd name="adj" fmla="val 90759"/>
              </a:avLst>
            </a:prstGeom>
            <a:solidFill>
              <a:srgbClr val="C4A15A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" name="Google Shape;115;p11"/>
          <p:cNvGrpSpPr>
            <a:extLst>
              <a:ext uri="smNativeData">
                <pr:smNativeData xmlns:pr="smNativeData" val="SMDATA_7_nZnZX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DoBAAAAAAAAbBIAAKoGAAAQAAAAJgAAAAgAAAD/////AAAAAA=="/>
              </a:ext>
            </a:extLst>
          </p:cNvGrpSpPr>
          <p:nvPr/>
        </p:nvGrpSpPr>
        <p:grpSpPr>
          <a:xfrm>
            <a:off x="199390" y="0"/>
            <a:ext cx="2795270" cy="1083310"/>
            <a:chOff x="199390" y="0"/>
            <a:chExt cx="2795270" cy="1083310"/>
          </a:xfrm>
        </p:grpSpPr>
        <p:sp>
          <p:nvSpPr>
            <p:cNvPr id="10" name="Google Shape;116;p11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LTACU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DSBgAAAAAAAGwSAACqBgAAAAAAACYAAAAIAAAA//////////8="/>
                </a:ext>
              </a:extLst>
            </p:cNvSpPr>
            <p:nvPr/>
          </p:nvSpPr>
          <p:spPr>
            <a:xfrm>
              <a:off x="1108710" y="0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17;p11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Bk//4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AGBAAAAAAAAKAPAACqBgAAAAAAACYAAAAIAAAA//////////8="/>
                </a:ext>
              </a:extLst>
            </p:cNvSpPr>
            <p:nvPr/>
          </p:nvSpPr>
          <p:spPr>
            <a:xfrm>
              <a:off x="654050" y="0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18;p11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IbAA0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A6AQAAAAAAANQMAACqBgAAAAAAACYAAAAIAAAA//////////8="/>
                </a:ext>
              </a:extLst>
            </p:cNvSpPr>
            <p:nvPr/>
          </p:nvSpPr>
          <p:spPr>
            <a:xfrm>
              <a:off x="199390" y="0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" name="Google Shape;119;p11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OKA4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CAAAgwgAALovAAAAEQAAEAAAACYAAAAIAAAAvbAAAAAAAAA="/>
              </a:ext>
            </a:extLst>
          </p:cNvSpPr>
          <p:nvPr>
            <p:ph type="title"/>
          </p:nvPr>
        </p:nvSpPr>
        <p:spPr>
          <a:xfrm>
            <a:off x="1385570" y="1383665"/>
            <a:ext cx="6372860" cy="137985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9pPr>
          </a:lstStyle>
          <a:p>
            <a:pPr/>
            <a:r>
              <a:t>xx%</a:t>
            </a:r>
          </a:p>
        </p:txBody>
      </p:sp>
      <p:sp>
        <p:nvSpPr>
          <p:cNvPr id="12" name="Google Shape;120;p11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MmAy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CAAAnhEAALovAACQFQAAEAAAACYAAAAIAAAAPbAAAAAAAAA="/>
              </a:ext>
            </a:extLst>
          </p:cNvSpPr>
          <p:nvPr>
            <p:ph idx="1"/>
          </p:nvPr>
        </p:nvSpPr>
        <p:spPr>
          <a:xfrm>
            <a:off x="1385570" y="2863850"/>
            <a:ext cx="6372860" cy="64135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 algn="ctr"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lvl1pPr>
            <a:lvl2pPr marL="914400" indent="-298450" algn="ctr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</a:lvl2pPr>
            <a:lvl3pPr marL="1371600" indent="-298450" algn="ctr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</a:lvl3pPr>
            <a:lvl4pPr marL="1828800" indent="-298450" algn="ctr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●"/>
            </a:lvl4pPr>
            <a:lvl5pPr marL="2286000" indent="-298450" algn="ctr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</a:lvl5pPr>
            <a:lvl6pPr marL="2743200" indent="-298450" algn="ctr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</a:lvl6pPr>
            <a:lvl7pPr marL="3200400" indent="-298450" algn="ctr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●"/>
            </a:lvl7pPr>
            <a:lvl8pPr marL="3657600" indent="-298450" algn="ctr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</a:lvl8pPr>
            <a:lvl9pPr marL="4114800" indent="-298450" algn="ctr">
              <a:spcBef>
                <a:spcPts val="1600"/>
              </a:spcBef>
              <a:spcAft>
                <a:spcPts val="160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</a:lvl9pPr>
          </a:lstStyle>
          <a:p>
            <a:pPr/>
          </a:p>
        </p:txBody>
      </p:sp>
      <p:sp>
        <p:nvSpPr>
          <p:cNvPr id="13" name="Google Shape;121;p11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LbAt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>
              <a:defRPr noProof="1"/>
            </a:pPr>
            <a:fld id="{3CD08A82-CCD1-857C-9F68-3A29C426696F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;p12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IyAj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>
              <a:defRPr noProof="1"/>
            </a:pPr>
            <a:fld id="{3CD0A050-1ED1-8556-9F68-E803EE2669BD}" type="slidenum"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BD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FwcAAFU2AADzGw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lvl1pPr>
          </a:lstStyle>
          <a:p>
            <a:pPr/>
            <a:fld id="{3CD0E4F6-B8D1-8512-9F68-4E47AA26691B}" type="slidenum">
              <a:t/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VRQAAEI0AACeGgAAEAAAACYAAAAIAAAAAQAAAAAAAAA=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715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ZnZXRMAAAAlAAAAZAAAAA0AAAAAkAAAAJAAAACQAAAAkAAAAAAAAAAC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aQ0AAEI0AABVFAAAEAAAACYAAAAIAAAAgQAAAAAAAAA="/>
              </a:ext>
            </a:extLst>
          </p:cNvSpPr>
          <p:nvPr>
            <p:ph idx="1"/>
          </p:nvPr>
        </p:nvSpPr>
        <p:spPr>
          <a:xfrm>
            <a:off x="722630" y="2179955"/>
            <a:ext cx="7772400" cy="112522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lvl1pPr>
          </a:lstStyle>
          <a:p>
            <a:pPr/>
            <a:fld id="{3CD0CC40-0ED1-853A-9F68-F86F822669AD}" type="slidenum">
              <a:t/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BD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lvl1pPr>
          </a:lstStyle>
          <a:p>
            <a:pPr/>
            <a:fld id="{3CD0DA21-6FD1-852C-9F68-9979942669CC}" type="slidenum">
              <a:t/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NumberArea1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lvl1pPr>
          </a:lstStyle>
          <a:p>
            <a:pPr/>
            <a:fld id="{3CD0F8B2-FCD1-850E-9F68-0A5BB626695F}" type="slidenum">
              <a:t/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BD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Q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FwcAAFU2AADzGwAAEAAAACYAAAAIAAAAAoAAAAAAAAA="/>
              </a:ext>
            </a:extLst>
          </p:cNvSpPr>
          <p:nvPr>
            <p:ph idx="1"/>
          </p:nvPr>
        </p:nvSpPr>
        <p:spPr/>
        <p:txBody>
          <a:bodyPr vert="vert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lvl1pPr>
          </a:lstStyle>
          <a:p>
            <a:pPr/>
            <a:fld id="{3CD0B4D6-98D1-8542-9F68-6E17FA26693B}" type="slidenum">
              <a:t/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nZnZXRMAAAAlAAAAZAAAAA0AAAAAkAAAAJAAAACQAAAAkAAAAAAAAAACAAAAAQ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RAEAAHA1AABEHAAAEAAAACYAAAAIAAAAgwAAAAAAAAA=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</p:spPr>
        <p:txBody>
          <a:bodyPr vert="vert" wrap="square" lIns="91440" tIns="91440" rIns="91440" bIns="9144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Q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AEAANgnAABEHAAAEAAAACYAAAAIAAAAA4AAAAAAAAA=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</p:spPr>
        <p:txBody>
          <a:bodyPr vert="vert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lvl1pPr>
          </a:lstStyle>
          <a:p>
            <a:pPr/>
            <a:fld id="{3CD0C6E5-ABD1-8530-9F68-5D6588266908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;p3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B/scLE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DHQAANQ4AAEA4AACkHwAAEAAAACYAAAAIAAAA//////////8="/>
              </a:ext>
            </a:extLst>
          </p:cNvSpPr>
          <p:nvPr/>
        </p:nvSpPr>
        <p:spPr>
          <a:xfrm flipH="1">
            <a:off x="4756785" y="2309495"/>
            <a:ext cx="4387215" cy="2834005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" name="Google Shape;39;p3"/>
          <p:cNvGrpSpPr>
            <a:extLst>
              <a:ext uri="smNativeData">
                <pr:smNativeData xmlns:pr="smNativeData" val="SMDATA_7_nZnZX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GoiAABeGAAAUTQAAKQfAAAQAAAAJgAAAAgAAAD/////AAAAAA=="/>
              </a:ext>
            </a:extLst>
          </p:cNvGrpSpPr>
          <p:nvPr/>
        </p:nvGrpSpPr>
        <p:grpSpPr>
          <a:xfrm>
            <a:off x="5594350" y="3961130"/>
            <a:ext cx="2910205" cy="1182370"/>
            <a:chOff x="5594350" y="3961130"/>
            <a:chExt cx="2910205" cy="1182370"/>
          </a:xfrm>
        </p:grpSpPr>
        <p:sp>
          <p:nvSpPr>
            <p:cNvPr id="6" name="Google Shape;40;p3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XBwOU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A8KAAAXhgAAFE0AACkHwAAAAAAACYAAAAIAAAA//////////8="/>
                </a:ext>
              </a:extLst>
            </p:cNvSpPr>
            <p:nvPr/>
          </p:nvSpPr>
          <p:spPr>
            <a:xfrm>
              <a:off x="6540500" y="3961130"/>
              <a:ext cx="1964055" cy="1182370"/>
            </a:xfrm>
            <a:prstGeom prst="parallelogram">
              <a:avLst>
                <a:gd name="adj" fmla="val 90759"/>
              </a:avLst>
            </a:prstGeom>
            <a:solidFill>
              <a:srgbClr val="C4A15A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41;p3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O6iXFE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BTJQAAXhgAAGgxAACkHwAAAAAAACYAAAAIAAAA//////////8="/>
                </a:ext>
              </a:extLst>
            </p:cNvSpPr>
            <p:nvPr/>
          </p:nvSpPr>
          <p:spPr>
            <a:xfrm>
              <a:off x="6067425" y="3961130"/>
              <a:ext cx="1964055" cy="1182370"/>
            </a:xfrm>
            <a:prstGeom prst="parallelogram">
              <a:avLst>
                <a:gd name="adj" fmla="val 90759"/>
              </a:avLst>
            </a:prstGeom>
            <a:solidFill>
              <a:srgbClr val="C4A15A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42;p3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MJADl4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BqIgAAXhgAAH8uAACkHwAAAAAAACYAAAAIAAAA//////////8="/>
                </a:ext>
              </a:extLst>
            </p:cNvSpPr>
            <p:nvPr/>
          </p:nvSpPr>
          <p:spPr>
            <a:xfrm>
              <a:off x="5594350" y="3961130"/>
              <a:ext cx="1964055" cy="1182370"/>
            </a:xfrm>
            <a:prstGeom prst="parallelogram">
              <a:avLst>
                <a:gd name="adj" fmla="val 90759"/>
              </a:avLst>
            </a:prstGeom>
            <a:solidFill>
              <a:srgbClr val="C4A15A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" name="Google Shape;43;p3"/>
          <p:cNvGrpSpPr>
            <a:extLst>
              <a:ext uri="smNativeData">
                <pr:smNativeData xmlns:pr="smNativeData" val="SMDATA_7_nZnZXRMAAAAlAAAAAQAAAA8BAAAAkAAAAEgAAACQAAAASAAAAAAAAAAAAAAAAAAAABcAAAAUAAAAAAAAAAAAAAD/fwAA/38AAAAAAAAJAAAABAAAAOBx8wAMAAAAEAAAAAAAAAAAAAAAAAAAAAAAAAAfAAAAVAAAAAAAAAAAAAAAAAAAAAAAAAAAAAAAAAAAAAAAAAAAAAAAAAAAAAAAAAAAAAAAAAAAAAAAAAAAAAAAAAAAAAAAAAAAAAAAAAAAAAAAAAAAAAAAAAAAACEAAAAYAAAAFAAAADoBAAAAAAAAbBIAAKoGAAAQAAAAJgAAAAgAAAD/////AAAAAA=="/>
              </a:ext>
            </a:extLst>
          </p:cNvGrpSpPr>
          <p:nvPr/>
        </p:nvGrpSpPr>
        <p:grpSpPr>
          <a:xfrm>
            <a:off x="199390" y="0"/>
            <a:ext cx="2795270" cy="1083310"/>
            <a:chOff x="199390" y="0"/>
            <a:chExt cx="2795270" cy="1083310"/>
          </a:xfrm>
        </p:grpSpPr>
        <p:sp>
          <p:nvSpPr>
            <p:cNvPr id="10" name="Google Shape;44;p3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IKoE/8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DSBgAAAAAAAGwSAACqBgAAAAAAACYAAAAIAAAA//////////8="/>
                </a:ext>
              </a:extLst>
            </p:cNvSpPr>
            <p:nvPr/>
          </p:nvSpPr>
          <p:spPr>
            <a:xfrm>
              <a:off x="1108710" y="0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45;p3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MFnIow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AGBAAAAAAAAKAPAACqBgAAAAAAACYAAAAIAAAA//////////8="/>
                </a:ext>
              </a:extLst>
            </p:cNvSpPr>
            <p:nvPr/>
          </p:nvSpPr>
          <p:spPr>
            <a:xfrm>
              <a:off x="654050" y="0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46;p3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szqa0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A6AQAAAAAAANQMAACqBgAAAAAAACYAAAAIAAAA//////////8="/>
                </a:ext>
              </a:extLst>
            </p:cNvSpPr>
            <p:nvPr/>
          </p:nvSpPr>
          <p:spPr>
            <a:xfrm>
              <a:off x="199390" y="0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" name="Google Shape;47;p3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ESXES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CwAAvgoAALMsAADeFAAAEAAAACYAAAAIAAAAvbAAAAAAAAA="/>
              </a:ext>
            </a:extLst>
          </p:cNvSpPr>
          <p:nvPr>
            <p:ph type="title"/>
          </p:nvPr>
        </p:nvSpPr>
        <p:spPr>
          <a:xfrm>
            <a:off x="1888490" y="1746250"/>
            <a:ext cx="5377815" cy="164592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9pPr>
          </a:lstStyle>
          <a:p>
            <a:pPr/>
          </a:p>
        </p:txBody>
      </p:sp>
      <p:sp>
        <p:nvSpPr>
          <p:cNvPr id="12" name="Google Shape;48;p3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BwS8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>
              <a:defRPr noProof="1"/>
            </a:pPr>
            <a:fld id="{3CD096BF-F1D1-8560-9F68-0735D8266952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;p4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OjxQtEMAAAAEAAAAAAAAAAAAAAAAAAAAAAAAAAeAAAAaAAAAAAAAAAAAAAAAAAAAAAAAAAAAAAAECcAABAnAAAAAAAAAAAAAAAAAAAAAAAAAAAAAAAAAAAAAAAAAAAAABQAAAAAAAAAwMD/AAAAAABkAAAAMgAAAAAAAABkAAAAAAAAAH9/fwAKAAAAHwAAAFQAAADZ2dkAr3tRAQAAAAAAAAAAAAAAAAAAAAAAAAAAAAAAAAAAAAAAAAAA////An9/fwAjOkQ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51;p4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Oa6mN8MAAAAEAAAAAAAAAAAAAAAAAAAAAAAAAAeAAAAaAAAAAAAAAAAAAAAAAAAAAAAAAAAAAAAECcAABAnAAAAAAAAAAAAAAAAAAAAAAAAAAAAAAAAAAAAAAAAAAAAABQAAAAAAAAAwMD/AAAAAABkAAAAMgAAAAAAAABkAAAAAAAAAH9/fwAKAAAAHwAAAFQAAADEoVoAr3tRAQAAAAAAAAAAAAAAAAAAAAAAAAAAAAAAAAAAAAAAAAAA////An9/fwAjOkQ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rgbClr val="C4A15A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52;p4"/>
          <p:cNvSpPr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IjHDFAMAAAAEAAAAAAAAAAAAAAAAAAAAAAAAAAeAAAAaAAAAAAAAAAAAAAAAAAAAAAAAAAAAAAAECcAABAnAAAAAAAAAAAAAAAAAAAAAAAAAAAAAAAAAAAAAAAAAAAAAGgBAAAAAAAAwMD/AAAAAAAAAAAAAAAAAAAAAABkAAAAAAAAAH9/fwAKAAAAHwAAAFQAAAD///8Ar3tRAQAAAAAAAAAAAAAAAAAAAAAAAAAAAAAAAAAAAAAAAAAA////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53;p4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VKIZ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DYzAAATCwAAEAAAACYAAAAIAAAAPbAAAAAAAAA="/>
              </a:ext>
            </a:extLst>
          </p:cNvSpPr>
          <p:nvPr>
            <p:ph type="title"/>
          </p:nvPr>
        </p:nvSpPr>
        <p:spPr>
          <a:xfrm>
            <a:off x="819150" y="845820"/>
            <a:ext cx="7505700" cy="9544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pPr/>
          </a:p>
        </p:txBody>
      </p:sp>
      <p:sp>
        <p:nvSpPr>
          <p:cNvPr id="6" name="Google Shape;54;p4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MN4OA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PwwAADYzAABOGwAAEAAAACYAAAAIAAAAPbAAAAAAAAA="/>
              </a:ext>
            </a:extLst>
          </p:cNvSpPr>
          <p:nvPr>
            <p:ph idx="1"/>
          </p:nvPr>
        </p:nvSpPr>
        <p:spPr>
          <a:xfrm>
            <a:off x="819150" y="1990725"/>
            <a:ext cx="7505700" cy="24479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lvl1pPr>
            <a:lvl2pPr marL="9144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</a:lvl2pPr>
            <a:lvl3pPr marL="13716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</a:lvl3pPr>
            <a:lvl4pPr marL="18288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●"/>
            </a:lvl4pPr>
            <a:lvl5pPr marL="22860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</a:lvl5pPr>
            <a:lvl6pPr marL="27432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</a:lvl6pPr>
            <a:lvl7pPr marL="32004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●"/>
            </a:lvl7pPr>
            <a:lvl8pPr marL="36576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</a:lvl8pPr>
            <a:lvl9pPr marL="4114800" indent="-298450">
              <a:spcBef>
                <a:spcPts val="1600"/>
              </a:spcBef>
              <a:spcAft>
                <a:spcPts val="160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</a:lvl9pPr>
          </a:lstStyle>
          <a:p>
            <a:pPr/>
          </a:p>
        </p:txBody>
      </p:sp>
      <p:sp>
        <p:nvSpPr>
          <p:cNvPr id="7" name="Google Shape;55;p4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K+Ejv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3CD09932-7CD1-856F-9F68-8A3AD72669DF}" type="slidenum">
              <a:rPr noProof="1"/>
              <a:t/>
            </a:fld>
            <a:endParaRPr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;p5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HHHsN8MAAAAEAAAAAAAAAAAAAAAAAAAAAAAAAAeAAAAaAAAAAAAAAAAAAAAAAAAAAAAAAAAAAAAECcAABAnAAAAAAAAAAAAAAAAAAAAAAAAAAAAAAAAAAAAAAAAAAAAABQAAAAAAAAAwMD/AAAAAABkAAAAMgAAAAAAAABkAAAAAAAAAH9/fwAKAAAAHwAAAFQAAADZ2dkAAAAAAQAAAAAAAAAAAAAAAAAAAAAAAAAAAAAAAAAAAAAAAAAAAAAAAn9/fwAAAAA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58;p5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J0uIds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rgbClr val="C4A15A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59;p5"/>
          <p:cNvSpPr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D1zOgoMAAAAEAAAAAAAAAAAAAAAAAAAAAAAAAAeAAAAaAAAAAAAAAAAAAAAAAAAAAAAAAAAAAAAECcAABAnAAAAAAAAAAAAAAAAAAAAAAAAAAAAAAAAAAAAAAAAAAAAAGgBAAAAAAAAwMD/AAAAAAAAAAAAAAAAAAAAAABkAAAAAAAAAH9/fwAKAAAAHwAAAFQAAAD///8AAAAAAQAAAAAAAAAAAAAAAAAAAAAAAAAAAAAAAAAAAAAAAAAAAAAA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60;p5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EyQDh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DYzAAATCwAAEAAAACYAAAAIAAAAPbAAAAAAAAA="/>
              </a:ext>
            </a:extLst>
          </p:cNvSpPr>
          <p:nvPr>
            <p:ph type="title"/>
          </p:nvPr>
        </p:nvSpPr>
        <p:spPr>
          <a:xfrm>
            <a:off x="819150" y="845820"/>
            <a:ext cx="7505700" cy="9544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pPr/>
          </a:p>
        </p:txBody>
      </p:sp>
      <p:sp>
        <p:nvSpPr>
          <p:cNvPr id="6" name="Google Shape;61;p5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R2hb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PwwAALcbAABOGwAAEAAAACYAAAAIAAAAPbAAAAAAAAA="/>
              </a:ext>
            </a:extLst>
          </p:cNvSpPr>
          <p:nvPr>
            <p:ph idx="1"/>
          </p:nvPr>
        </p:nvSpPr>
        <p:spPr>
          <a:xfrm>
            <a:off x="819150" y="1990725"/>
            <a:ext cx="3686175" cy="24479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lvl1pPr>
            <a:lvl2pPr marL="9144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</a:lvl2pPr>
            <a:lvl3pPr marL="13716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</a:lvl3pPr>
            <a:lvl4pPr marL="18288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●"/>
            </a:lvl4pPr>
            <a:lvl5pPr marL="22860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</a:lvl5pPr>
            <a:lvl6pPr marL="27432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</a:lvl6pPr>
            <a:lvl7pPr marL="32004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●"/>
            </a:lvl7pPr>
            <a:lvl8pPr marL="36576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</a:lvl8pPr>
            <a:lvl9pPr marL="4114800" indent="-298450">
              <a:spcBef>
                <a:spcPts val="1600"/>
              </a:spcBef>
              <a:spcAft>
                <a:spcPts val="160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</a:lvl9pPr>
          </a:lstStyle>
          <a:p>
            <a:pPr/>
          </a:p>
        </p:txBody>
      </p:sp>
      <p:sp>
        <p:nvSpPr>
          <p:cNvPr id="7" name="Google Shape;62;p5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i+A1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JHAAAPwwAADYzAABOGwAAEAAAACYAAAAIAAAAPbAAAAAAAAA="/>
              </a:ext>
            </a:extLst>
          </p:cNvSpPr>
          <p:nvPr>
            <p:ph idx="2"/>
          </p:nvPr>
        </p:nvSpPr>
        <p:spPr>
          <a:xfrm>
            <a:off x="4638675" y="1990725"/>
            <a:ext cx="3686175" cy="24479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lvl1pPr>
            <a:lvl2pPr marL="9144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</a:lvl2pPr>
            <a:lvl3pPr marL="13716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</a:lvl3pPr>
            <a:lvl4pPr marL="18288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●"/>
            </a:lvl4pPr>
            <a:lvl5pPr marL="22860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</a:lvl5pPr>
            <a:lvl6pPr marL="27432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</a:lvl6pPr>
            <a:lvl7pPr marL="32004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●"/>
            </a:lvl7pPr>
            <a:lvl8pPr marL="36576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</a:lvl8pPr>
            <a:lvl9pPr marL="4114800" indent="-298450">
              <a:spcBef>
                <a:spcPts val="1600"/>
              </a:spcBef>
              <a:spcAft>
                <a:spcPts val="160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</a:lvl9pPr>
          </a:lstStyle>
          <a:p>
            <a:pPr/>
          </a:p>
        </p:txBody>
      </p:sp>
      <p:sp>
        <p:nvSpPr>
          <p:cNvPr id="8" name="Google Shape;63;p5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CSyg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>
              <a:defRPr noProof="1"/>
            </a:pPr>
            <a:fld id="{3CD0F194-DAD1-8507-9F68-2C52BF266979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6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w2gscMAAAAEAAAAAAAAAAAAAAAAAAAAAAAAAAeAAAAaAAAAAAAAAAAAAAAAAAAAAAAAAAAAAAAECcAABAnAAAAAAAAAAAAAAAAAAAAAAAAAAAAAAAAAAAAAAAAAAAAABQAAAAAAAAAwMD/AAAAAABkAAAAMgAAAAAAAABkAAAAAAAAAH9/fwAKAAAAHwAAAFQAAADZ2dkAAAAAAQAAAAAAAAAAAAAAAAAAAAAAAAAAAAAAAAAAAAAAAAAAAAAAAn9/fwAAAAA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66;p6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Dlqjp8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rgbClr val="C4A15A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67;p6"/>
          <p:cNvSpPr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I6FQ3MMAAAAEAAAAAAAAAAAAAAAAAAAAAAAAAAeAAAAaAAAAAAAAAAAAAAAAAAAAAAAAAAAAAAAECcAABAnAAAAAAAAAAAAAAAAAAAAAAAAAAAAAAAAAAAAAAAAAAAAAGgBAAAAAAAAwMD/AAAAAAAAAAAAAAAAAAAAAABkAAAAAAAAAH9/fwAKAAAAHwAAAFQAAAD///8AAAAAAQAAAAAAAAAAAAAAAAAAAAAAAAAAAAAAAAAAAAAAAAAAAAAA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68;p6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Lpd1d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DYzAAATCwAAEAAAACYAAAAIAAAAPbAAAAAAAAA="/>
              </a:ext>
            </a:extLst>
          </p:cNvSpPr>
          <p:nvPr>
            <p:ph type="title"/>
          </p:nvPr>
        </p:nvSpPr>
        <p:spPr>
          <a:xfrm>
            <a:off x="819150" y="845820"/>
            <a:ext cx="7505700" cy="9544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pPr/>
          </a:p>
        </p:txBody>
      </p:sp>
      <p:sp>
        <p:nvSpPr>
          <p:cNvPr id="6" name="Google Shape;69;p6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C37pP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>
              <a:defRPr noProof="1"/>
            </a:pPr>
            <a:fld id="{3CD09F20-6ED1-8569-9F68-983CD12669CD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7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ChCW4MAAAAEAAAAAAAAAAAAAAAAAAAAAAAAAAeAAAAaAAAAAAAAAAAAAAAAAAAAAAAAAAAAAAAECcAABAnAAAAAAAAAAAAAAAAAAAAAAAAAAAAAAAAAAAAAAAAAAAAABQAAAAAAAAAwMD/AAAAAABkAAAAMgAAAAAAAABkAAAAAAAAAH9/fwAKAAAAHwAAAFQAAADZ2dkAAAAAAQAAAAAAAAAAAAAAAAAAAAAAAAAAAAAAAAAAAAAAAAAAAAAAAn9/fwAAAAA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72;p7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JZSJyA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rgbClr val="233A44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73;p7"/>
          <p:cNvSpPr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H9k0xoMAAAAEAAAAAAAAAAAAAAAAAAAAAAAAAAeAAAAaAAAAAAAAAAAAAAAAAAAAAAAAAAAAAAAECcAABAnAAAAAAAAAAAAAAAAAAAAAAAAAAAAAAAAAAAAAAAAAAAAAGgBAAAAAAAAwMD/AAAAAAAAAAAAAAAAAAAAAABkAAAAAAAAAH9/fwAKAAAAHwAAAFQAAAD///8AAAAAAQAAAAAAAAAAAAAAAAAAAAAAAAAAAAAAAAAAAAAAAAAAAAAA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74;p7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I44Zh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NsbAAC2DQAAEAAAACYAAAAIAAAAPbAAAAAAAAA="/>
              </a:ext>
            </a:extLst>
          </p:cNvSpPr>
          <p:nvPr>
            <p:ph type="title"/>
          </p:nvPr>
        </p:nvSpPr>
        <p:spPr>
          <a:xfrm>
            <a:off x="819150" y="845820"/>
            <a:ext cx="3709035" cy="138303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pPr/>
          </a:p>
        </p:txBody>
      </p:sp>
      <p:sp>
        <p:nvSpPr>
          <p:cNvPr id="6" name="Google Shape;75;p7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xg3V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cBQAARA4AAO0bAABOGwAAEAAAACYAAAAIAAAAPbAAAAAAAAA="/>
              </a:ext>
            </a:extLst>
          </p:cNvSpPr>
          <p:nvPr>
            <p:ph idx="1"/>
          </p:nvPr>
        </p:nvSpPr>
        <p:spPr>
          <a:xfrm>
            <a:off x="830580" y="2319020"/>
            <a:ext cx="3709035" cy="211963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lvl1pPr>
            <a:lvl2pPr marL="9144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</a:lvl2pPr>
            <a:lvl3pPr marL="13716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</a:lvl3pPr>
            <a:lvl4pPr marL="18288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●"/>
            </a:lvl4pPr>
            <a:lvl5pPr marL="22860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</a:lvl5pPr>
            <a:lvl6pPr marL="27432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</a:lvl6pPr>
            <a:lvl7pPr marL="32004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●"/>
            </a:lvl7pPr>
            <a:lvl8pPr marL="36576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</a:lvl8pPr>
            <a:lvl9pPr marL="4114800" indent="-298450">
              <a:spcBef>
                <a:spcPts val="1600"/>
              </a:spcBef>
              <a:spcAft>
                <a:spcPts val="160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</a:lvl9pPr>
          </a:lstStyle>
          <a:p>
            <a:pPr/>
          </a:p>
        </p:txBody>
      </p:sp>
      <p:sp>
        <p:nvSpPr>
          <p:cNvPr id="7" name="Google Shape;76;p7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0JnB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>
              <a:defRPr noProof="1"/>
            </a:pPr>
            <a:fld id="{3CD0DAD7-99D1-852C-9F68-6F799426693A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8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Bu8YwMAAAAEAAAAAAAAAAAAAAAAAAAAAAAAAAeAAAAaAAAAAAAAAAAAAAAAAAAAAAAAAAAAAAAECcAABAnAAAAAAAAAAAAAAAAAAAAAAAAAAAAAAAAAAAAAAAAAAAAABQAAAAAAAAAwMD/AAAAAABkAAAAMgAAAAAAAABkAAAAAAAAAH9/fwAKAAAAHwAAAFQAAAAWPvUAAAAAAQAAAAAAAAAAAAAAAAAAAAAAAAAAAAAAAAAAAAAAAAAAAAAAAn9/fwAAAAADzMzMAMDA/wB/f38AAAAAAAAAAAAAAAAAAAAAAAAAAAAhAAAAGAAAABQAAAAAAAAAXhEAAFUtAACfHwAAEAAAACYAAAAIAAAA//////////8="/>
              </a:ext>
            </a:extLst>
          </p:cNvSpPr>
          <p:nvPr/>
        </p:nvSpPr>
        <p:spPr>
          <a:xfrm>
            <a:off x="0" y="2823210"/>
            <a:ext cx="7369175" cy="2317115"/>
          </a:xfrm>
          <a:prstGeom prst="rtTriangle">
            <a:avLst/>
          </a:prstGeom>
          <a:solidFill>
            <a:srgbClr val="163EF5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79;p8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Mlp+IEMAAAAEAAAAAAAAAAAAAAAAAAAAAAAAAAeAAAAaAAAAAAAAAAAAAAAAAAAAAAAAAAAAAAAECcAABAnAAAAAAAAAAAAAAAAAAAAAAAAAAAAAAAAAAAAAAAAAAAAABQAAAAAAAAAwMD/AAAAAABkAAAAMgAAAAAAAABkAAAAAAAAAH9/fwAKAAAAHwAAAFQAAADZ2dkAAAAAAQAAAAAAAAAAAAAAAAAAAAAAAAAAAAAAAAAAAAAAAAAAAAAAAn9/fwAAAAADzMzMAMDA/wB/f38AAAAAAAAAAAAAAAAAAAAAAAAAAAAhAAAAGAAAABQAAAALFgAAjwkAAEA4AACkHwAAEAAAACYAAAAIAAAA//////////8="/>
              </a:ext>
            </a:extLst>
          </p:cNvSpPr>
          <p:nvPr/>
        </p:nvSpPr>
        <p:spPr>
          <a:xfrm flipH="1">
            <a:off x="3583305" y="1553845"/>
            <a:ext cx="5560695" cy="3589655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" name="Google Shape;80;p8"/>
          <p:cNvGrpSpPr>
            <a:extLst>
              <a:ext uri="smNativeData">
                <pr:smNativeData xmlns:pr="smNativeData" val="SMDATA_7_nZnZX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JMBAAAAAAAAbQ8AAGsGAAAQAAAAJgAAAAgAAAD/////AAAAAA=="/>
              </a:ext>
            </a:extLst>
          </p:cNvGrpSpPr>
          <p:nvPr/>
        </p:nvGrpSpPr>
        <p:grpSpPr>
          <a:xfrm>
            <a:off x="255905" y="0"/>
            <a:ext cx="2251710" cy="1043305"/>
            <a:chOff x="255905" y="0"/>
            <a:chExt cx="2251710" cy="1043305"/>
          </a:xfrm>
        </p:grpSpPr>
        <p:sp>
          <p:nvSpPr>
            <p:cNvPr id="7" name="Google Shape;81;p8"/>
            <p:cNvSpPr>
              <a:extLst>
                <a:ext uri="smNativeData">
                  <pr:smNativeData xmlns:pr="smNativeData" val="SMDATA_13_nZnZXRMAAAAlAAAAZwAAAA0AAAAAkAAAAJAAAACQAAAAkAAAAAAAAAABAAAAAAAAAAEAAABQAAAAxeHRCX/3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kUI0I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C2BAAAAAAAAG0PAABrBgAAAAAAACYAAAAIAAAA//////////8="/>
                </a:ext>
              </a:extLst>
            </p:cNvSpPr>
            <p:nvPr/>
          </p:nvSpPr>
          <p:spPr>
            <a:xfrm>
              <a:off x="765810" y="0"/>
              <a:ext cx="1741805" cy="1043305"/>
            </a:xfrm>
            <a:prstGeom prst="parallelogram">
              <a:avLst>
                <a:gd name="adj" fmla="val 93646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82;p8"/>
            <p:cNvSpPr>
              <a:extLst>
                <a:ext uri="smNativeData">
                  <pr:smNativeData xmlns:pr="smNativeData" val="SMDATA_13_nZnZXRMAAAAlAAAAZwAAAA0AAAAAkAAAAJAAAACQAAAAkAAAAAAAAAABAAAAAAAAAAEAAABQAAAAxeHRCX/3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OFtZrM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lAwAAAAAAANsNAABrBgAAAAAAACYAAAAIAAAA//////////8="/>
                </a:ext>
              </a:extLst>
            </p:cNvSpPr>
            <p:nvPr/>
          </p:nvSpPr>
          <p:spPr>
            <a:xfrm>
              <a:off x="511175" y="0"/>
              <a:ext cx="1741170" cy="1043305"/>
            </a:xfrm>
            <a:prstGeom prst="parallelogram">
              <a:avLst>
                <a:gd name="adj" fmla="val 93646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83;p8"/>
            <p:cNvSpPr>
              <a:extLst>
                <a:ext uri="smNativeData">
                  <pr:smNativeData xmlns:pr="smNativeData" val="SMDATA_13_nZnZXRMAAAAlAAAAZwAAAA0AAAAAkAAAAJAAAACQAAAAkAAAAAAAAAABAAAAAAAAAAEAAABQAAAAxeHRCX/3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B1h62I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CTAQAAAAAAAEoMAABrBgAAAAAAACYAAAAIAAAA//////////8="/>
                </a:ext>
              </a:extLst>
            </p:cNvSpPr>
            <p:nvPr/>
          </p:nvSpPr>
          <p:spPr>
            <a:xfrm>
              <a:off x="255905" y="0"/>
              <a:ext cx="1741805" cy="1043305"/>
            </a:xfrm>
            <a:prstGeom prst="parallelogram">
              <a:avLst>
                <a:gd name="adj" fmla="val 93646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" name="Google Shape;84;p8"/>
          <p:cNvSpPr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FUODdoMAAAAEAAAAAAAAAAAAAAAAAAAAAAAAAAeAAAAaAAAAAAAAAAAAAAAAAAAAAAAAAAAAAAAECcAABAnAAAAAAAAAAAAAAAAAAAAAAAAAAAAAAAAAAAAAAAAAAAAAGgBAAAAAAAAwMD/AAAAAAAAAAAAAAAAAAAAAABkAAAAAAAAAH9/fwAKAAAAHwAAAFQAAAD///8AAAAAAQAAAAAAAAAAAAAAAAAAAAAAAAAAAAAAAAAAAAAAAAAAAAAA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" name="Google Shape;85;p8"/>
          <p:cNvGrpSpPr>
            <a:extLst>
              <a:ext uri="smNativeData">
                <pr:smNativeData xmlns:pr="smNativeData" val="SMDATA_7_nZnZX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DcAAADRGwAABAoAAJ0fAAAQAAAAJgAAAAgAAAD/////AAAAAA=="/>
              </a:ext>
            </a:extLst>
          </p:cNvGrpSpPr>
          <p:nvPr/>
        </p:nvGrpSpPr>
        <p:grpSpPr>
          <a:xfrm>
            <a:off x="34925" y="4521835"/>
            <a:ext cx="1593215" cy="617220"/>
            <a:chOff x="34925" y="4521835"/>
            <a:chExt cx="1593215" cy="617220"/>
          </a:xfrm>
        </p:grpSpPr>
        <p:sp>
          <p:nvSpPr>
            <p:cNvPr id="12" name="Google Shape;86;p8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DRKXawMAAAAEAAAAAAAAAAAAAAAAAAAAAAAAAAeAAAAaAAAAAAAAAAAAAAAAAAAAAAAAAAAAAAAECcAABAnAAAAAAAAAAAAAAAAAAAAAAAAAAAAAAAAAAAAAAAAAAAAABQAAAAAAAAAwMD/AAAAAABkAAAAMgAAAAAAAABkAAAAAAAAAH9/fwAKAAAAHwAAAFQAAAAWPvUAAAAAAQAAAAAAAAAAAAAAAAAAAAAAAAAAAAAAAAAAAAAAAAAAAAAAAn9/fwAAAAADzMzMAMDA/wB/f38AAAAAAAAAAAAAAAAAAAAAAAAAAAAhAAAAGAAAABQAAABnAwAA0RsAAAQKAACdHwAAAAAAACYAAAAIAAAA//////////8="/>
                </a:ext>
              </a:extLst>
            </p:cNvSpPr>
            <p:nvPr/>
          </p:nvSpPr>
          <p:spPr>
            <a:xfrm>
              <a:off x="553085" y="4521835"/>
              <a:ext cx="1075055" cy="617220"/>
            </a:xfrm>
            <a:prstGeom prst="parallelogram">
              <a:avLst>
                <a:gd name="adj" fmla="val 90759"/>
              </a:avLst>
            </a:prstGeom>
            <a:solidFill>
              <a:srgbClr val="163EF5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87;p8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NpCkjgMAAAAEAAAAAAAAAAAAAAAAAAAAAAAAAAeAAAAaAAAAAAAAAAAAAAAAAAAAAAAAAAAAAAAECcAABAnAAAAAAAAAAAAAAAAAAAAAAAAAAAAAAAAAAAAAAAAAAAAABQAAAAAAAAAwMD/AAAAAABkAAAAMgAAAAAAAABkAAAAAAAAAH9/fwAKAAAAHwAAAFQAAAAWPvUAAAAAAQAAAAAAAAAAAAAAAAAAAAAAAAAAAAAAAAAAAAAAAAAAAAAAAn9/fwAAAAADzMzMAMDA/wB/f38AAAAAAAAAAAAAAAAAAAAAAAAAAAAhAAAAGAAAABQAAADPAQAA0RsAAGwIAACdHwAAAAAAACYAAAAIAAAA//////////8="/>
                </a:ext>
              </a:extLst>
            </p:cNvSpPr>
            <p:nvPr/>
          </p:nvSpPr>
          <p:spPr>
            <a:xfrm>
              <a:off x="294005" y="4521835"/>
              <a:ext cx="1075055" cy="617220"/>
            </a:xfrm>
            <a:prstGeom prst="parallelogram">
              <a:avLst>
                <a:gd name="adj" fmla="val 90759"/>
              </a:avLst>
            </a:prstGeom>
            <a:solidFill>
              <a:srgbClr val="163EF5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88;p8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OvbEmYMAAAAEAAAAAAAAAAAAAAAAAAAAAAAAAAeAAAAaAAAAAAAAAAAAAAAAAAAAAAAAAAAAAAAECcAABAnAAAAAAAAAAAAAAAAAAAAAAAAAAAAAAAAAAAAAAAAAAAAABQAAAAAAAAAwMD/AAAAAABkAAAAMgAAAAAAAABkAAAAAAAAAH9/fwAKAAAAHwAAAFQAAAAWPvUAAAAAAQAAAAAAAAAAAAAAAAAAAAAAAAAAAAAAAAAAAAAAAAAAAAAAAn9/fwAAAAADzMzMAMDA/wB/f38AAAAAAAAAAAAAAAAAAAAAAAAAAAAhAAAAGAAAABQAAAA3AAAA0RsAANQGAACdHwAAAAAAACYAAAAIAAAA//////////8="/>
                </a:ext>
              </a:extLst>
            </p:cNvSpPr>
            <p:nvPr/>
          </p:nvSpPr>
          <p:spPr>
            <a:xfrm>
              <a:off x="34925" y="4521835"/>
              <a:ext cx="1075055" cy="617220"/>
            </a:xfrm>
            <a:prstGeom prst="parallelogram">
              <a:avLst>
                <a:gd name="adj" fmla="val 90759"/>
              </a:avLst>
            </a:prstGeom>
            <a:solidFill>
              <a:srgbClr val="163EF5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" name="Google Shape;89;p8"/>
          <p:cNvGrpSpPr>
            <a:extLst>
              <a:ext uri="smNativeData">
                <pr:smNativeData xmlns:pr="smNativeData" val="SMDATA_7_nZnZX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DYkAAACAAAAQDgAAMUHAAAQAAAAJgAAAAgAAAD/////AAAAAA=="/>
              </a:ext>
            </a:extLst>
          </p:cNvGrpSpPr>
          <p:nvPr/>
        </p:nvGrpSpPr>
        <p:grpSpPr>
          <a:xfrm>
            <a:off x="5886450" y="1270"/>
            <a:ext cx="3257550" cy="1261745"/>
            <a:chOff x="5886450" y="1270"/>
            <a:chExt cx="3257550" cy="1261745"/>
          </a:xfrm>
        </p:grpSpPr>
        <p:sp>
          <p:nvSpPr>
            <p:cNvPr id="16" name="Google Shape;90;p8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JmSFO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6KgAAAgAAAEA4AADFBwAAAAAAACYAAAAIAAAA//////////8="/>
                </a:ext>
              </a:extLst>
            </p:cNvSpPr>
            <p:nvPr/>
          </p:nvSpPr>
          <p:spPr>
            <a:xfrm>
              <a:off x="6945630" y="1270"/>
              <a:ext cx="2198370" cy="1261745"/>
            </a:xfrm>
            <a:prstGeom prst="parallelogram">
              <a:avLst>
                <a:gd name="adj" fmla="val 9075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91;p8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9Lig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4JwAAAgAAAP40AADFBwAAAAAAACYAAAAIAAAA//////////8="/>
                </a:ext>
              </a:extLst>
            </p:cNvSpPr>
            <p:nvPr/>
          </p:nvSpPr>
          <p:spPr>
            <a:xfrm>
              <a:off x="6416040" y="1270"/>
              <a:ext cx="2198370" cy="1261745"/>
            </a:xfrm>
            <a:prstGeom prst="parallelogram">
              <a:avLst>
                <a:gd name="adj" fmla="val 9075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92;p8"/>
            <p:cNvSpPr>
              <a:extLst>
                <a:ext uri="smNativeData">
                  <pr:smNativeData xmlns:pr="smNativeData" val="SMDATA_13_nZnZXRMAAAAlAAAAZwAAAA0AAAAAkAAAAJAAAACQAAAAkAAAAAAAAAABAAAAAAAAAAEAAABQAAAAHS/KrPgK7T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LyrqP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2JAAAAgAAALwxAADFBwAAAAAAACYAAAAIAAAA//////////8="/>
                </a:ext>
              </a:extLst>
            </p:cNvSpPr>
            <p:nvPr/>
          </p:nvSpPr>
          <p:spPr>
            <a:xfrm>
              <a:off x="5886450" y="1270"/>
              <a:ext cx="2198370" cy="1261745"/>
            </a:xfrm>
            <a:prstGeom prst="parallelogram">
              <a:avLst>
                <a:gd name="adj" fmla="val 9075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" name="Google Shape;93;p8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Bdam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CAAAAQgAAL4vAACgFwAAEAAAACYAAAAIAAAAvbAAAAAAAAA="/>
              </a:ext>
            </a:extLst>
          </p:cNvSpPr>
          <p:nvPr>
            <p:ph type="title"/>
          </p:nvPr>
        </p:nvSpPr>
        <p:spPr>
          <a:xfrm>
            <a:off x="1393825" y="1301115"/>
            <a:ext cx="6367145" cy="253936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pPr/>
          </a:p>
        </p:txBody>
      </p:sp>
      <p:sp>
        <p:nvSpPr>
          <p:cNvPr id="18" name="Google Shape;94;p8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kncX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>
              <a:defRPr noProof="1"/>
            </a:pPr>
            <a:fld id="{3CD0D71F-51D1-8521-9F68-A774992669F2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9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JCOYXwMAAAAEAAAAAAAAAAAAAAAAAAAAAAAAAAeAAAAaAAAAAAAAAAAAAAAAAAAAAAAAAAAAAAAECcAABAnAAAAAAAAAAAAAAAAAAAAAAAAAAAAAAAAAAAAAAAAAAAAABQAAAAAAAAAwMD/AAAAAABkAAAAMgAAAAAAAABkAAAAAAAAAH9/fwAKAAAAHwAAAFQAAADZ2dkAAAAAAQAAAAAAAAAAAAAAAAAAAAAAAAAAAAAAAAAAAAAAAAAAAAAAAn9/fwAAAAA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97;p9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I04wV0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rgbClr val="C4A15A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98;p9"/>
          <p:cNvSpPr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Dm2M+QMAAAAEAAAAAAAAAAAAAAAAAAAAAAAAAAeAAAAaAAAAAAAAAAAAAAAAAAAAAAAAAAAAAAAECcAABAnAAAAAAAAAAAAAAAAAAAAAAAAAAAAAAAAAAAAAAAAAAAAAGgBAAAAAAAAwMD/AAAAAAAAAAAAAAAAAAAAAABkAAAAAAAAAH9/fwAKAAAAHwAAAFQAAAD///8AAAAAAQAAAAAAAAAAAAAAAAAAAAAAAAAAAAAAAAAAAAAAAAAAAAAA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99;p9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BF6rU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I8sAACKCQAAEAAAACYAAAAIAAAAPbAAAAAAAAA="/>
              </a:ext>
            </a:extLst>
          </p:cNvSpPr>
          <p:nvPr>
            <p:ph type="title"/>
          </p:nvPr>
        </p:nvSpPr>
        <p:spPr>
          <a:xfrm>
            <a:off x="819150" y="845820"/>
            <a:ext cx="6424295" cy="70485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pPr/>
          </a:p>
        </p:txBody>
      </p:sp>
      <p:sp>
        <p:nvSpPr>
          <p:cNvPr id="6" name="Google Shape;100;p9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HQZfA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igkAABYpAAD2CwAAEAAAACYAAAAIAAAAPbAAAAAAAAA="/>
              </a:ext>
            </a:extLst>
          </p:cNvSpPr>
          <p:nvPr>
            <p:ph type="subTitle" idx="1"/>
          </p:nvPr>
        </p:nvSpPr>
        <p:spPr>
          <a:xfrm>
            <a:off x="819150" y="1550670"/>
            <a:ext cx="5859780" cy="39370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9pPr>
          </a:lstStyle>
          <a:p>
            <a:pPr/>
          </a:p>
        </p:txBody>
      </p:sp>
      <p:sp>
        <p:nvSpPr>
          <p:cNvPr id="7" name="Google Shape;101;p9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KA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LQ8AABYpAAARHAAAEAAAACYAAAAIAAAAPbAAAAAAAAA="/>
              </a:ext>
            </a:extLst>
          </p:cNvSpPr>
          <p:nvPr>
            <p:ph idx="2"/>
          </p:nvPr>
        </p:nvSpPr>
        <p:spPr>
          <a:xfrm>
            <a:off x="819150" y="2466975"/>
            <a:ext cx="5859780" cy="209550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lvl1pPr>
            <a:lvl2pPr marL="9144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</a:lvl2pPr>
            <a:lvl3pPr marL="13716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</a:lvl3pPr>
            <a:lvl4pPr marL="18288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●"/>
            </a:lvl4pPr>
            <a:lvl5pPr marL="22860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</a:lvl5pPr>
            <a:lvl6pPr marL="27432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</a:lvl6pPr>
            <a:lvl7pPr marL="32004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●"/>
            </a:lvl7pPr>
            <a:lvl8pPr marL="3657600" indent="-298450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</a:lvl8pPr>
            <a:lvl9pPr marL="4114800" indent="-298450">
              <a:spcBef>
                <a:spcPts val="1600"/>
              </a:spcBef>
              <a:spcAft>
                <a:spcPts val="160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</a:lvl9pPr>
          </a:lstStyle>
          <a:p>
            <a:pPr/>
          </a:p>
        </p:txBody>
      </p:sp>
      <p:sp>
        <p:nvSpPr>
          <p:cNvPr id="8" name="Google Shape;102;p9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BX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>
              <a:defRPr noProof="1"/>
            </a:pPr>
            <a:fld id="{3CD0F00E-40D1-8506-9F68-B653BE2669E3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10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BNEEz4MAAAAEAAAAAAAAAAAAAAAAAAAAAAAAAAeAAAAaAAAAAAAAAAAAAAAAAAAAAAAAAAAAAAAECcAABAnAAAAAAAAAAAAAAAAAAAAAAAAAAAAAAAAAAAAAAAAAAAAABQAAAAAAAAAwMD/AAAAAABkAAAAMgAAAAAAAABkAAAAAAAAAH9/fwAKAAAAHwAAAFQAAADZ2dkAAAAAAQAAAAAAAAAAAAAAAAAAAAAAAAAAAAAAAAAAAAAAAAAAAAAAAn9/fwAAAAA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05;p10"/>
          <p:cNvSpPr>
            <a:extLst>
              <a:ext uri="smNativeData">
                <pr:smNativeData xmlns:pr="smNativeData" val="SMDATA_13_nZnZXRMAAAAlAAAAawAAAA0AAAAAkAAAAJAAAACQAAAAkAAAAAAAAAABAAAAAAAAAAEAAABQAAAAAAAAAAAA4D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//Y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233A44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06;p10"/>
          <p:cNvSpPr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AAAAAAMAAAAEAAAAAAAAAAAAAAAAAAAAAAAAAAeAAAAaAAAAAAAAAAAAAAAAAAAAAAAAAAAAAAAECcAABAnAAAAAAAAAAAAAAAAAAAAAAAAAAAAAAAAAAAAAAAAAAAAAGgBAAAAAAAAwMD/AAAAAAAAAAAAAAAAAAAAAABkAAAAAAAAAH9/fwAKAAAAHwAAAFQAAAD///8AAAAAAQAAAAAAAAAAAAAAAAAAAAAAAAAAAAAAAAAAAAAAAAAAAAAA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07;p10"/>
          <p:cNvSpPr>
            <a:spLocks noGrp="1" noChangeArrowheads="1"/>
            <a:extLst>
              <a:ext uri="smNativeData">
                <pr:smNativeData xmlns:pr="smNativeData" val="SMDATA_13_nZnZXRMAAAAlAAAAZAAAAA0AAAAAkAAAAJAAAACQAAAAkAAAAAAAAAAC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IPAh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FAgAAnRkAAKIvAABWHQAAEAAAACYAAAAIAAAAvbAAAAAAAAA="/>
              </a:ext>
            </a:extLst>
          </p:cNvSpPr>
          <p:nvPr>
            <p:ph idx="1"/>
          </p:nvPr>
        </p:nvSpPr>
        <p:spPr>
          <a:xfrm>
            <a:off x="328295" y="4163695"/>
            <a:ext cx="7414895" cy="60515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457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</a:lstStyle>
          <a:p>
            <a:pPr/>
          </a:p>
        </p:txBody>
      </p:sp>
      <p:sp>
        <p:nvSpPr>
          <p:cNvPr id="6" name="Google Shape;108;p10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EKAB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>
              <a:defRPr noProof="1"/>
            </a:pPr>
            <a:fld id="{3CD0DB69-27D1-852D-9F68-D17895266984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shift">
    <p:bg>
      <p:bgPr>
        <a:gradFill flip="none" rotWithShape="0">
          <a:gsLst>
            <a:gs pos="0">
              <a:srgbClr val="1077D2"/>
            </a:gs>
            <a:gs pos="100000">
              <a:srgbClr val="093153"/>
            </a:gs>
          </a:gsLst>
          <a:lin ang="54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BDBgAAEAAAACYAAAAIAAAAvb8AAP8fAAA="/>
              </a:ext>
            </a:extLst>
          </p:cNvSpPr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Google Shape;7;p1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FwcAAFU2AADzGwAAEAAAACYAAAAIAAAAvb8AAP8fAAA="/>
              </a:ext>
            </a:extLst>
          </p:cNvSpPr>
          <p:nvPr>
            <p:ph type="body" idx="1"/>
          </p:nvPr>
        </p:nvSpPr>
        <p:spPr>
          <a:xfrm>
            <a:off x="311785" y="1152525"/>
            <a:ext cx="8520430" cy="3390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 typeface="Calibri" pitchFamily="2" charset="0"/>
              <a:buChar char="●"/>
              <a:defRPr sz="13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9144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3716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8288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●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2860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7432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32004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●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6576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4114800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8;p1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9ua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vb8AAP8fAAA="/>
              </a:ext>
            </a:extLst>
          </p:cNvSpPr>
          <p:nvPr>
            <p:ph type="sldNum" idx="12"/>
          </p:nvPr>
        </p:nvSpPr>
        <p:spPr>
          <a:xfrm>
            <a:off x="8390890" y="4543425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1pPr>
            <a:lvl2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2pPr>
            <a:lvl3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3pPr>
            <a:lvl4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4pPr>
            <a:lvl5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5pPr>
            <a:lvl6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6pPr>
            <a:lvl7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7pPr>
            <a:lvl8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8pPr>
            <a:lvl9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3CD0BFF5-BBD1-8549-9F68-4D1CF1266918}" type="slidenum">
              <a:rPr noProof="1"/>
              <a:t/>
            </a:fld>
            <a:endParaRPr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  <p:sldLayoutId id="2147483663" r:id="rId13"/>
    <p:sldLayoutId id="2147483666" r:id="rId14"/>
    <p:sldLayoutId id="2147483667" r:id="rId15"/>
    <p:sldLayoutId id="2147483670" r:id="rId16"/>
    <p:sldLayoutId id="2147483671" r:id="rId17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video" Target="file:///D:\Download\Study\DIP\project\output\normalfancy_light.avi" TargetMode="External"/><Relationship Id="rId4" Type="http://schemas.openxmlformats.org/officeDocument/2006/relationships/image" Target="../media/image5.png"/><Relationship Id="rId5" Type="http://schemas.openxmlformats.org/officeDocument/2006/relationships/video" Target="file:///D:\Download\Study\DIP\project\output\blurfancy_light.avi" TargetMode="External"/><Relationship Id="rId6" Type="http://schemas.openxmlformats.org/officeDocument/2006/relationships/image" Target="../media/image6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video" Target="file:///D:\Download\Study\DIP\project\output\normalmondal.avi" TargetMode="External"/><Relationship Id="rId4" Type="http://schemas.openxmlformats.org/officeDocument/2006/relationships/image" Target="../media/image7.png"/><Relationship Id="rId5" Type="http://schemas.openxmlformats.org/officeDocument/2006/relationships/video" Target="file:///D:\Download\Study\DIP\project\output\blurmondal.avi" TargetMode="External"/><Relationship Id="rId6" Type="http://schemas.openxmlformats.org/officeDocument/2006/relationships/image" Target="../media/image8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8;p13"/>
          <p:cNvSpPr>
            <a:spLocks noGrp="1" noChangeArrowheads="1"/>
            <a:extLst>
              <a:ext uri="smNativeData">
                <pr:smNativeData xmlns:pr="smNativeData" val="SMDATA_13_nZnZXR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BvCwAAkwgAAGosAAB8EQAAEAAAACYAAAAIAAAAPTAAAAAAAAA="/>
              </a:ext>
            </a:extLst>
          </p:cNvSpPr>
          <p:nvPr>
            <p:ph type="ctrTitle"/>
          </p:nvPr>
        </p:nvSpPr>
        <p:spPr>
          <a:xfrm>
            <a:off x="1858645" y="1393825"/>
            <a:ext cx="5361305" cy="144843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Bokeh Effect for Videos</a:t>
            </a:r>
            <a:endParaRPr noProof="1"/>
          </a:p>
        </p:txBody>
      </p:sp>
      <p:sp>
        <p:nvSpPr>
          <p:cNvPr id="3" name="Google Shape;129;p13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3HAAA8xAAALI9AAAqFAAAEAAAACYAAAAIAAAAPTAAAAAAAAA="/>
              </a:ext>
            </a:extLst>
          </p:cNvSpPr>
          <p:nvPr>
            <p:ph type="subTitle" idx="1"/>
          </p:nvPr>
        </p:nvSpPr>
        <p:spPr>
          <a:xfrm>
            <a:off x="4667885" y="2755265"/>
            <a:ext cx="5361305" cy="5226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45720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- Rupesh	160050042</a:t>
            </a:r>
            <a:endParaRPr noProof="1"/>
          </a:p>
          <a:p>
            <a:pPr marL="45720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- Deep	160100024</a:t>
            </a:r>
            <a:endParaRPr noProof="1"/>
          </a:p>
          <a:p>
            <a:pPr marL="45720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- Vinod	160050016</a:t>
            </a:r>
            <a:endParaRPr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3;p22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IP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KBQAAxAsAADYzAACjEQAAEAAAACYAAAAIAAAAPTAAAAAAAAA="/>
              </a:ext>
            </a:extLst>
          </p:cNvSpPr>
          <p:nvPr>
            <p:ph type="title"/>
          </p:nvPr>
        </p:nvSpPr>
        <p:spPr>
          <a:xfrm>
            <a:off x="819150" y="1912620"/>
            <a:ext cx="7505700" cy="9544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Thank You</a:t>
            </a:r>
            <a:endParaRPr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14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KBQAANAUAADYzAAAT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The Process</a:t>
            </a:r>
            <a:endParaRPr noProof="1"/>
          </a:p>
        </p:txBody>
      </p:sp>
      <p:sp>
        <p:nvSpPr>
          <p:cNvPr id="3" name="Google Shape;135;p14"/>
          <p:cNvSpPr>
            <a:extLst>
              <a:ext uri="smNativeData">
                <pr:smNativeData xmlns:pr="smNativeData" val="SMDATA_13_nZnZXRMAAAAlAAAAZQAAAA0AAAAAkAAAAJAAAACQAAAAkAAAAAAAAAABAAAAAAAAAAEAAABQAAAAAAAAAAAA8D8AAAAAAAAAAAAAAAAAAOA/AAAAAAAA4D8AAAAAAADgPwAAAAAAAOA/AAAAAAAA4D8AAAAAAADgPwAAAAAAAOA/AAAAAAAA4D8CAAAAjAAAAAEAAAAAAAAApyo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nKh4Ar3tRAQAAAAAAAAAAAAAAAAAAAAAAAAAAAAAAAAAAAAAAAAAA////An9/fwAjOkQDzMzMAMDA/wB/f38AAAAAAAAAAAAAAAAAAAAAAAAAAAAhAAAAGAAAABQAAABRDQAA1A0AAPkQAAAODgAAEAAAACYAAAAIAAAA//////////8="/>
              </a:ext>
            </a:extLst>
          </p:cNvSpPr>
          <p:nvPr/>
        </p:nvSpPr>
        <p:spPr>
          <a:xfrm>
            <a:off x="2164715" y="2247900"/>
            <a:ext cx="594360" cy="3683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" name="Google Shape;136;p14"/>
          <p:cNvGrpSpPr>
            <a:extLst>
              <a:ext uri="smNativeData">
                <pr:smNativeData xmlns:pr="smNativeData" val="SMDATA_7_nZnZXRMAAAAlAAAAAQAAAA8BAAAAkAAAAEgAAACQAAAASAAAAAAAAAAAAAAAAAAAABcAAAAUAAAAAAAAAAAAAAD/fwAA/38AAAAAAAAJAAAABAAAAAAMAAAMAAAAEAAAAAAAAAAAAAAAAAAAAAAAAAAfAAAAVAAAAAAAAAAAAAAAAAAAAAAAAAAAAAAAAAAAAAAAAAAAAAAAAAAAAAAAAAAAAAAAAAAAAAAAAAAAAAAAAAAAAAAAAAAAAAAAAAAAAAAAAAAAAAAAAAAAACEAAAAYAAAAFAAAAIQDAAAKDAAAUA4AALcXAAAQAAAAJgAAAAgAAAD/////AAAAAA=="/>
              </a:ext>
            </a:extLst>
          </p:cNvGrpSpPr>
          <p:nvPr/>
        </p:nvGrpSpPr>
        <p:grpSpPr>
          <a:xfrm>
            <a:off x="571500" y="1957070"/>
            <a:ext cx="1755140" cy="1898015"/>
            <a:chOff x="571500" y="1957070"/>
            <a:chExt cx="1755140" cy="1898015"/>
          </a:xfrm>
        </p:grpSpPr>
        <p:sp>
          <p:nvSpPr>
            <p:cNvPr id="8" name="Google Shape;137;p14"/>
            <p:cNvSpPr>
              <a:extLst>
                <a:ext uri="smNativeData">
                  <pr:smNativeData xmlns:pr="smNativeData" val="SMDATA_13_nZnZXRMAAAAlAAAAZgAAAA0AAAAAkAAAAJAAAACQAAAAkAAAAAAAAAABAAAAAAAAAAEAAABQAAAAAAAAAAAA8D8AAAAAAADw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KcqHgA8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pyoeAH9/fwAjOkQDzMzMAMDA/wB/f38AAAAAAAAAAAAAAAAAAAAAAAAAAAAhAAAAGAAAABQAAAAWBwAACgwAAL4KAACyDwAAAAAAACYAAAAIAAAA//////////8="/>
                </a:ext>
              </a:extLst>
            </p:cNvSpPr>
            <p:nvPr/>
          </p:nvSpPr>
          <p:spPr>
            <a:xfrm>
              <a:off x="1151890" y="1957070"/>
              <a:ext cx="594360" cy="594360"/>
            </a:xfrm>
            <a:prstGeom prst="ellipse">
              <a:avLst/>
            </a:prstGeom>
            <a:noFill/>
            <a:ln w="38100" cap="flat" cmpd="sng" algn="ctr">
              <a:solidFill>
                <a:srgbClr val="A72A1E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38;p14"/>
            <p:cNvSpPr>
              <a:extLst>
                <a:ext uri="smNativeData">
  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GBwAAwgwAADYKAAC7DgAAAAAAACYAAAAIAAAA//////////8="/>
                </a:ext>
              </a:extLst>
            </p:cNvSpPr>
            <p:nvPr/>
          </p:nvSpPr>
          <p:spPr>
            <a:xfrm>
              <a:off x="1223010" y="2073910"/>
              <a:ext cx="436880" cy="3206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sz="1300" b="1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1</a:t>
              </a:r>
              <a:endParaRPr sz="1600" b="1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  <p:sp>
          <p:nvSpPr>
            <p:cNvPr id="6" name="Google Shape;139;p14"/>
            <p:cNvSpPr>
              <a:extLst>
                <a:ext uri="smNativeData">
                  <pr:smNativeData xmlns:pr="smNativeData" val="SMDATA_13_nZnZXRMAAAAlAAAAZAAAAA0AAAAAkAAAAJAAAACQAAAAkAAAAAAAAAAC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oAwAAXhAAACwOAAAdEwAAAAAAACYAAAAIAAAA//////////8="/>
                </a:ext>
              </a:extLst>
            </p:cNvSpPr>
            <p:nvPr/>
          </p:nvSpPr>
          <p:spPr>
            <a:xfrm>
              <a:off x="594360" y="2660650"/>
              <a:ext cx="1709420" cy="4464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b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1000" b="1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Extracting the Frames</a:t>
              </a:r>
              <a:endParaRPr sz="1000" b="1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  <p:sp>
          <p:nvSpPr>
            <p:cNvPr id="5" name="Google Shape;140;p14"/>
            <p:cNvSpPr>
              <a:extLst>
                <a:ext uri="smNativeData">
  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EAwAALhMAAFAOAAC3FwAAAAAAACYAAAAIAAAA//////////8="/>
                </a:ext>
              </a:extLst>
            </p:cNvSpPr>
            <p:nvPr/>
          </p:nvSpPr>
          <p:spPr>
            <a:xfrm>
              <a:off x="571500" y="3117850"/>
              <a:ext cx="1755140" cy="7372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sz="800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Extracting individual frames from a video file</a:t>
              </a:r>
              <a:endParaRPr sz="800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</p:grpSp>
      <p:grpSp>
        <p:nvGrpSpPr>
          <p:cNvPr id="9" name="Google Shape;141;p14"/>
          <p:cNvGrpSpPr>
            <a:extLst>
              <a:ext uri="smNativeData">
                <pr:smNativeData xmlns:pr="smNativeData" val="SMDATA_7_nZnZXRMAAAAlAAAAAQAAAA8BAAAAkAAAAEgAAACQAAAASAAAAAAAAAAAAAAAAAAAABcAAAAUAAAAAAAAAAAAAAD/fwAA/38AAAAAAAAJAAAABAAAAAMAKAoMAAAAEAAAAAAAAAAAAAAAAAAAAAAAAAAfAAAAVAAAAAAAAAAAAAAAAAAAAAAAAAAAAAAAAAAAAAAAAAAAAAAAAAAAAAAAAAAAAAAAAAAAAAAAAAAAAAAAAAAAAAAAAAAAAAAAAAAAAAAAAAAAAAAAAAAAACEAAAAYAAAAFAAAAJsQAAAKDAAAHxsAALcXAAAQAAAAJgAAAAgAAAD/////AAAAAA=="/>
              </a:ext>
            </a:extLst>
          </p:cNvGrpSpPr>
          <p:nvPr/>
        </p:nvGrpSpPr>
        <p:grpSpPr>
          <a:xfrm>
            <a:off x="2699385" y="1957070"/>
            <a:ext cx="1709420" cy="1898015"/>
            <a:chOff x="2699385" y="1957070"/>
            <a:chExt cx="1709420" cy="1898015"/>
          </a:xfrm>
        </p:grpSpPr>
        <p:sp>
          <p:nvSpPr>
            <p:cNvPr id="13" name="Google Shape;142;p14"/>
            <p:cNvSpPr>
              <a:extLst>
                <a:ext uri="smNativeData">
                  <pr:smNativeData xmlns:pr="smNativeData" val="SMDATA_13_nZnZXRMAAAAlAAAAZgAAAA0AAAAAkAAAAJAAAACQAAAAkAAAAAAAAAABAAAAAAAAAAEAAABQAAAAAAAAAAAA8D8AAAAAAADw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KcqHgA8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pyoeAH9/fwAjOkQDzMzMAMDA/wB/f38AAAAAAAAAAAAAAAAAAAAAAAAAAAAhAAAAGAAAABQAAAAJFAAACgwAALEXAACyDwAAAAAAACYAAAAIAAAA//////////8="/>
                </a:ext>
              </a:extLst>
            </p:cNvSpPr>
            <p:nvPr/>
          </p:nvSpPr>
          <p:spPr>
            <a:xfrm>
              <a:off x="3256915" y="1957070"/>
              <a:ext cx="594360" cy="594360"/>
            </a:xfrm>
            <a:prstGeom prst="ellipse">
              <a:avLst/>
            </a:prstGeom>
            <a:noFill/>
            <a:ln w="38100" cap="flat" cmpd="sng" algn="ctr">
              <a:solidFill>
                <a:srgbClr val="A72A1E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3;p14"/>
            <p:cNvSpPr>
              <a:extLst>
                <a:ext uri="smNativeData">
                  <pr:smNativeData xmlns:pr="smNativeData" val="SMDATA_13_nZnZXRMAAAAlAAAAZAAAAA0AAAAAkAAAAJAAAACQAAAAkAAAAAAAAAAC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bEAAAXhAAAB8bAAAdEwAAAAAAACYAAAAIAAAA//////////8="/>
                </a:ext>
              </a:extLst>
            </p:cNvSpPr>
            <p:nvPr/>
          </p:nvSpPr>
          <p:spPr>
            <a:xfrm>
              <a:off x="2699385" y="2660650"/>
              <a:ext cx="1709420" cy="4464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b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1000" b="1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Foreground Extraction</a:t>
              </a:r>
              <a:endParaRPr sz="1000" b="1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  <p:sp>
          <p:nvSpPr>
            <p:cNvPr id="11" name="Google Shape;144;p14"/>
            <p:cNvSpPr>
              <a:extLst>
                <a:ext uri="smNativeData">
  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bEAAALhMAAB8bAAC3FwAAAAAAACYAAAAIAAAA//////////8="/>
                </a:ext>
              </a:extLst>
            </p:cNvSpPr>
            <p:nvPr/>
          </p:nvSpPr>
          <p:spPr>
            <a:xfrm>
              <a:off x="2699385" y="3117850"/>
              <a:ext cx="1709420" cy="7372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sz="800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Automated calculation using Grab-cut Algorithm</a:t>
              </a:r>
              <a:endParaRPr sz="800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  <p:sp>
          <p:nvSpPr>
            <p:cNvPr id="10" name="Google Shape;145;p14"/>
            <p:cNvSpPr>
              <a:extLst>
                <a:ext uri="smNativeData">
  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FFAAAvgwAADUXAAC4DgAAAAAAACYAAAAIAAAA//////////8="/>
                </a:ext>
              </a:extLst>
            </p:cNvSpPr>
            <p:nvPr/>
          </p:nvSpPr>
          <p:spPr>
            <a:xfrm>
              <a:off x="3335655" y="2071370"/>
              <a:ext cx="436880" cy="3213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sz="1300" b="1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2</a:t>
              </a:r>
              <a:endParaRPr sz="1300" b="1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</p:grpSp>
      <p:sp>
        <p:nvSpPr>
          <p:cNvPr id="14" name="Google Shape;146;p14"/>
          <p:cNvSpPr>
            <a:extLst>
              <a:ext uri="smNativeData">
                <pr:smNativeData xmlns:pr="smNativeData" val="SMDATA_13_nZnZXRMAAAAlAAAAZQAAAA0AAAAAkAAAAJAAAACQAAAAkAAAAAAAAAABAAAAAAAAAAEAAABQAAAAAAAAAAAA8D8AAAAAAAAAAAAAAAAAAOA/AAAAAAAA4D8AAAAAAADgPwAAAAAAAOA/AAAAAAAA4D8AAAAAAADgPwAAAAAAAOA/AAAAAAAA4D8CAAAAjAAAAAEAAAAAAAAAhYWF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FhYUAr3tRAQAAAAAAAAAAAAAAAAAAAAAAAAAAAAAAAAAAAAAAAAAA////An9/fwAjOkQDzMzMAMDA/wB/f38AAAAAAAAAAAAAAAAAAAAAAAAAAAAhAAAAGAAAABQAAAB9JwAA1A0AACUrAAAODgAAEAAAACYAAAAIAAAA//////////8="/>
              </a:ext>
            </a:extLst>
          </p:cNvSpPr>
          <p:nvPr/>
        </p:nvSpPr>
        <p:spPr>
          <a:xfrm>
            <a:off x="6419215" y="2247900"/>
            <a:ext cx="594360" cy="3683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47;p14"/>
          <p:cNvSpPr>
            <a:extLst>
              <a:ext uri="smNativeData">
                <pr:smNativeData xmlns:pr="smNativeData" val="SMDATA_13_nZnZXRMAAAAlAAAAZQAAAA0AAAAAkAAAAJAAAACQAAAAkAAAAAAAAAABAAAAAAAAAAEAAABQAAAAAAAAAAAA8D8AAAAAAAAAAAAAAAAAAOA/AAAAAAAA4D8AAAAAAADgPwAAAAAAAOA/AAAAAAAA4D8AAAAAAADgPwAAAAAAAOA/AAAAAAAA4D8CAAAAjAAAAAEAAAAAAAAAhYWF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FhYUAr3tRAQAAAAAAAAAAAAAAAAAAAAAAAAAAAAAAAAAAAAAAAAAA////An9/fwAjOkQDzMzMAMDA/wB/f38AAAAAAAAAAAAAAAAAAAAAAAAAAAAhAAAAGAAAABQAAACuGgAA1A0AAFYeAAAODgAAEAAAACYAAAAIAAAA//////////8="/>
              </a:ext>
            </a:extLst>
          </p:cNvSpPr>
          <p:nvPr/>
        </p:nvSpPr>
        <p:spPr>
          <a:xfrm>
            <a:off x="4337050" y="2247900"/>
            <a:ext cx="594360" cy="3683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48;p14"/>
          <p:cNvSpPr>
            <a:extLst>
              <a:ext uri="smNativeData">
                <pr:smNativeData xmlns:pr="smNativeData" val="SMDATA_13_nZnZXRMAAAAlAAAAZQAAAA0AAAAAkAAAAJAAAACQAAAAkAAAAAAAAAABAAAAAAAAAAEAAABQAAAAAAAAAAAA8D8AAAAAAAAAAAAAAAAAAOA/AAAAAAAA4D8AAAAAAADgPwAAAAAAAOA/AAAAAAAA4D8AAAAAAADgPwAAAAAAAOA/AAAAAAAA4D8CAAAAjAAAAAEAAAAAAAAApyo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nKh4Ar3tRAQAAAAAAAAAAAAAAAAAAAAAAAAAAAAAAAAAAAAAAAAAA////An9/fwAjOkQDzMzMAMDA/wB/f38AAAAAAAAAAAAAAAAAAAAAAAAAAAAhAAAAGAAAABQAAACuGgAA1A0AAFYeAAAODgAAEAAAACYAAAAIAAAA//////////8="/>
              </a:ext>
            </a:extLst>
          </p:cNvSpPr>
          <p:nvPr/>
        </p:nvSpPr>
        <p:spPr>
          <a:xfrm>
            <a:off x="4337050" y="2247900"/>
            <a:ext cx="594360" cy="3683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" name="Google Shape;149;p14"/>
          <p:cNvGrpSpPr>
            <a:extLst>
              <a:ext uri="smNativeData">
                <pr:smNativeData xmlns:pr="smNativeData" val="SMDATA_7_nZnZXRMAAAAlAAAAAQAAAA8BAAAAkAAAAEgAAACQAAAASAAAAAAAAAAAAAAAAAAAABcAAAAUAAAAAAAAAAAAAAD/fwAA/38AAAAAAAAJAAAABAAAAM7///8MAAAAEAAAAAAAAAAAAAAAAAAAAAAAAAAfAAAAVAAAAAAAAAAAAAAAAAAAAAAAAAAAAAAAAAAAAAAAAAAAAAAAAAAAAAAAAAAAAAAAAAAAAAAAAAAAAAAAAAAAAAAAAAAAAAAAAAAAAAAAAAAAAAAAAAAAACEAAAAYAAAAFAAAAPgdAAAKDAAAeygAALcXAAAQAAAAJgAAAAgAAAD/////AAAAAA=="/>
              </a:ext>
            </a:extLst>
          </p:cNvGrpSpPr>
          <p:nvPr/>
        </p:nvGrpSpPr>
        <p:grpSpPr>
          <a:xfrm>
            <a:off x="4871720" y="1957070"/>
            <a:ext cx="1708785" cy="1898015"/>
            <a:chOff x="4871720" y="1957070"/>
            <a:chExt cx="1708785" cy="1898015"/>
          </a:xfrm>
        </p:grpSpPr>
        <p:sp>
          <p:nvSpPr>
            <p:cNvPr id="21" name="Google Shape;150;p14"/>
            <p:cNvSpPr>
              <a:extLst>
                <a:ext uri="smNativeData">
                  <pr:smNativeData xmlns:pr="smNativeData" val="SMDATA_13_nZnZXRMAAAAlAAAAZgAAAA0AAAAAkAAAAJAAAACQAAAAkAAAAAAAAAABAAAAAAAAAAEAAABQAAAAAAAAAAAA8D8AAAAAAADw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KcqHgA8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pyoeAH9/fwAjOkQDzMzMAMDA/wB/f38AAAAAAAAAAAAAAAAAAAAAAAAAAAAhAAAAGAAAABQAAABmIQAACgwAAA0lAACyDwAAAAAAACYAAAAIAAAA//////////8="/>
                </a:ext>
              </a:extLst>
            </p:cNvSpPr>
            <p:nvPr/>
          </p:nvSpPr>
          <p:spPr>
            <a:xfrm>
              <a:off x="5429250" y="1957070"/>
              <a:ext cx="593725" cy="594360"/>
            </a:xfrm>
            <a:prstGeom prst="ellipse">
              <a:avLst/>
            </a:prstGeom>
            <a:noFill/>
            <a:ln w="38100" cap="flat" cmpd="sng" algn="ctr">
              <a:solidFill>
                <a:srgbClr val="A72A1E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51;p14"/>
            <p:cNvSpPr>
              <a:extLst>
                <a:ext uri="smNativeData">
                  <pr:smNativeData xmlns:pr="smNativeData" val="SMDATA_13_nZnZXRMAAAAlAAAAZAAAAA0AAAAAkAAAAJAAAACQAAAAkAAAAAAAAAAC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D4HQAAXhAAAHsoAAAdEwAAAAAAACYAAAAIAAAA//////////8="/>
                </a:ext>
              </a:extLst>
            </p:cNvSpPr>
            <p:nvPr/>
          </p:nvSpPr>
          <p:spPr>
            <a:xfrm>
              <a:off x="4871720" y="2660650"/>
              <a:ext cx="1708785" cy="4464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b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1000" b="1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Temporal Smoothing</a:t>
              </a:r>
              <a:endParaRPr sz="1000" b="1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  <p:sp>
          <p:nvSpPr>
            <p:cNvPr id="19" name="Google Shape;152;p14"/>
            <p:cNvSpPr>
              <a:extLst>
                <a:ext uri="smNativeData">
  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D4HQAALhMAAHsoAAC3FwAAAAAAACYAAAAIAAAA//////////8="/>
                </a:ext>
              </a:extLst>
            </p:cNvSpPr>
            <p:nvPr/>
          </p:nvSpPr>
          <p:spPr>
            <a:xfrm>
              <a:off x="4871720" y="3117850"/>
              <a:ext cx="1708785" cy="7372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sz="800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Ensuring the foreground mask changes gradually with time </a:t>
              </a:r>
              <a:endParaRPr sz="800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  <p:sp>
          <p:nvSpPr>
            <p:cNvPr id="18" name="Google Shape;153;p14"/>
            <p:cNvSpPr>
              <a:extLst>
                <a:ext uri="smNativeData">
  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DiIQAAtgwAAJEkAACwDgAAAAAAACYAAAAIAAAA//////////8="/>
                </a:ext>
              </a:extLst>
            </p:cNvSpPr>
            <p:nvPr/>
          </p:nvSpPr>
          <p:spPr>
            <a:xfrm>
              <a:off x="5507990" y="2066290"/>
              <a:ext cx="436245" cy="3213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sz="1300" b="1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3</a:t>
              </a:r>
              <a:endParaRPr sz="1300" b="1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</p:grpSp>
      <p:sp>
        <p:nvSpPr>
          <p:cNvPr id="22" name="Google Shape;154;p14"/>
          <p:cNvSpPr>
            <a:extLst>
              <a:ext uri="smNativeData">
                <pr:smNativeData xmlns:pr="smNativeData" val="SMDATA_13_nZnZXRMAAAAlAAAAZQAAAA0AAAAAkAAAAJAAAACQAAAAkAAAAAAAAAABAAAAAAAAAAEAAABQAAAAAAAAAAAA8D8AAAAAAAAAAAAAAAAAAOA/AAAAAAAA4D8AAAAAAADgPwAAAAAAAOA/AAAAAAAA4D8AAAAAAADgPwAAAAAAAOA/AAAAAAAA4D8CAAAAjAAAAAEAAAAAAAAApyo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CnKh4Ar3tRAQAAAAAAAAAAAAAAAAAAAAAAAAAAAAAAAAAAAAAAAAAA////An9/fwAjOkQDzMzMAMDA/wB/f38AAAAAAAAAAAAAAAAAAAAAAAAAAAAhAAAAGAAAABQAAAB9JwAA1A0AACUrAAAODgAAEAAAACYAAAAIAAAA//////////8="/>
              </a:ext>
            </a:extLst>
          </p:cNvSpPr>
          <p:nvPr/>
        </p:nvSpPr>
        <p:spPr>
          <a:xfrm>
            <a:off x="6419215" y="2247900"/>
            <a:ext cx="594360" cy="3683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" name="Google Shape;155;p14"/>
          <p:cNvGrpSpPr>
            <a:extLst>
              <a:ext uri="smNativeData">
                <pr:smNativeData xmlns:pr="smNativeData" val="SMDATA_7_nZnZXRMAAAAlAAAAAQAAAA8BAAAAkAAAAEgAAACQAAAASAAAAAAAAAAAAAAAAAAAABcAAAAUAAAAAAAAAAAAAAD/fwAA/38AAAAAAAAJAAAABAAAAAAAAQAMAAAAEAAAAAAAAAAAAAAAAAAAAAAAAAAfAAAAVAAAAAAAAAAAAAAAAAAAAAAAAAAAAAAAAAAAAAAAAAAAAAAAAAAAAAAAAAAAAAAAAAAAAAAAAAAAAAAAAAAAAAAAAAAAAAAAAAAAAAAAAAAAAAAAAAAAACEAAAAYAAAAFAAAAMcqAAAKDAAASjUAALcXAAAQAAAAJgAAAAgAAAD/////AAAAAA=="/>
              </a:ext>
            </a:extLst>
          </p:cNvGrpSpPr>
          <p:nvPr/>
        </p:nvGrpSpPr>
        <p:grpSpPr>
          <a:xfrm>
            <a:off x="6953885" y="1957070"/>
            <a:ext cx="1708785" cy="1898015"/>
            <a:chOff x="6953885" y="1957070"/>
            <a:chExt cx="1708785" cy="1898015"/>
          </a:xfrm>
        </p:grpSpPr>
        <p:sp>
          <p:nvSpPr>
            <p:cNvPr id="27" name="Google Shape;156;p14"/>
            <p:cNvSpPr>
              <a:extLst>
                <a:ext uri="smNativeData">
                  <pr:smNativeData xmlns:pr="smNativeData" val="SMDATA_13_nZnZXRMAAAAlAAAAZgAAAA0AAAAAkAAAAJAAAACQAAAAkAAAAAAAAAABAAAAAAAAAAEAAABQAAAAAAAAAAAA8D8AAAAAAADw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KcqHgA8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pyoeAH9/fwAjOkQDzMzMAMDA/wB/f38AAAAAAAAAAAAAAAAAAAAAAAAAAAAhAAAAGAAAABQAAAA1LgAACgwAANwxAACyDwAAAAAAACYAAAAIAAAA//////////8="/>
                </a:ext>
              </a:extLst>
            </p:cNvSpPr>
            <p:nvPr/>
          </p:nvSpPr>
          <p:spPr>
            <a:xfrm>
              <a:off x="7511415" y="1957070"/>
              <a:ext cx="593725" cy="594360"/>
            </a:xfrm>
            <a:prstGeom prst="ellipse">
              <a:avLst/>
            </a:prstGeom>
            <a:noFill/>
            <a:ln w="38100" cap="flat" cmpd="sng" algn="ctr">
              <a:solidFill>
                <a:srgbClr val="A72A1E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57;p14"/>
            <p:cNvSpPr>
              <a:extLst>
                <a:ext uri="smNativeData">
                  <pr:smNativeData xmlns:pr="smNativeData" val="SMDATA_13_nZnZXRMAAAAlAAAAZAAAAA0AAAAAkAAAAJAAAACQAAAAkAAAAAAAAAAC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DHKgAAXhAAAEo1AAAdEwAAAAAAACYAAAAIAAAA//////////8="/>
                </a:ext>
              </a:extLst>
            </p:cNvSpPr>
            <p:nvPr/>
          </p:nvSpPr>
          <p:spPr>
            <a:xfrm>
              <a:off x="6953885" y="2660650"/>
              <a:ext cx="1708785" cy="4464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b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1000" b="1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Emulating Bokeh</a:t>
              </a:r>
              <a:endParaRPr sz="1000" b="1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  <p:sp>
          <p:nvSpPr>
            <p:cNvPr id="25" name="Google Shape;158;p14"/>
            <p:cNvSpPr>
              <a:extLst>
                <a:ext uri="smNativeData">
  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DHKgAALhMAAEo1AAC3FwAAAAAAACYAAAAIAAAA//////////8="/>
                </a:ext>
              </a:extLst>
            </p:cNvSpPr>
            <p:nvPr/>
          </p:nvSpPr>
          <p:spPr>
            <a:xfrm>
              <a:off x="6953885" y="3117850"/>
              <a:ext cx="1708785" cy="7372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sz="800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Simulating a Lens Blur</a:t>
              </a:r>
              <a:endParaRPr sz="800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  <p:sp>
          <p:nvSpPr>
            <p:cNvPr id="24" name="Google Shape;159;p14"/>
            <p:cNvSpPr>
              <a:extLst>
                <a:ext uri="smNativeData">
  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xLgAAwgwAAGAxAAC7DgAAAAAAACYAAAAIAAAA//////////8="/>
                </a:ext>
              </a:extLst>
            </p:cNvSpPr>
            <p:nvPr/>
          </p:nvSpPr>
          <p:spPr>
            <a:xfrm>
              <a:off x="7590155" y="2073910"/>
              <a:ext cx="436245" cy="3206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91440" rIns="91440" bIns="91440" numCol="1" spcCol="215900" anchor="t"/>
            <a:lstStyle/>
            <a:p>
              <a:pPr mar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sz="1300" b="1" noProof="1">
                  <a:solidFill>
                    <a:srgbClr val="A72A1E"/>
                  </a:solidFill>
                  <a:latin typeface="Roboto" pitchFamily="0" charset="0"/>
                  <a:ea typeface="Roboto" pitchFamily="0" charset="0"/>
                  <a:cs typeface="Roboto" pitchFamily="0" charset="0"/>
                </a:rPr>
                <a:t>4</a:t>
              </a:r>
              <a:endParaRPr sz="1300" b="1">
                <a:solidFill>
                  <a:srgbClr val="A72A1E"/>
                </a:solidFill>
                <a:latin typeface="Roboto" pitchFamily="0" charset="0"/>
                <a:ea typeface="Roboto" pitchFamily="0" charset="0"/>
                <a:cs typeface="Roboto" pitchFamily="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15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7BAAA1QMAAOcyAAC1CQAAEAAAACYAAAAIAAAAPTAAAAAAAAA="/>
              </a:ext>
            </a:extLst>
          </p:cNvSpPr>
          <p:nvPr>
            <p:ph type="title"/>
          </p:nvPr>
        </p:nvSpPr>
        <p:spPr>
          <a:xfrm>
            <a:off x="768985" y="622935"/>
            <a:ext cx="7505700" cy="95504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Foreground Extraction</a:t>
            </a:r>
            <a:endParaRPr noProof="1"/>
          </a:p>
        </p:txBody>
      </p:sp>
      <p:sp>
        <p:nvSpPr>
          <p:cNvPr id="3" name="Google Shape;165;p15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KBQAA6wgAADYzAABOGwAAEAAAACYAAAAIAAAAPTAAAAAAAAA="/>
              </a:ext>
            </a:extLst>
          </p:cNvSpPr>
          <p:nvPr>
            <p:ph type="body" idx="1"/>
          </p:nvPr>
        </p:nvSpPr>
        <p:spPr>
          <a:xfrm>
            <a:off x="819150" y="1449705"/>
            <a:ext cx="7505700" cy="298894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For Foreground Extraction, frame-by-frame, </a:t>
            </a:r>
            <a:r>
              <a:rPr b="1" noProof="1"/>
              <a:t>Grab Cut algorithm</a:t>
            </a:r>
            <a:r>
              <a:rPr noProof="1"/>
              <a:t> of openCV python library is used.</a:t>
            </a:r>
            <a:endParaRPr noProof="1"/>
          </a:p>
          <a:p>
            <a:pPr marL="457200" indent="-31115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pPr>
            <a:r>
              <a:rPr noProof="1"/>
              <a:t>Initially, we select everything but a bounding rectangle in the frame as background</a:t>
            </a:r>
            <a:endParaRPr noProof="1"/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pPr>
            <a:r>
              <a:rPr noProof="1"/>
              <a:t>This is the initial estimate given to the algorithm.</a:t>
            </a:r>
            <a:endParaRPr noProof="1"/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pPr>
            <a:r>
              <a:rPr noProof="1"/>
              <a:t>These input pixels are hard-classified as background and remaining pixels have to be classified.</a:t>
            </a:r>
            <a:endParaRPr noProof="1"/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pPr>
            <a:r>
              <a:rPr noProof="1"/>
              <a:t>The iterative algorithm proceeds to find an instantiation of the mask.</a:t>
            </a:r>
            <a:endParaRPr noProof="1"/>
          </a:p>
          <a:p>
            <a:pPr lvl="1" marL="9144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○"/>
            </a:pPr>
            <a:r>
              <a:rPr sz="1300" noProof="1"/>
              <a:t>The algorithm’s goal is to find a min-cut in a graph.</a:t>
            </a:r>
            <a:endParaRPr sz="1300"/>
          </a:p>
          <a:p>
            <a:pPr lvl="1" marL="9144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○"/>
            </a:pPr>
            <a:r>
              <a:rPr sz="1300" noProof="1"/>
              <a:t>The spatial distance and the intensity difference between 2 pixels are taken as the cost of the edge between them</a:t>
            </a:r>
            <a:endParaRPr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0;p16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DdBAAACgMAAAkzAADpCAAAEAAAACYAAAAIAAAAPTAAAAAAAAA="/>
              </a:ext>
            </a:extLst>
          </p:cNvSpPr>
          <p:nvPr>
            <p:ph type="title"/>
          </p:nvPr>
        </p:nvSpPr>
        <p:spPr>
          <a:xfrm>
            <a:off x="790575" y="494030"/>
            <a:ext cx="7505700" cy="9544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Temporal Smoothing</a:t>
            </a:r>
            <a:endParaRPr noProof="1"/>
          </a:p>
        </p:txBody>
      </p:sp>
      <p:sp>
        <p:nvSpPr>
          <p:cNvPr id="3" name="Google Shape;171;p16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IP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KBQAAwAcAADYzAAA6GwAAEAAAACYAAAAIAAAAPTAAAAAAAAA="/>
              </a:ext>
            </a:extLst>
          </p:cNvSpPr>
          <p:nvPr>
            <p:ph type="body" idx="1"/>
          </p:nvPr>
        </p:nvSpPr>
        <p:spPr>
          <a:xfrm>
            <a:off x="819150" y="1259840"/>
            <a:ext cx="7505700" cy="316611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Initial mask detection by Grab-cut Algorithm is done separately for each frame. So, the following step is performed to ensure temporal consistency in the mask.</a:t>
            </a:r>
            <a:endParaRPr noProof="1"/>
          </a:p>
          <a:p>
            <a:pPr marL="457200" indent="-31115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pPr>
            <a:r>
              <a:rPr noProof="1"/>
              <a:t>For a 30fps video, we represent the mask as a 3d (num_frame * 640 * 480) binary matrix </a:t>
            </a:r>
            <a:endParaRPr noProof="1"/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pPr>
            <a:r>
              <a:rPr noProof="1"/>
              <a:t>To ensure temporal as well as spatial smoothness in the mask:</a:t>
            </a:r>
            <a:endParaRPr noProof="1"/>
          </a:p>
          <a:p>
            <a:pPr lvl="1" marL="9144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○"/>
            </a:pPr>
            <a:r>
              <a:rPr sz="1300" noProof="1"/>
              <a:t>Convolve the mask matrix with a 3d (10*3*3) all ones filter</a:t>
            </a:r>
            <a:endParaRPr sz="1300"/>
          </a:p>
          <a:p>
            <a:pPr lvl="1" marL="9144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○"/>
            </a:pPr>
            <a:r>
              <a:rPr sz="1300" noProof="1"/>
              <a:t>This will count for every pixel, the number of neighbours detected as foreground.</a:t>
            </a:r>
            <a:endParaRPr sz="1300"/>
          </a:p>
          <a:p>
            <a:pPr lvl="1" marL="9144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○"/>
            </a:pPr>
            <a:r>
              <a:rPr sz="1300" noProof="1"/>
              <a:t>For every pixel, if the output is &gt;=60, the pixel is ‘1’ else ‘0’</a:t>
            </a:r>
            <a:endParaRPr sz="1300"/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pPr>
            <a:r>
              <a:rPr noProof="1"/>
              <a:t>Thus, out of 90 possible pixels in volume, only if &gt;= 60 neighbours are in the mask originally, then the pixel is considered to be in the foreground of the video.</a:t>
            </a:r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pPr>
            <a:r>
              <a:rPr noProof="1"/>
              <a:t>The mask thus obtained, is much more stable across time, compared to the older mask</a:t>
            </a:r>
            <a:endParaRPr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;p17"/>
          <p:cNvSpPr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MJgAA6gwAAFwzAAD5DwAAEAAAACYAAAAIAAAA//////////8="/>
              </a:ext>
            </a:extLst>
          </p:cNvSpPr>
          <p:nvPr/>
        </p:nvSpPr>
        <p:spPr>
          <a:xfrm>
            <a:off x="6184900" y="2099310"/>
            <a:ext cx="2164080" cy="497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1200" noProof="1">
                <a:latin typeface="Calibri" pitchFamily="2" charset="0"/>
                <a:ea typeface="Calibri" pitchFamily="2" charset="0"/>
                <a:cs typeface="Calibri" pitchFamily="2" charset="0"/>
              </a:rPr>
              <a:t>Original Image</a:t>
            </a:r>
            <a:endParaRPr sz="1200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Google Shape;177;p17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IP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KBQAASgIAADYzAAApCAAAEAAAACYAAAAIAAAAPTAAAAAAAAA="/>
              </a:ext>
            </a:extLst>
          </p:cNvSpPr>
          <p:nvPr>
            <p:ph type="title"/>
          </p:nvPr>
        </p:nvSpPr>
        <p:spPr>
          <a:xfrm>
            <a:off x="819150" y="372110"/>
            <a:ext cx="7505700" cy="9544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Emulating the Bokeh Effect</a:t>
            </a:r>
            <a:endParaRPr noProof="1"/>
          </a:p>
        </p:txBody>
      </p:sp>
      <p:sp>
        <p:nvSpPr>
          <p:cNvPr id="4" name="Google Shape;178;p17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7BAAAVQYAAOcyAABkFQAAEAAAACYAAAAIAAAAPTAAAAAAAAA="/>
              </a:ext>
            </a:extLst>
          </p:cNvSpPr>
          <p:nvPr>
            <p:ph type="body" idx="1"/>
          </p:nvPr>
        </p:nvSpPr>
        <p:spPr>
          <a:xfrm>
            <a:off x="768985" y="1029335"/>
            <a:ext cx="7505700" cy="24479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457200" indent="-311150" algn="l"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pPr>
            <a:r>
              <a:rPr noProof="1"/>
              <a:t>Image 1</a:t>
            </a:r>
            <a:endParaRPr noProof="1"/>
          </a:p>
          <a:p>
            <a:pPr lvl="1" marL="914400" indent="-298450" algn="l">
              <a:spcBef>
                <a:spcPts val="0"/>
              </a:spcBef>
              <a:spcAft>
                <a:spcPts val="0"/>
              </a:spcAft>
              <a:buSzPts val="1100"/>
              <a:buFont typeface="Calibri" pitchFamily="2" charset="0"/>
              <a:buChar char="○"/>
            </a:pPr>
            <a:r>
              <a:rPr sz="1300" noProof="1"/>
              <a:t>Perform Gamma-correction (image^3)</a:t>
            </a:r>
            <a:endParaRPr sz="1300"/>
          </a:p>
          <a:p>
            <a:pPr lvl="1" marL="914400" indent="-311150" algn="l"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○"/>
            </a:pPr>
            <a:r>
              <a:rPr sz="1300" noProof="1"/>
              <a:t>Disc-Blur the resultant image</a:t>
            </a:r>
            <a:endParaRPr sz="1300"/>
          </a:p>
          <a:p>
            <a:pPr lvl="1" marL="914400" indent="-311150" algn="l"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○"/>
            </a:pPr>
            <a:r>
              <a:rPr sz="1300" noProof="1"/>
              <a:t>Inverse the Gamma correction (image^(⅓))</a:t>
            </a:r>
            <a:endParaRPr sz="1300"/>
          </a:p>
          <a:p>
            <a:pPr marL="457200" indent="-311150" algn="l"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pPr>
            <a:r>
              <a:rPr noProof="1"/>
              <a:t>Image 2</a:t>
            </a:r>
            <a:endParaRPr noProof="1"/>
          </a:p>
          <a:p>
            <a:pPr lvl="1" marL="914400" indent="-311150" algn="l"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○"/>
            </a:pPr>
            <a:r>
              <a:rPr sz="1300" noProof="1"/>
              <a:t>Directly disc blur the Image</a:t>
            </a:r>
            <a:endParaRPr sz="1300" noProof="1"/>
          </a:p>
          <a:p>
            <a:pPr marL="457200" indent="-311150" algn="l"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pPr>
            <a:r>
              <a:rPr noProof="1"/>
              <a:t>Bokeh Image = Pixel-wise max of (Image 1, Image 2)</a:t>
            </a:r>
            <a:endParaRPr noProof="1"/>
          </a:p>
          <a:p>
            <a:pPr marL="457200" indent="-311150" algn="l"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pPr>
            <a:r>
              <a:rPr noProof="1"/>
              <a:t>Final Image = Foreground + (Bokeh Image * Background Mask)</a:t>
            </a:r>
            <a:endParaRPr noProof="1"/>
          </a:p>
        </p:txBody>
      </p:sp>
      <p:pic>
        <p:nvPicPr>
          <p:cNvPr id="5" name="Google Shape;179;p17"/>
          <p:cNvPicPr>
            <a:extLst>
              <a:ext uri="smNativeData">
                <pr:smNativeData xmlns:pr="smNativeData" val="SMDATA_15_nZnZXRMAAAAlAAAAEQAAAA0A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jgMAACECAACTBgAApAM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HlrBa97UQEAAAAAAAAAAAAAAAAAAAAAAAAAAAAAAAAAAAAAAAAAAP///wJ/f38AIzpEA8zMzADAwP8Af39/AAAAAAAAAAAAAAAAAP///wAAAAAAIQAAABgAAAAUAAAAABMAAE4UAACrGwAAARsAABAAAAAmAAAACAAAAP//////////"/>
              </a:ext>
            </a:extLst>
          </p:cNvPicPr>
          <p:nvPr/>
        </p:nvPicPr>
        <p:blipFill>
          <a:blip r:embed="rId3"/>
          <a:srcRect l="9100" t="5450" r="16830" b="9320"/>
          <a:stretch>
            <a:fillRect/>
          </a:stretch>
        </p:blipFill>
        <p:spPr>
          <a:xfrm>
            <a:off x="3088640" y="3300730"/>
            <a:ext cx="1409065" cy="10890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Google Shape;180;p17"/>
          <p:cNvPicPr>
            <a:extLst>
              <a:ext uri="smNativeData">
                <pr:smNativeData xmlns:pr="smNativeData" val="SMDATA_15_nZnZXRMAAAAlAAAAEQAAAA0A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mQMAADECAACJBgAAlAM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HlrBa97UQEAAAAAAAAAAAAAAAAAAAAAAAAAAAAAAAAAAAAAAAAAAP///wJ/f38AIzpEA8zMzADAwP8Af39/AAAAAAAAAAAAAAAAAP///wAAAAAAIQAAABgAAAAUAAAAtwcAAE4UAABjEAAAARsAABAAAAAmAAAACAAAAP//////////"/>
              </a:ext>
            </a:extLst>
          </p:cNvPicPr>
          <p:nvPr/>
        </p:nvPicPr>
        <p:blipFill>
          <a:blip r:embed="rId4"/>
          <a:srcRect l="9210" t="5610" r="16730" b="9160"/>
          <a:stretch>
            <a:fillRect/>
          </a:stretch>
        </p:blipFill>
        <p:spPr>
          <a:xfrm>
            <a:off x="1254125" y="3300730"/>
            <a:ext cx="1409700" cy="10890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Google Shape;181;p17"/>
          <p:cNvSpPr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sBgAAqhoAAK4RAAC5HQAAEAAAACYAAAAIAAAA//////////8="/>
              </a:ext>
            </a:extLst>
          </p:cNvSpPr>
          <p:nvPr/>
        </p:nvSpPr>
        <p:spPr>
          <a:xfrm>
            <a:off x="1084580" y="4334510"/>
            <a:ext cx="1789430" cy="497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1000" noProof="1">
                <a:latin typeface="Calibri" pitchFamily="2" charset="0"/>
                <a:ea typeface="Calibri" pitchFamily="2" charset="0"/>
                <a:cs typeface="Calibri" pitchFamily="2" charset="0"/>
              </a:rPr>
              <a:t>Gamma Correction + Disc Blur</a:t>
            </a:r>
            <a:endParaRPr sz="1000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pic>
        <p:nvPicPr>
          <p:cNvPr id="8" name="Google Shape;182;p17"/>
          <p:cNvPicPr>
            <a:extLst>
              <a:ext uri="smNativeData">
                <pr:smNativeData xmlns:pr="smNativeData" val="SMDATA_15_nZnZXRMAAAAlAAAAEQAAAA0A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JwQAADMCAAAAAAAAtQM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HlrBa97UQEAAAAAAAAAAAAAAAAAAAAAAAAAAAAAAAAAAAAAAAAAAP///wJ/f38AIzpEA8zMzADAwP8Af39/AAAAAAAAAAAAAAAAAP///wAAAAAAIQAAABgAAAAUAAAA5iUAACoDAACYMwAAWA0AABAAAAAmAAAACAAAAP//////////"/>
              </a:ext>
            </a:extLst>
          </p:cNvPicPr>
          <p:nvPr/>
        </p:nvPicPr>
        <p:blipFill>
          <a:blip r:embed="rId5"/>
          <a:srcRect l="10630" t="5630" r="0" b="9490"/>
          <a:stretch>
            <a:fillRect/>
          </a:stretch>
        </p:blipFill>
        <p:spPr>
          <a:xfrm>
            <a:off x="6160770" y="514350"/>
            <a:ext cx="2226310" cy="16548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Google Shape;183;p17"/>
          <p:cNvSpPr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eJgAA5hkAAG4zAAD1HAAAEAAAACYAAAAIAAAA//////////8="/>
              </a:ext>
            </a:extLst>
          </p:cNvSpPr>
          <p:nvPr/>
        </p:nvSpPr>
        <p:spPr>
          <a:xfrm>
            <a:off x="6196330" y="4210050"/>
            <a:ext cx="2164080" cy="497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1200" noProof="1">
                <a:latin typeface="Calibri" pitchFamily="2" charset="0"/>
                <a:ea typeface="Calibri" pitchFamily="2" charset="0"/>
                <a:cs typeface="Calibri" pitchFamily="2" charset="0"/>
              </a:rPr>
              <a:t>Final Image</a:t>
            </a:r>
            <a:endParaRPr sz="1200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10" name="Google Shape;184;p17"/>
          <p:cNvSpPr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B5FQAApxoAANcnAAD8HQAAEAAAACYAAAAIAAAA//////////8="/>
              </a:ext>
            </a:extLst>
          </p:cNvSpPr>
          <p:nvPr/>
        </p:nvSpPr>
        <p:spPr>
          <a:xfrm>
            <a:off x="3490595" y="4332605"/>
            <a:ext cx="2985770" cy="541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1000" noProof="1">
                <a:latin typeface="Calibri" pitchFamily="2" charset="0"/>
                <a:ea typeface="Calibri" pitchFamily="2" charset="0"/>
                <a:cs typeface="Calibri" pitchFamily="2" charset="0"/>
              </a:rPr>
              <a:t>Disc Blur</a:t>
            </a:r>
            <a:endParaRPr sz="1000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pic>
        <p:nvPicPr>
          <p:cNvPr id="11" name="Google Shape;185;p17"/>
          <p:cNvPicPr>
            <a:extLst>
              <a:ext uri="smNativeData">
                <pr:smNativeData xmlns:pr="smNativeData" val="SMDATA_15_nZnZXRMAAAAlAAAAEQAAAA0A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sQMAADgCAABbBgAAigQ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HlrBa97UQEAAAAAAAAAAAAAAAAAAAAAAAAAAAAAAAAAAAAAAAAAAP///wJ/f38AIzpEA8zMzADAwP8Af39/AAAAAAAAAAAAAAAAAP///wAAAAAAIQAAABgAAAAUAAAA5iUAAGQQAAA2MwAAXxoAABAAAAAmAAAACAAAAP//////////"/>
              </a:ext>
            </a:extLst>
          </p:cNvPicPr>
          <p:nvPr/>
        </p:nvPicPr>
        <p:blipFill>
          <a:blip r:embed="rId6"/>
          <a:srcRect l="9450" t="5680" r="16270" b="11620"/>
          <a:stretch>
            <a:fillRect/>
          </a:stretch>
        </p:blipFill>
        <p:spPr>
          <a:xfrm>
            <a:off x="6160770" y="2664460"/>
            <a:ext cx="2164080" cy="16224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0;p18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BKAQAAdAEAAHYvAABTBwAAEAAAACYAAAAIAAAAPTAAAAAAAAA="/>
              </a:ext>
            </a:extLst>
          </p:cNvSpPr>
          <p:nvPr>
            <p:ph type="title"/>
          </p:nvPr>
        </p:nvSpPr>
        <p:spPr>
          <a:xfrm>
            <a:off x="209550" y="236220"/>
            <a:ext cx="7505700" cy="9544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Results (Best)</a:t>
            </a:r>
            <a:endParaRPr noProof="1"/>
          </a:p>
        </p:txBody>
      </p:sp>
      <p:pic>
        <p:nvPicPr>
          <p:cNvPr id="3" name="MediaClip1"/>
          <p:cNvPicPr>
            <a:extLst>
              <a:ext uri="smNativeData">
                <pr:smNativeData xmlns:pr="smNativeData" val="SMDATA_15_nZnZXRMAAAAlAAAAEQAAAA8B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AAAAAAAAAAAAAAAAAAAAAAAAAABkAAAAZAAAAAAAAAAjAAAABAAAAGQAAAAXAAAAFAAAAAAAAAAAAAAA/38AAP9/AAAAAAAACQAAAAQAAAAgAH4PDAAAABAAAAAAAAAAAAAAAAAAAAAAAAAAHgAAAGgAAAAAAAAAAAAAAAAAAAAAAAAAAAAAABAnAAAQJwAAAAAAAAAAAAAAAAAAAAAAAAAAAAAAAAAAAAAAAAAAAAAUAAAAAAAAAMDA/wAAAAAAZAAAADIAAAAAAAAAZAAAAAAAAAB/f38ACgAAAB8AAABUAAAAAHlrBa97UQEAAAAAAAAAAAAAAAAAAAAAAAAAAAAAAAAAAAAAAAAAAP///wJ/f38AIzpEA8zMzADAwP8Af39/AAAAAAAAAAAAAAAAAP///wAAAAAAIQAAABgAAAAUAAAAxgEAAO0HAADTGgAAZRwAABAAAAAmAAAACAAAAP//////////"/>
              </a:ext>
            </a:extLst>
          </p:cNvPicPr>
          <p:nvPr>
            <a:videoFile r:link="rId3"/>
          </p:nvPr>
        </p:nvPicPr>
        <p:blipFill>
          <a:blip r:embed="rId4"/>
          <a:stretch>
            <a:fillRect/>
          </a:stretch>
        </p:blipFill>
        <p:spPr>
          <a:xfrm>
            <a:off x="288290" y="1288415"/>
            <a:ext cx="4072255" cy="3327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MediaClip2"/>
          <p:cNvPicPr>
            <a:extLst>
              <a:ext uri="smNativeData">
                <pr:smNativeData xmlns:pr="smNativeData" val="SMDATA_15_nZnZXRMAAAAlAAAAEQAAAA8B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AAAAAAAAAAAAAAAAAAAAAAAAAABkAAAAZAAAAAAAAAAjAAAABAAAAGQAAAAXAAAAFAAAAAAAAAAAAAAA/38AAP9/AAAAAAAACQAAAAQAAAAAAL46DAAAABAAAAAAAAAAAAAAAAAAAAAAAAAAHgAAAGgAAAAAAAAAAAAAAAAAAAAAAAAAAAAAABAnAAAQJwAAAAAAAAAAAAAAAAAAAAAAAAAAAAAAAAAAAAAAAAAAAAAUAAAAAAAAAMDA/wAAAAAAZAAAADIAAAAAAAAAZAAAAAAAAAB/f38ACgAAAB8AAABUAAAAAHlrBa97UQEAAAAAAAAAAAAAAAAAAAAAAAAAAAAAAAAAAAAAAAAAAP///wJ/f38AIzpEA8zMzADAwP8Af39/AAAAAAAAAAAAAAAAAP///wAAAAAAIQAAABgAAAAUAAAABhsAAOsHAABLNgAASxwAABAAAAAmAAAACAAAAP//////////"/>
              </a:ext>
            </a:extLst>
          </p:cNvPicPr>
          <p:nvPr>
            <a:videoFile r:link="rId5"/>
          </p:nvPr>
        </p:nvPicPr>
        <p:blipFill>
          <a:blip r:embed="rId6"/>
          <a:stretch>
            <a:fillRect/>
          </a:stretch>
        </p:blipFill>
        <p:spPr>
          <a:xfrm>
            <a:off x="4392930" y="1287145"/>
            <a:ext cx="4432935" cy="33121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100000"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video>
              <p:cMediaNode vol="100000"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3" grpId="0" animBg="1" advAuto="0"/>
      <p:bldP spid="4" grpId="0" animBg="1" advAuto="0"/>
    </p:bldLst>
    <p:extLst>
      <p:ext uri="smNativeData">
        <pr:smNativeData xmlns:pr="smNativeData" val="nZnZXQIAAAAFAAAA/f///wYAAAACAAAAAAAAAAAAAAAAAAAAAAAAAAoAAAD9////BgAAAAIAAAAAAAAAAAAAAAAAAAAAAAAA"/>
      </p:ext>
    </p:ext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5;p19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BKAQAAdAEAAHYvAAC7BQAAEAAAACYAAAAIAAAAPTAAAAAAAAA="/>
              </a:ext>
            </a:extLst>
          </p:cNvSpPr>
          <p:nvPr>
            <p:ph type="title"/>
          </p:nvPr>
        </p:nvSpPr>
        <p:spPr>
          <a:xfrm>
            <a:off x="209550" y="236220"/>
            <a:ext cx="7505700" cy="6953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Some hindrances due to background</a:t>
            </a:r>
            <a:endParaRPr noProof="1"/>
          </a:p>
        </p:txBody>
      </p:sp>
      <p:pic>
        <p:nvPicPr>
          <p:cNvPr id="3" name="MediaClip1"/>
          <p:cNvPicPr>
            <a:extLst>
              <a:ext uri="smNativeData">
                <pr:smNativeData xmlns:pr="smNativeData" val="SMDATA_15_nZnZXRMAAAAlAAAAEQAAAA8B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AAAAAAAAAAAAAAAAAAAAAAAAAABkAAAAZAAAAAAAAAAjAAAABAAAAGQAAAAXAAAAFAAAAAAAAAAAAAAA/38AAP9/AAAAAAAACQAAAAQAAAByb2plDAAAABAAAAAAAAAAAAAAAAAAAAAAAAAAHgAAAGgAAAAAAAAAAAAAAAAAAAAAAAAAAAAAABAnAAAQJwAAAAAAAAAAAAAAAAAAAAAAAAAAAAAAAAAAAAAAAAAAAAAUAAAAAAAAAMDA/wAAAAAAZAAAADIAAAAAAAAAZAAAAAAAAAB/f38ACgAAAB8AAABUAAAAAHlrBa97UQEAAAAAAAAAAAAAAAAAAAAAAAAAAAAAAAAAAAAAAAAAAP///wJ/f38AIzpEA8zMzADAwP8Af39/AAAAAAAAAAAAAAAAAP///wAAAAAAIQAAABgAAAAUAAAAqgEAABIHAABsGgAAPRsAABAAAAAmAAAACAAAAP//////////"/>
              </a:ext>
            </a:extLst>
          </p:cNvPicPr>
          <p:nvPr>
            <a:videoFile r:link="rId3"/>
          </p:nvPr>
        </p:nvPicPr>
        <p:blipFill>
          <a:blip r:embed="rId4"/>
          <a:stretch>
            <a:fillRect/>
          </a:stretch>
        </p:blipFill>
        <p:spPr>
          <a:xfrm>
            <a:off x="270510" y="1149350"/>
            <a:ext cx="4024630" cy="32785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MediaClip2"/>
          <p:cNvPicPr>
            <a:extLst>
              <a:ext uri="smNativeData">
                <pr:smNativeData xmlns:pr="smNativeData" val="SMDATA_15_nZnZXRMAAAAlAAAAEQAAAA8B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HlrBa97UQEAAAAAAAAAAAAAAAAAAAAAAAAAAAAAAAAAAAAAAAAAAP///wJ/f38AIzpEA8zMzADAwP8Af39/AAAAAAAAAAAAAAAAAP///wAAAAAAIQAAABgAAAAUAAAAhhsAAPgGAADTNQAAShsAABAAAAAmAAAACAAAAP//////////"/>
              </a:ext>
            </a:extLst>
          </p:cNvPicPr>
          <p:nvPr>
            <a:videoFile r:link="rId5"/>
          </p:nvPr>
        </p:nvPicPr>
        <p:blipFill>
          <a:blip r:embed="rId6"/>
          <a:stretch>
            <a:fillRect/>
          </a:stretch>
        </p:blipFill>
        <p:spPr>
          <a:xfrm>
            <a:off x="4474210" y="1132840"/>
            <a:ext cx="4275455" cy="33032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100000"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video>
              <p:cMediaNode vol="100000"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3" grpId="0" animBg="1" advAuto="0"/>
      <p:bldP spid="4" grpId="0" animBg="1" advAuto="0"/>
    </p:bldLst>
    <p:extLst>
      <p:ext uri="smNativeData">
        <pr:smNativeData xmlns:pr="smNativeData" val="nZnZXQIAAAAFAAAA/f///wYAAAACAAAAAAAAAAAAAAAAAAAAAAAAAAoAAAD9////BgAAAAIAAAAAAAAAAAAAAAAAAAAAAAAA"/>
      </p:ext>
    </p:ext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20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aBAAAVAMAAEYyAAB5BwAAEAAAACYAAAAIAAAAPTAAAAAAAAA="/>
              </a:ext>
            </a:extLst>
          </p:cNvSpPr>
          <p:nvPr>
            <p:ph type="title"/>
          </p:nvPr>
        </p:nvSpPr>
        <p:spPr>
          <a:xfrm>
            <a:off x="666750" y="541020"/>
            <a:ext cx="7505700" cy="6737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Parameters</a:t>
            </a:r>
            <a:endParaRPr noProof="1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652780" y="1304290"/>
          <a:ext cx="7513320" cy="31127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56660"/>
                <a:gridCol w="3756660"/>
              </a:tblGrid>
              <a:tr h="62230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Rectangle input [GrabCut]</a:t>
                      </a: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(320,180,200,300)</a:t>
                      </a:r>
                    </a:p>
                    <a:p>
                      <a:pPr lvl="1" marL="0" marR="0" indent="0" algn="l">
                        <a:buNone/>
                      </a:pP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74541725" type="min" val="622300"/>
                  </a:ext>
                </a:extLst>
              </a:tr>
              <a:tr h="62230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Iteration Count [GrabCut]</a:t>
                      </a: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5</a:t>
                      </a: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74541725" type="min" val="622300"/>
                  </a:ext>
                </a:extLst>
              </a:tr>
              <a:tr h="62230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Temporal Smoothing Filter</a:t>
                      </a: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numpy.ones([10,3,3])</a:t>
                      </a: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74541725" type="min" val="622300"/>
                  </a:ext>
                </a:extLst>
              </a:tr>
              <a:tr h="62230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Radius of blur kernel (K)</a:t>
                      </a: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32</a:t>
                      </a: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74541725" type="min" val="622300"/>
                  </a:ext>
                </a:extLst>
              </a:tr>
              <a:tr h="62357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Gamma (for gamma correction)</a:t>
                      </a: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3.0</a:t>
                      </a: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74541725" type="min" val="62357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7;p21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EkAI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KBQAANAUAADYzAAAT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Conclusion</a:t>
            </a:r>
            <a:endParaRPr noProof="1"/>
          </a:p>
        </p:txBody>
      </p:sp>
      <p:sp>
        <p:nvSpPr>
          <p:cNvPr id="3" name="Google Shape;208;p21"/>
          <p:cNvSpPr>
            <a:spLocks noGrp="1" noChangeArrowheads="1"/>
            <a:extLst>
              <a:ext uri="smNativeData">
                <pr:smNativeData xmlns:pr="smNativeData" val="SMDATA_13_nZnZXR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KBQAAFQoAADYzAAAlGQAAAAAAACYAAAAIAAAAPTAAAAAAAAA="/>
              </a:ext>
            </a:extLst>
          </p:cNvSpPr>
          <p:nvPr>
            <p:ph type="body" idx="1"/>
          </p:nvPr>
        </p:nvSpPr>
        <p:spPr>
          <a:xfrm>
            <a:off x="819150" y="1638935"/>
            <a:ext cx="7505700" cy="244856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Pros:</a:t>
            </a:r>
            <a:endParaRPr noProof="1"/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pPr>
            <a:r>
              <a:rPr noProof="1"/>
              <a:t>The algorithm for bokeh emulation is </a:t>
            </a:r>
            <a:r>
              <a:rPr b="1" noProof="1"/>
              <a:t>simple, fast and efficient</a:t>
            </a:r>
            <a:r>
              <a:rPr noProof="1"/>
              <a:t> </a:t>
            </a:r>
            <a:endParaRPr noProof="1"/>
          </a:p>
          <a:p>
            <a:pPr lvl="1" marL="9144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○"/>
              <a:defRPr sz="1300"/>
            </a:pPr>
            <a:r>
              <a:rPr noProof="1"/>
              <a:t>&lt;1min for 5s video of 480p@30fps</a:t>
            </a:r>
            <a:endParaRPr/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pPr>
            <a:r>
              <a:rPr b="1" noProof="1"/>
              <a:t>High temporal smoothness</a:t>
            </a:r>
            <a:r>
              <a:rPr noProof="1"/>
              <a:t> is observed even though masks vary greatly across frames</a:t>
            </a:r>
            <a:endParaRPr noProof="1"/>
          </a:p>
          <a:p>
            <a:pPr marL="0" indent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noProof="1"/>
              <a:t>Cons:</a:t>
            </a:r>
            <a:endParaRPr noProof="1"/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pPr>
            <a:r>
              <a:rPr noProof="1"/>
              <a:t>The algorithm relies greatly on the quality of the foreground mask</a:t>
            </a:r>
            <a:endParaRPr noProof="1"/>
          </a:p>
          <a:p>
            <a:pPr marL="45720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 pitchFamily="2" charset="0"/>
              <a:buChar char="●"/>
            </a:pPr>
            <a:r>
              <a:rPr noProof="1"/>
              <a:t>The mask is calculated separately for each frame</a:t>
            </a:r>
            <a:endParaRPr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AF7B51"/>
      </a:lt1>
      <a:dk2>
        <a:srgbClr val="D9D9D9"/>
      </a:dk2>
      <a:lt2>
        <a:srgbClr val="233A44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AF7B51"/>
        </a:lt1>
        <a:dk2>
          <a:srgbClr val="D9D9D9"/>
        </a:dk2>
        <a:lt2>
          <a:srgbClr val="233A44"/>
        </a:lt2>
        <a:accent1>
          <a:srgbClr val="00796B"/>
        </a:accent1>
        <a:accent2>
          <a:srgbClr val="D9563F"/>
        </a:accent2>
        <a:accent3>
          <a:srgbClr val="C4A15A"/>
        </a:accent3>
        <a:accent4>
          <a:srgbClr val="14F597"/>
        </a:accent4>
        <a:accent5>
          <a:srgbClr val="3D4594"/>
        </a:accent5>
        <a:accent6>
          <a:srgbClr val="163EF5"/>
        </a:accent6>
        <a:hlink>
          <a:srgbClr val="3D4594"/>
        </a:hlink>
        <a:folHlink>
          <a:srgbClr val="3D45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AF7B51"/>
        </a:lt1>
        <a:dk2>
          <a:srgbClr val="D9D9D9"/>
        </a:dk2>
        <a:lt2>
          <a:srgbClr val="233A44"/>
        </a:lt2>
        <a:accent1>
          <a:srgbClr val="00796B"/>
        </a:accent1>
        <a:accent2>
          <a:srgbClr val="D9563F"/>
        </a:accent2>
        <a:accent3>
          <a:srgbClr val="C4A15A"/>
        </a:accent3>
        <a:accent4>
          <a:srgbClr val="14F597"/>
        </a:accent4>
        <a:accent5>
          <a:srgbClr val="3D4594"/>
        </a:accent5>
        <a:accent6>
          <a:srgbClr val="163EF5"/>
        </a:accent6>
        <a:hlink>
          <a:srgbClr val="3D4594"/>
        </a:hlink>
        <a:folHlink>
          <a:srgbClr val="3D45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rupes</cp:lastModifiedBy>
  <cp:revision>0</cp:revision>
  <dcterms:created xsi:type="dcterms:W3CDTF">2019-11-24T01:59:49Z</dcterms:created>
  <dcterms:modified xsi:type="dcterms:W3CDTF">2019-11-23T20:42:05Z</dcterms:modified>
</cp:coreProperties>
</file>