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aa95d18f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aa95d18f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0b5419b7a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0b5419b7a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aa95d18f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aa95d18f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aa95d18f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aa95d18f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aa95d18f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aa95d18f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aa95d18f7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aa95d18f7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493365"/>
            <a:ext cx="9144003" cy="41567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Reduction Using Deep Learning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Sanidhaya (Lead), Anayat, Luke, Drashti</a:t>
            </a:r>
            <a:r>
              <a:rPr lang="en"/>
              <a:t>,</a:t>
            </a:r>
            <a:r>
              <a:rPr lang="en"/>
              <a:t> and Ayush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493365"/>
            <a:ext cx="9144003" cy="415677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- Noise Reduction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07725" y="1307850"/>
            <a:ext cx="8100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Critical for </a:t>
            </a:r>
            <a:r>
              <a:rPr lang="en" sz="1600"/>
              <a:t>C</a:t>
            </a:r>
            <a:r>
              <a:rPr lang="en" sz="1600"/>
              <a:t>lear Communication: Noise reduction is essential for ensuring that voice messages are easily understood, especially in noisy environments where background sounds can obscure the speaker’s voice.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Common Challenges We Face: Focuses on practical issues like background noise from busy places (e.g., cafes, traffic) that commonly interfere with audio clarity.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Enhances User Experience: Improves the quality of audio on devices that lack advanced noise-reduction features, making it easier for users to comprehend messages without requesting repeats.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Technical Advancement: Demonstrates the application of deep learning techniques to real-world problems.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493365"/>
            <a:ext cx="9144003" cy="41567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Why did we choose the topic?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933825" y="1567550"/>
            <a:ext cx="740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Growing demand for </a:t>
            </a:r>
            <a:r>
              <a:rPr lang="en" sz="1800"/>
              <a:t>clear Audio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Implementing cutting-edge noise reduction can differentiate our product, providing a notable advantage in the market.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Traditional noise reduction methods often compromise voice clarity. Our deep learning models can provide a more balanced and effective solution.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Superior noise reduction improves the overall user experience by making voice notes clearer and more pleasant to listen to.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493365"/>
            <a:ext cx="9144003" cy="415677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project useful or fun?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993125" y="1567550"/>
            <a:ext cx="756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Enhanced Speech and Communication: Clearer conversations and improved speech recognition.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Time-Saving Automation: Automated noise cleaning for efficiency.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Global Applicability: Supports multilingual audio processing.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Experimental Flexibility: Explore sound excerpts.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Educational Benefits: Better lecture comprehension and effective review.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493365"/>
            <a:ext cx="9144003" cy="415677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end product look like?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274750"/>
            <a:ext cx="7038900" cy="3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web application built in Python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 submits audio file with background noise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Server uses deep learning </a:t>
            </a:r>
            <a:r>
              <a:rPr lang="en" sz="1600"/>
              <a:t>models</a:t>
            </a:r>
            <a:r>
              <a:rPr lang="en" sz="1600"/>
              <a:t> to reduce background noise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Server sends user an audio file with reduced background noise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Support for real-time noise reduction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Record audio using the computer’s microphone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Play processed audio within the web application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possible features: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Audio customization - volume, echo, sibilance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 additional audio as background noise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Deep learning noise classification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493365"/>
            <a:ext cx="9144003" cy="415677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Challenges and Difficulties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quality and diversity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Model complexity and training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Trade-off between noise reduction and voice Quality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Generalization to various noise environments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privacy and data Security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Evaluation metrics and Benchmarking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Scheduling conflicts due to busy, different schedules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Lack of prior experience with noise reduction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493365"/>
            <a:ext cx="9144003" cy="415677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>
            <p:ph type="title"/>
          </p:nvPr>
        </p:nvSpPr>
        <p:spPr>
          <a:xfrm>
            <a:off x="311700" y="1391250"/>
            <a:ext cx="85206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You!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Any Questions?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