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0752c40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0752c40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0752c405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0752c40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Must-Have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800716d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800716d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Anayat - Nice-to-Have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30752c405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30752c405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30752c405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30752c405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30752c405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30752c405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Noise Reduction Using Deep Learning: </a:t>
            </a:r>
            <a:r>
              <a:rPr lang="en" sz="3920"/>
              <a:t>Requirements</a:t>
            </a:r>
            <a:endParaRPr sz="39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99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Sanidhaya (Lead), Anayat, Luke, Drashti, and Ayush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389125"/>
            <a:ext cx="8520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Objective:</a:t>
            </a:r>
            <a:r>
              <a:rPr lang="en" sz="1600">
                <a:solidFill>
                  <a:srgbClr val="000000"/>
                </a:solidFill>
              </a:rPr>
              <a:t> D</a:t>
            </a:r>
            <a:r>
              <a:rPr lang="en" sz="1600">
                <a:solidFill>
                  <a:srgbClr val="000000"/>
                </a:solidFill>
              </a:rPr>
              <a:t>evelop</a:t>
            </a:r>
            <a:r>
              <a:rPr lang="en" sz="1600">
                <a:solidFill>
                  <a:srgbClr val="000000"/>
                </a:solidFill>
              </a:rPr>
              <a:t> a system to reduce noise in audio, improving the clarity of voice messages.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Key Components: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Audio preprocessing to remove background noise.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Deep learning models (e.g., autoencoders, CNNs) for effective noise reduction.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Methodology:</a:t>
            </a:r>
            <a:br>
              <a:rPr b="1"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Use techniques like denoising to enhance audio quality.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Expected Outcome:</a:t>
            </a:r>
            <a:br>
              <a:rPr b="1"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Clearer voice messages with improved intelligibility and transmission quality.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Applications:</a:t>
            </a:r>
            <a:br>
              <a:rPr b="1"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Noise reduction for sending voice messages in communication systems and apps.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2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</a:t>
            </a:r>
            <a:r>
              <a:rPr lang="en"/>
              <a:t>Functional Requirements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76600"/>
            <a:ext cx="75057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Input: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Users shall have the ability to access the noise reduction website.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Users shall have the ability to upload audio files for denoising.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Processing: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shall use server-side deep learning models to reduce noise in audio in order serve user requests.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Output: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Users shall have the ability to download denoised audio in order to save the results.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2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Nice-to-Have Functional Requirements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76600"/>
            <a:ext cx="75057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Input: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support real-time recording.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Users </a:t>
            </a:r>
            <a:r>
              <a:rPr lang="en" sz="1800">
                <a:solidFill>
                  <a:srgbClr val="000000"/>
                </a:solidFill>
              </a:rPr>
              <a:t>may </a:t>
            </a:r>
            <a:r>
              <a:rPr lang="en" sz="1800">
                <a:solidFill>
                  <a:srgbClr val="000000"/>
                </a:solidFill>
              </a:rPr>
              <a:t>be able to upload video input.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Processing: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allow users to customize audio.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Output: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play processed audio within the app.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denoise a video’s audio.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9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319950"/>
            <a:ext cx="75057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Performance: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Fast processing time for audio files.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Nice-to-have: Real-time processing capabilities.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Scalability: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Support multiple users simultaneously.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Usability: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Intuitive user interface.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Nice-to-have: Tutorials for first-time users.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Security: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User data privacy and secure file handling.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28900" y="593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Challenges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16825"/>
            <a:ext cx="75057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Quality and Diversity: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High-quality training data.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Model Complexity: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Robust model capable of generalization.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Privacy: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Secure handling of user data.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1530850"/>
            <a:ext cx="85206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You!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Any Questions?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