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674" r:id="rId3"/>
    <p:sldId id="648" r:id="rId4"/>
    <p:sldId id="658" r:id="rId5"/>
    <p:sldId id="727" r:id="rId6"/>
    <p:sldId id="730" r:id="rId7"/>
    <p:sldId id="728" r:id="rId8"/>
    <p:sldId id="659" r:id="rId9"/>
    <p:sldId id="691" r:id="rId10"/>
    <p:sldId id="731" r:id="rId11"/>
    <p:sldId id="732" r:id="rId12"/>
    <p:sldId id="733" r:id="rId13"/>
    <p:sldId id="704" r:id="rId14"/>
    <p:sldId id="734" r:id="rId15"/>
    <p:sldId id="705" r:id="rId16"/>
    <p:sldId id="737" r:id="rId17"/>
    <p:sldId id="738" r:id="rId18"/>
    <p:sldId id="739" r:id="rId19"/>
    <p:sldId id="740" r:id="rId20"/>
    <p:sldId id="741" r:id="rId21"/>
    <p:sldId id="742" r:id="rId22"/>
    <p:sldId id="743" r:id="rId23"/>
    <p:sldId id="744" r:id="rId24"/>
    <p:sldId id="745" r:id="rId25"/>
    <p:sldId id="736" r:id="rId26"/>
    <p:sldId id="707" r:id="rId27"/>
    <p:sldId id="715" r:id="rId28"/>
    <p:sldId id="747" r:id="rId29"/>
    <p:sldId id="749" r:id="rId30"/>
    <p:sldId id="748" r:id="rId31"/>
    <p:sldId id="750" r:id="rId32"/>
    <p:sldId id="751" r:id="rId33"/>
    <p:sldId id="752" r:id="rId34"/>
    <p:sldId id="753" r:id="rId35"/>
    <p:sldId id="754" r:id="rId36"/>
    <p:sldId id="755" r:id="rId37"/>
    <p:sldId id="756" r:id="rId38"/>
    <p:sldId id="757" r:id="rId39"/>
    <p:sldId id="759" r:id="rId40"/>
    <p:sldId id="761" r:id="rId41"/>
    <p:sldId id="760" r:id="rId42"/>
    <p:sldId id="762" r:id="rId43"/>
    <p:sldId id="763" r:id="rId44"/>
    <p:sldId id="765" r:id="rId45"/>
    <p:sldId id="764" r:id="rId46"/>
    <p:sldId id="767" r:id="rId47"/>
    <p:sldId id="766" r:id="rId48"/>
    <p:sldId id="650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en Zhou" initials="KZ" lastIdx="32" clrIdx="0">
    <p:extLst>
      <p:ext uri="{19B8F6BF-5375-455C-9EA6-DF929625EA0E}">
        <p15:presenceInfo xmlns:p15="http://schemas.microsoft.com/office/powerpoint/2012/main" userId="S::kzhou6@GMU.EDU::e5a4e694-8795-45cf-b0e7-650876d058dc" providerId="AD"/>
      </p:ext>
    </p:extLst>
  </p:cmAuthor>
  <p:cmAuthor id="2" name="Junyu Yin" initials="JY" lastIdx="5" clrIdx="1">
    <p:extLst>
      <p:ext uri="{19B8F6BF-5375-455C-9EA6-DF929625EA0E}">
        <p15:presenceInfo xmlns:p15="http://schemas.microsoft.com/office/powerpoint/2012/main" userId="S::jyin7@GMU.EDU::8d97e991-28ff-4074-9d3d-9a8c38d5c316" providerId="AD"/>
      </p:ext>
    </p:extLst>
  </p:cmAuthor>
  <p:cmAuthor id="3" name="Li, Lingda" initials="LL" lastIdx="10" clrIdx="2">
    <p:extLst>
      <p:ext uri="{19B8F6BF-5375-455C-9EA6-DF929625EA0E}">
        <p15:presenceInfo xmlns:p15="http://schemas.microsoft.com/office/powerpoint/2012/main" userId="S::lli@bnl.gov::f17e929f-4c6a-45ee-8991-f70a12fadf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2D280-51E7-4A27-BF5A-3431C0658671}" v="842" dt="2025-09-26T16:24:25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3" autoAdjust="0"/>
    <p:restoredTop sz="91253" autoAdjust="0"/>
  </p:normalViewPr>
  <p:slideViewPr>
    <p:cSldViewPr snapToGrid="0">
      <p:cViewPr varScale="1">
        <p:scale>
          <a:sx n="159" d="100"/>
          <a:sy n="159" d="100"/>
        </p:scale>
        <p:origin x="600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9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yu Yin" userId="8d97e991-28ff-4074-9d3d-9a8c38d5c316" providerId="ADAL" clId="{8FEEA5FA-F5D6-4C56-9DB5-826B1BAABE31}"/>
    <pc:docChg chg="undo custSel modSld">
      <pc:chgData name="Junyu Yin" userId="8d97e991-28ff-4074-9d3d-9a8c38d5c316" providerId="ADAL" clId="{8FEEA5FA-F5D6-4C56-9DB5-826B1BAABE31}" dt="2024-10-13T20:11:35.936" v="902" actId="113"/>
      <pc:docMkLst>
        <pc:docMk/>
      </pc:docMkLst>
      <pc:sldChg chg="modNotesTx">
        <pc:chgData name="Junyu Yin" userId="8d97e991-28ff-4074-9d3d-9a8c38d5c316" providerId="ADAL" clId="{8FEEA5FA-F5D6-4C56-9DB5-826B1BAABE31}" dt="2024-10-13T18:32:58.587" v="771" actId="20577"/>
        <pc:sldMkLst>
          <pc:docMk/>
          <pc:sldMk cId="371476947" sldId="661"/>
        </pc:sldMkLst>
      </pc:sldChg>
      <pc:sldChg chg="modNotesTx">
        <pc:chgData name="Junyu Yin" userId="8d97e991-28ff-4074-9d3d-9a8c38d5c316" providerId="ADAL" clId="{8FEEA5FA-F5D6-4C56-9DB5-826B1BAABE31}" dt="2024-10-13T18:22:50.448" v="67" actId="20577"/>
        <pc:sldMkLst>
          <pc:docMk/>
          <pc:sldMk cId="2053721098" sldId="668"/>
        </pc:sldMkLst>
      </pc:sldChg>
      <pc:sldChg chg="modNotesTx">
        <pc:chgData name="Junyu Yin" userId="8d97e991-28ff-4074-9d3d-9a8c38d5c316" providerId="ADAL" clId="{8FEEA5FA-F5D6-4C56-9DB5-826B1BAABE31}" dt="2024-10-13T18:29:38.324" v="643" actId="20577"/>
        <pc:sldMkLst>
          <pc:docMk/>
          <pc:sldMk cId="1502061139" sldId="670"/>
        </pc:sldMkLst>
      </pc:sldChg>
      <pc:sldChg chg="modNotesTx">
        <pc:chgData name="Junyu Yin" userId="8d97e991-28ff-4074-9d3d-9a8c38d5c316" providerId="ADAL" clId="{8FEEA5FA-F5D6-4C56-9DB5-826B1BAABE31}" dt="2024-10-13T18:31:30.432" v="755" actId="20577"/>
        <pc:sldMkLst>
          <pc:docMk/>
          <pc:sldMk cId="846579742" sldId="672"/>
        </pc:sldMkLst>
      </pc:sldChg>
      <pc:sldChg chg="modNotesTx">
        <pc:chgData name="Junyu Yin" userId="8d97e991-28ff-4074-9d3d-9a8c38d5c316" providerId="ADAL" clId="{8FEEA5FA-F5D6-4C56-9DB5-826B1BAABE31}" dt="2024-10-13T18:36:05.456" v="892" actId="20577"/>
        <pc:sldMkLst>
          <pc:docMk/>
          <pc:sldMk cId="3351905393" sldId="683"/>
        </pc:sldMkLst>
      </pc:sldChg>
      <pc:sldChg chg="modNotesTx">
        <pc:chgData name="Junyu Yin" userId="8d97e991-28ff-4074-9d3d-9a8c38d5c316" providerId="ADAL" clId="{8FEEA5FA-F5D6-4C56-9DB5-826B1BAABE31}" dt="2024-10-12T17:33:38.003" v="1" actId="20577"/>
        <pc:sldMkLst>
          <pc:docMk/>
          <pc:sldMk cId="2553176919" sldId="685"/>
        </pc:sldMkLst>
      </pc:sldChg>
      <pc:sldChg chg="modSp mod">
        <pc:chgData name="Junyu Yin" userId="8d97e991-28ff-4074-9d3d-9a8c38d5c316" providerId="ADAL" clId="{8FEEA5FA-F5D6-4C56-9DB5-826B1BAABE31}" dt="2024-10-13T20:11:16.074" v="895" actId="113"/>
        <pc:sldMkLst>
          <pc:docMk/>
          <pc:sldMk cId="3656374258" sldId="691"/>
        </pc:sldMkLst>
      </pc:sldChg>
      <pc:sldChg chg="modSp mod">
        <pc:chgData name="Junyu Yin" userId="8d97e991-28ff-4074-9d3d-9a8c38d5c316" providerId="ADAL" clId="{8FEEA5FA-F5D6-4C56-9DB5-826B1BAABE31}" dt="2024-10-13T20:11:25.195" v="899" actId="113"/>
        <pc:sldMkLst>
          <pc:docMk/>
          <pc:sldMk cId="1333262853" sldId="704"/>
        </pc:sldMkLst>
      </pc:sldChg>
      <pc:sldChg chg="modSp mod">
        <pc:chgData name="Junyu Yin" userId="8d97e991-28ff-4074-9d3d-9a8c38d5c316" providerId="ADAL" clId="{8FEEA5FA-F5D6-4C56-9DB5-826B1BAABE31}" dt="2024-10-13T20:11:35.936" v="902" actId="113"/>
        <pc:sldMkLst>
          <pc:docMk/>
          <pc:sldMk cId="1744293613" sldId="705"/>
        </pc:sldMkLst>
      </pc:sldChg>
      <pc:sldChg chg="modNotesTx">
        <pc:chgData name="Junyu Yin" userId="8d97e991-28ff-4074-9d3d-9a8c38d5c316" providerId="ADAL" clId="{8FEEA5FA-F5D6-4C56-9DB5-826B1BAABE31}" dt="2024-10-13T18:25:09.058" v="225" actId="20577"/>
        <pc:sldMkLst>
          <pc:docMk/>
          <pc:sldMk cId="3004558195" sldId="711"/>
        </pc:sldMkLst>
      </pc:sldChg>
      <pc:sldChg chg="modNotesTx">
        <pc:chgData name="Junyu Yin" userId="8d97e991-28ff-4074-9d3d-9a8c38d5c316" providerId="ADAL" clId="{8FEEA5FA-F5D6-4C56-9DB5-826B1BAABE31}" dt="2024-10-12T21:14:35.097" v="8" actId="20577"/>
        <pc:sldMkLst>
          <pc:docMk/>
          <pc:sldMk cId="3006947306" sldId="720"/>
        </pc:sldMkLst>
      </pc:sldChg>
      <pc:sldChg chg="modNotesTx">
        <pc:chgData name="Junyu Yin" userId="8d97e991-28ff-4074-9d3d-9a8c38d5c316" providerId="ADAL" clId="{8FEEA5FA-F5D6-4C56-9DB5-826B1BAABE31}" dt="2024-10-12T21:21:24.558" v="9" actId="20577"/>
        <pc:sldMkLst>
          <pc:docMk/>
          <pc:sldMk cId="2589954098" sldId="726"/>
        </pc:sldMkLst>
      </pc:sldChg>
    </pc:docChg>
  </pc:docChgLst>
  <pc:docChgLst>
    <pc:chgData name="Junyu Yin" userId="8d97e991-28ff-4074-9d3d-9a8c38d5c316" providerId="ADAL" clId="{E4331EA5-EC9B-42A8-81C0-608AB9E3F245}"/>
    <pc:docChg chg="undo custSel addSld delSld modSld sldOrd">
      <pc:chgData name="Junyu Yin" userId="8d97e991-28ff-4074-9d3d-9a8c38d5c316" providerId="ADAL" clId="{E4331EA5-EC9B-42A8-81C0-608AB9E3F245}" dt="2025-09-26T16:47:47.879" v="3738" actId="5793"/>
      <pc:docMkLst>
        <pc:docMk/>
      </pc:docMkLst>
      <pc:sldChg chg="delSp modSp mod modNotesTx">
        <pc:chgData name="Junyu Yin" userId="8d97e991-28ff-4074-9d3d-9a8c38d5c316" providerId="ADAL" clId="{E4331EA5-EC9B-42A8-81C0-608AB9E3F245}" dt="2025-09-25T23:07:34.918" v="107" actId="20577"/>
        <pc:sldMkLst>
          <pc:docMk/>
          <pc:sldMk cId="1795414534" sldId="256"/>
        </pc:sldMkLst>
        <pc:spChg chg="mod">
          <ac:chgData name="Junyu Yin" userId="8d97e991-28ff-4074-9d3d-9a8c38d5c316" providerId="ADAL" clId="{E4331EA5-EC9B-42A8-81C0-608AB9E3F245}" dt="2025-09-25T23:07:34.918" v="107" actId="20577"/>
          <ac:spMkLst>
            <pc:docMk/>
            <pc:sldMk cId="1795414534" sldId="256"/>
            <ac:spMk id="2" creationId="{B8D9D787-1198-6E6E-8348-6A79819DBDC1}"/>
          </ac:spMkLst>
        </pc:spChg>
        <pc:spChg chg="mod">
          <ac:chgData name="Junyu Yin" userId="8d97e991-28ff-4074-9d3d-9a8c38d5c316" providerId="ADAL" clId="{E4331EA5-EC9B-42A8-81C0-608AB9E3F245}" dt="2025-09-25T23:04:55.238" v="86" actId="1076"/>
          <ac:spMkLst>
            <pc:docMk/>
            <pc:sldMk cId="1795414534" sldId="256"/>
            <ac:spMk id="3" creationId="{740F4E10-939B-05FD-24D2-634BE6694A3B}"/>
          </ac:spMkLst>
        </pc:spChg>
        <pc:picChg chg="del">
          <ac:chgData name="Junyu Yin" userId="8d97e991-28ff-4074-9d3d-9a8c38d5c316" providerId="ADAL" clId="{E4331EA5-EC9B-42A8-81C0-608AB9E3F245}" dt="2025-09-25T23:02:22.813" v="1" actId="478"/>
          <ac:picMkLst>
            <pc:docMk/>
            <pc:sldMk cId="1795414534" sldId="256"/>
            <ac:picMk id="5" creationId="{9386F92B-4A5D-B89E-F9A0-70C7B4B4D0A2}"/>
          </ac:picMkLst>
        </pc:picChg>
        <pc:picChg chg="del">
          <ac:chgData name="Junyu Yin" userId="8d97e991-28ff-4074-9d3d-9a8c38d5c316" providerId="ADAL" clId="{E4331EA5-EC9B-42A8-81C0-608AB9E3F245}" dt="2025-09-25T23:02:22.286" v="0" actId="478"/>
          <ac:picMkLst>
            <pc:docMk/>
            <pc:sldMk cId="1795414534" sldId="256"/>
            <ac:picMk id="1026" creationId="{F6B4B5C4-3684-DF57-94CD-2150112521F1}"/>
          </ac:picMkLst>
        </pc:picChg>
      </pc:sldChg>
      <pc:sldChg chg="add del">
        <pc:chgData name="Junyu Yin" userId="8d97e991-28ff-4074-9d3d-9a8c38d5c316" providerId="ADAL" clId="{E4331EA5-EC9B-42A8-81C0-608AB9E3F245}" dt="2025-09-26T09:43:51.968" v="1268" actId="47"/>
        <pc:sldMkLst>
          <pc:docMk/>
          <pc:sldMk cId="749734075" sldId="610"/>
        </pc:sldMkLst>
      </pc:sldChg>
      <pc:sldChg chg="addSp delSp modSp mod modNotesTx">
        <pc:chgData name="Junyu Yin" userId="8d97e991-28ff-4074-9d3d-9a8c38d5c316" providerId="ADAL" clId="{E4331EA5-EC9B-42A8-81C0-608AB9E3F245}" dt="2025-09-26T08:19:03.590" v="307" actId="14100"/>
        <pc:sldMkLst>
          <pc:docMk/>
          <pc:sldMk cId="687055205" sldId="648"/>
        </pc:sldMkLst>
        <pc:spChg chg="mod">
          <ac:chgData name="Junyu Yin" userId="8d97e991-28ff-4074-9d3d-9a8c38d5c316" providerId="ADAL" clId="{E4331EA5-EC9B-42A8-81C0-608AB9E3F245}" dt="2025-09-26T07:52:19.695" v="223" actId="1076"/>
          <ac:spMkLst>
            <pc:docMk/>
            <pc:sldMk cId="687055205" sldId="648"/>
            <ac:spMk id="2" creationId="{97C45645-8184-0F54-BBCB-FA0AF70FC26D}"/>
          </ac:spMkLst>
        </pc:spChg>
        <pc:spChg chg="del">
          <ac:chgData name="Junyu Yin" userId="8d97e991-28ff-4074-9d3d-9a8c38d5c316" providerId="ADAL" clId="{E4331EA5-EC9B-42A8-81C0-608AB9E3F245}" dt="2025-09-26T07:21:35.955" v="150" actId="478"/>
          <ac:spMkLst>
            <pc:docMk/>
            <pc:sldMk cId="687055205" sldId="648"/>
            <ac:spMk id="4" creationId="{010D1225-4F7F-BF45-6A25-14B1DDEA20D3}"/>
          </ac:spMkLst>
        </pc:spChg>
        <pc:spChg chg="add del">
          <ac:chgData name="Junyu Yin" userId="8d97e991-28ff-4074-9d3d-9a8c38d5c316" providerId="ADAL" clId="{E4331EA5-EC9B-42A8-81C0-608AB9E3F245}" dt="2025-09-26T07:30:39.936" v="159" actId="22"/>
          <ac:spMkLst>
            <pc:docMk/>
            <pc:sldMk cId="687055205" sldId="648"/>
            <ac:spMk id="5" creationId="{E4A2B902-14E8-90D0-2DCD-F5DA6DB4C970}"/>
          </ac:spMkLst>
        </pc:spChg>
        <pc:spChg chg="del">
          <ac:chgData name="Junyu Yin" userId="8d97e991-28ff-4074-9d3d-9a8c38d5c316" providerId="ADAL" clId="{E4331EA5-EC9B-42A8-81C0-608AB9E3F245}" dt="2025-09-26T07:21:37.414" v="153" actId="478"/>
          <ac:spMkLst>
            <pc:docMk/>
            <pc:sldMk cId="687055205" sldId="648"/>
            <ac:spMk id="10" creationId="{66E8ADC4-BD09-EE60-DA0E-3EFF5A86FA52}"/>
          </ac:spMkLst>
        </pc:spChg>
        <pc:spChg chg="del">
          <ac:chgData name="Junyu Yin" userId="8d97e991-28ff-4074-9d3d-9a8c38d5c316" providerId="ADAL" clId="{E4331EA5-EC9B-42A8-81C0-608AB9E3F245}" dt="2025-09-26T07:21:37.913" v="154" actId="478"/>
          <ac:spMkLst>
            <pc:docMk/>
            <pc:sldMk cId="687055205" sldId="648"/>
            <ac:spMk id="14" creationId="{1E4D4AFC-D108-0A0A-EC66-3E5D6BFA1176}"/>
          </ac:spMkLst>
        </pc:spChg>
        <pc:spChg chg="add mod">
          <ac:chgData name="Junyu Yin" userId="8d97e991-28ff-4074-9d3d-9a8c38d5c316" providerId="ADAL" clId="{E4331EA5-EC9B-42A8-81C0-608AB9E3F245}" dt="2025-09-26T08:18:55.603" v="306" actId="14100"/>
          <ac:spMkLst>
            <pc:docMk/>
            <pc:sldMk cId="687055205" sldId="648"/>
            <ac:spMk id="15" creationId="{888CDB9E-D9B9-BFC2-D36B-738B7CEC1027}"/>
          </ac:spMkLst>
        </pc:spChg>
        <pc:grpChg chg="del">
          <ac:chgData name="Junyu Yin" userId="8d97e991-28ff-4074-9d3d-9a8c38d5c316" providerId="ADAL" clId="{E4331EA5-EC9B-42A8-81C0-608AB9E3F245}" dt="2025-09-26T07:21:36.738" v="152" actId="478"/>
          <ac:grpSpMkLst>
            <pc:docMk/>
            <pc:sldMk cId="687055205" sldId="648"/>
            <ac:grpSpMk id="13" creationId="{27EF194E-08DC-51E1-245E-F154FBF1605B}"/>
          </ac:grpSpMkLst>
        </pc:grpChg>
        <pc:picChg chg="add mod">
          <ac:chgData name="Junyu Yin" userId="8d97e991-28ff-4074-9d3d-9a8c38d5c316" providerId="ADAL" clId="{E4331EA5-EC9B-42A8-81C0-608AB9E3F245}" dt="2025-09-26T08:19:03.590" v="307" actId="14100"/>
          <ac:picMkLst>
            <pc:docMk/>
            <pc:sldMk cId="687055205" sldId="648"/>
            <ac:picMk id="7" creationId="{F9D1593C-5D5E-B928-F3FB-9F23077D8689}"/>
          </ac:picMkLst>
        </pc:picChg>
        <pc:picChg chg="add del mod">
          <ac:chgData name="Junyu Yin" userId="8d97e991-28ff-4074-9d3d-9a8c38d5c316" providerId="ADAL" clId="{E4331EA5-EC9B-42A8-81C0-608AB9E3F245}" dt="2025-09-26T08:01:01.447" v="257" actId="478"/>
          <ac:picMkLst>
            <pc:docMk/>
            <pc:sldMk cId="687055205" sldId="648"/>
            <ac:picMk id="8" creationId="{899F7E86-758C-E68A-FFBC-84217D9A0BB6}"/>
          </ac:picMkLst>
        </pc:picChg>
        <pc:picChg chg="del">
          <ac:chgData name="Junyu Yin" userId="8d97e991-28ff-4074-9d3d-9a8c38d5c316" providerId="ADAL" clId="{E4331EA5-EC9B-42A8-81C0-608AB9E3F245}" dt="2025-09-26T07:21:36.387" v="151" actId="478"/>
          <ac:picMkLst>
            <pc:docMk/>
            <pc:sldMk cId="687055205" sldId="648"/>
            <ac:picMk id="2052" creationId="{D59CF80D-ED4A-65FD-9734-8F56F080D0F5}"/>
          </ac:picMkLst>
        </pc:picChg>
      </pc:sldChg>
      <pc:sldChg chg="addSp delSp modSp mod modNotesTx">
        <pc:chgData name="Junyu Yin" userId="8d97e991-28ff-4074-9d3d-9a8c38d5c316" providerId="ADAL" clId="{E4331EA5-EC9B-42A8-81C0-608AB9E3F245}" dt="2025-09-26T08:40:27.701" v="676" actId="1076"/>
        <pc:sldMkLst>
          <pc:docMk/>
          <pc:sldMk cId="2834433237" sldId="658"/>
        </pc:sldMkLst>
        <pc:spChg chg="mod">
          <ac:chgData name="Junyu Yin" userId="8d97e991-28ff-4074-9d3d-9a8c38d5c316" providerId="ADAL" clId="{E4331EA5-EC9B-42A8-81C0-608AB9E3F245}" dt="2025-09-26T08:19:32.669" v="309"/>
          <ac:spMkLst>
            <pc:docMk/>
            <pc:sldMk cId="2834433237" sldId="658"/>
            <ac:spMk id="2" creationId="{97C45645-8184-0F54-BBCB-FA0AF70FC26D}"/>
          </ac:spMkLst>
        </pc:spChg>
        <pc:spChg chg="del">
          <ac:chgData name="Junyu Yin" userId="8d97e991-28ff-4074-9d3d-9a8c38d5c316" providerId="ADAL" clId="{E4331EA5-EC9B-42A8-81C0-608AB9E3F245}" dt="2025-09-26T07:34:38.102" v="171" actId="478"/>
          <ac:spMkLst>
            <pc:docMk/>
            <pc:sldMk cId="2834433237" sldId="658"/>
            <ac:spMk id="3" creationId="{F53D51FE-7521-B7C8-048A-EFC12FE28BFD}"/>
          </ac:spMkLst>
        </pc:spChg>
        <pc:spChg chg="del">
          <ac:chgData name="Junyu Yin" userId="8d97e991-28ff-4074-9d3d-9a8c38d5c316" providerId="ADAL" clId="{E4331EA5-EC9B-42A8-81C0-608AB9E3F245}" dt="2025-09-26T07:34:30.844" v="166" actId="478"/>
          <ac:spMkLst>
            <pc:docMk/>
            <pc:sldMk cId="2834433237" sldId="658"/>
            <ac:spMk id="4" creationId="{010D1225-4F7F-BF45-6A25-14B1DDEA20D3}"/>
          </ac:spMkLst>
        </pc:spChg>
        <pc:spChg chg="add mod">
          <ac:chgData name="Junyu Yin" userId="8d97e991-28ff-4074-9d3d-9a8c38d5c316" providerId="ADAL" clId="{E4331EA5-EC9B-42A8-81C0-608AB9E3F245}" dt="2025-09-26T08:39:16.712" v="620" actId="20577"/>
          <ac:spMkLst>
            <pc:docMk/>
            <pc:sldMk cId="2834433237" sldId="658"/>
            <ac:spMk id="5" creationId="{B696F1DB-6F2E-8B28-D741-8AC030D165A7}"/>
          </ac:spMkLst>
        </pc:spChg>
        <pc:spChg chg="add mod">
          <ac:chgData name="Junyu Yin" userId="8d97e991-28ff-4074-9d3d-9a8c38d5c316" providerId="ADAL" clId="{E4331EA5-EC9B-42A8-81C0-608AB9E3F245}" dt="2025-09-26T08:40:27.701" v="676" actId="1076"/>
          <ac:spMkLst>
            <pc:docMk/>
            <pc:sldMk cId="2834433237" sldId="658"/>
            <ac:spMk id="10" creationId="{546484A4-0630-4924-F887-0E44164478FC}"/>
          </ac:spMkLst>
        </pc:spChg>
        <pc:spChg chg="del">
          <ac:chgData name="Junyu Yin" userId="8d97e991-28ff-4074-9d3d-9a8c38d5c316" providerId="ADAL" clId="{E4331EA5-EC9B-42A8-81C0-608AB9E3F245}" dt="2025-09-26T07:34:36.765" v="168" actId="478"/>
          <ac:spMkLst>
            <pc:docMk/>
            <pc:sldMk cId="2834433237" sldId="658"/>
            <ac:spMk id="15" creationId="{E5CAA3BE-2148-F2A4-07D0-57786DBBC578}"/>
          </ac:spMkLst>
        </pc:spChg>
        <pc:spChg chg="del mod">
          <ac:chgData name="Junyu Yin" userId="8d97e991-28ff-4074-9d3d-9a8c38d5c316" providerId="ADAL" clId="{E4331EA5-EC9B-42A8-81C0-608AB9E3F245}" dt="2025-09-26T07:34:39.578" v="173" actId="478"/>
          <ac:spMkLst>
            <pc:docMk/>
            <pc:sldMk cId="2834433237" sldId="658"/>
            <ac:spMk id="16" creationId="{420C964C-D769-7323-40EB-088730F2B85E}"/>
          </ac:spMkLst>
        </pc:spChg>
        <pc:grpChg chg="del">
          <ac:chgData name="Junyu Yin" userId="8d97e991-28ff-4074-9d3d-9a8c38d5c316" providerId="ADAL" clId="{E4331EA5-EC9B-42A8-81C0-608AB9E3F245}" dt="2025-09-26T07:34:37.452" v="170" actId="478"/>
          <ac:grpSpMkLst>
            <pc:docMk/>
            <pc:sldMk cId="2834433237" sldId="658"/>
            <ac:grpSpMk id="14" creationId="{28806AAC-2C25-27BD-BD5A-674D42D3D0CB}"/>
          </ac:grpSpMkLst>
        </pc:grpChg>
        <pc:picChg chg="add mod">
          <ac:chgData name="Junyu Yin" userId="8d97e991-28ff-4074-9d3d-9a8c38d5c316" providerId="ADAL" clId="{E4331EA5-EC9B-42A8-81C0-608AB9E3F245}" dt="2025-09-26T08:30:34.504" v="447" actId="14100"/>
          <ac:picMkLst>
            <pc:docMk/>
            <pc:sldMk cId="2834433237" sldId="658"/>
            <ac:picMk id="8" creationId="{2339DEAC-4BC5-21D4-0D8D-DACD4DE57B60}"/>
          </ac:picMkLst>
        </pc:picChg>
        <pc:picChg chg="del">
          <ac:chgData name="Junyu Yin" userId="8d97e991-28ff-4074-9d3d-9a8c38d5c316" providerId="ADAL" clId="{E4331EA5-EC9B-42A8-81C0-608AB9E3F245}" dt="2025-09-26T07:34:37.195" v="169" actId="478"/>
          <ac:picMkLst>
            <pc:docMk/>
            <pc:sldMk cId="2834433237" sldId="658"/>
            <ac:picMk id="3074" creationId="{E02E6C00-746D-CD86-75DF-2486F6155032}"/>
          </ac:picMkLst>
        </pc:picChg>
      </pc:sldChg>
      <pc:sldChg chg="modSp mod ord modNotesTx">
        <pc:chgData name="Junyu Yin" userId="8d97e991-28ff-4074-9d3d-9a8c38d5c316" providerId="ADAL" clId="{E4331EA5-EC9B-42A8-81C0-608AB9E3F245}" dt="2025-09-26T09:00:25.980" v="771" actId="20577"/>
        <pc:sldMkLst>
          <pc:docMk/>
          <pc:sldMk cId="1231295631" sldId="659"/>
        </pc:sldMkLst>
        <pc:spChg chg="mod">
          <ac:chgData name="Junyu Yin" userId="8d97e991-28ff-4074-9d3d-9a8c38d5c316" providerId="ADAL" clId="{E4331EA5-EC9B-42A8-81C0-608AB9E3F245}" dt="2025-09-26T09:00:08.763" v="768" actId="20577"/>
          <ac:spMkLst>
            <pc:docMk/>
            <pc:sldMk cId="1231295631" sldId="659"/>
            <ac:spMk id="2" creationId="{97C45645-8184-0F54-BBCB-FA0AF70FC26D}"/>
          </ac:spMkLst>
        </pc:spChg>
        <pc:graphicFrameChg chg="mod modGraphic">
          <ac:chgData name="Junyu Yin" userId="8d97e991-28ff-4074-9d3d-9a8c38d5c316" providerId="ADAL" clId="{E4331EA5-EC9B-42A8-81C0-608AB9E3F245}" dt="2025-09-26T09:00:23.116" v="770" actId="1076"/>
          <ac:graphicFrameMkLst>
            <pc:docMk/>
            <pc:sldMk cId="1231295631" sldId="659"/>
            <ac:graphicFrameMk id="7" creationId="{3DC37F74-1304-E3EB-4AE2-924ED2613551}"/>
          </ac:graphicFrameMkLst>
        </pc:graphicFrameChg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371476947" sldId="661"/>
        </pc:sldMkLst>
      </pc:sldChg>
      <pc:sldChg chg="del">
        <pc:chgData name="Junyu Yin" userId="8d97e991-28ff-4074-9d3d-9a8c38d5c316" providerId="ADAL" clId="{E4331EA5-EC9B-42A8-81C0-608AB9E3F245}" dt="2025-09-26T10:21:09.615" v="1704" actId="47"/>
        <pc:sldMkLst>
          <pc:docMk/>
          <pc:sldMk cId="2666309713" sldId="664"/>
        </pc:sldMkLst>
      </pc:sldChg>
      <pc:sldChg chg="del">
        <pc:chgData name="Junyu Yin" userId="8d97e991-28ff-4074-9d3d-9a8c38d5c316" providerId="ADAL" clId="{E4331EA5-EC9B-42A8-81C0-608AB9E3F245}" dt="2025-09-26T10:47:51.245" v="2091" actId="47"/>
        <pc:sldMkLst>
          <pc:docMk/>
          <pc:sldMk cId="1952668112" sldId="665"/>
        </pc:sldMkLst>
      </pc:sldChg>
      <pc:sldChg chg="del">
        <pc:chgData name="Junyu Yin" userId="8d97e991-28ff-4074-9d3d-9a8c38d5c316" providerId="ADAL" clId="{E4331EA5-EC9B-42A8-81C0-608AB9E3F245}" dt="2025-09-26T11:18:47.143" v="2655" actId="47"/>
        <pc:sldMkLst>
          <pc:docMk/>
          <pc:sldMk cId="4148314348" sldId="666"/>
        </pc:sldMkLst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2053721098" sldId="668"/>
        </pc:sldMkLst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4097899049" sldId="669"/>
        </pc:sldMkLst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1502061139" sldId="670"/>
        </pc:sldMkLst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846579742" sldId="672"/>
        </pc:sldMkLst>
      </pc:sldChg>
      <pc:sldChg chg="modSp mod modNotesTx">
        <pc:chgData name="Junyu Yin" userId="8d97e991-28ff-4074-9d3d-9a8c38d5c316" providerId="ADAL" clId="{E4331EA5-EC9B-42A8-81C0-608AB9E3F245}" dt="2025-09-26T11:54:29.233" v="3065" actId="20577"/>
        <pc:sldMkLst>
          <pc:docMk/>
          <pc:sldMk cId="1287006010" sldId="674"/>
        </pc:sldMkLst>
        <pc:spChg chg="mod">
          <ac:chgData name="Junyu Yin" userId="8d97e991-28ff-4074-9d3d-9a8c38d5c316" providerId="ADAL" clId="{E4331EA5-EC9B-42A8-81C0-608AB9E3F245}" dt="2025-09-26T11:54:29.233" v="3065" actId="20577"/>
          <ac:spMkLst>
            <pc:docMk/>
            <pc:sldMk cId="1287006010" sldId="674"/>
            <ac:spMk id="35" creationId="{D5840126-B489-B853-8F17-761763F736CE}"/>
          </ac:spMkLst>
        </pc:spChg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3351905393" sldId="683"/>
        </pc:sldMkLst>
      </pc:sldChg>
      <pc:sldChg chg="del">
        <pc:chgData name="Junyu Yin" userId="8d97e991-28ff-4074-9d3d-9a8c38d5c316" providerId="ADAL" clId="{E4331EA5-EC9B-42A8-81C0-608AB9E3F245}" dt="2025-09-26T09:44:45.104" v="1270" actId="47"/>
        <pc:sldMkLst>
          <pc:docMk/>
          <pc:sldMk cId="2553176919" sldId="685"/>
        </pc:sldMkLst>
      </pc:sldChg>
      <pc:sldChg chg="modSp mod modNotesTx">
        <pc:chgData name="Junyu Yin" userId="8d97e991-28ff-4074-9d3d-9a8c38d5c316" providerId="ADAL" clId="{E4331EA5-EC9B-42A8-81C0-608AB9E3F245}" dt="2025-09-26T09:02:03.535" v="776" actId="1076"/>
        <pc:sldMkLst>
          <pc:docMk/>
          <pc:sldMk cId="3656374258" sldId="691"/>
        </pc:sldMkLst>
        <pc:spChg chg="mod">
          <ac:chgData name="Junyu Yin" userId="8d97e991-28ff-4074-9d3d-9a8c38d5c316" providerId="ADAL" clId="{E4331EA5-EC9B-42A8-81C0-608AB9E3F245}" dt="2025-09-26T09:02:03.535" v="776" actId="1076"/>
          <ac:spMkLst>
            <pc:docMk/>
            <pc:sldMk cId="3656374258" sldId="691"/>
            <ac:spMk id="5" creationId="{08B32692-8FBF-4261-4484-754D86677662}"/>
          </ac:spMkLst>
        </pc:spChg>
      </pc:sldChg>
      <pc:sldChg chg="del">
        <pc:chgData name="Junyu Yin" userId="8d97e991-28ff-4074-9d3d-9a8c38d5c316" providerId="ADAL" clId="{E4331EA5-EC9B-42A8-81C0-608AB9E3F245}" dt="2025-09-26T09:29:42.898" v="1208" actId="47"/>
        <pc:sldMkLst>
          <pc:docMk/>
          <pc:sldMk cId="3868833920" sldId="695"/>
        </pc:sldMkLst>
      </pc:sldChg>
      <pc:sldChg chg="del">
        <pc:chgData name="Junyu Yin" userId="8d97e991-28ff-4074-9d3d-9a8c38d5c316" providerId="ADAL" clId="{E4331EA5-EC9B-42A8-81C0-608AB9E3F245}" dt="2025-09-26T09:44:59.036" v="1272" actId="47"/>
        <pc:sldMkLst>
          <pc:docMk/>
          <pc:sldMk cId="3325715248" sldId="696"/>
        </pc:sldMkLst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1978023573" sldId="697"/>
        </pc:sldMkLst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118969921" sldId="698"/>
        </pc:sldMkLst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1264751781" sldId="699"/>
        </pc:sldMkLst>
      </pc:sldChg>
      <pc:sldChg chg="del">
        <pc:chgData name="Junyu Yin" userId="8d97e991-28ff-4074-9d3d-9a8c38d5c316" providerId="ADAL" clId="{E4331EA5-EC9B-42A8-81C0-608AB9E3F245}" dt="2025-09-26T08:52:31.492" v="715" actId="47"/>
        <pc:sldMkLst>
          <pc:docMk/>
          <pc:sldMk cId="2492995269" sldId="700"/>
        </pc:sldMkLst>
      </pc:sldChg>
      <pc:sldChg chg="modSp mod modNotesTx">
        <pc:chgData name="Junyu Yin" userId="8d97e991-28ff-4074-9d3d-9a8c38d5c316" providerId="ADAL" clId="{E4331EA5-EC9B-42A8-81C0-608AB9E3F245}" dt="2025-09-26T09:02:22.675" v="778" actId="20577"/>
        <pc:sldMkLst>
          <pc:docMk/>
          <pc:sldMk cId="1333262853" sldId="704"/>
        </pc:sldMkLst>
        <pc:spChg chg="mod">
          <ac:chgData name="Junyu Yin" userId="8d97e991-28ff-4074-9d3d-9a8c38d5c316" providerId="ADAL" clId="{E4331EA5-EC9B-42A8-81C0-608AB9E3F245}" dt="2025-09-26T09:02:10.107" v="777" actId="404"/>
          <ac:spMkLst>
            <pc:docMk/>
            <pc:sldMk cId="1333262853" sldId="704"/>
            <ac:spMk id="5" creationId="{08B32692-8FBF-4261-4484-754D86677662}"/>
          </ac:spMkLst>
        </pc:spChg>
      </pc:sldChg>
      <pc:sldChg chg="modSp mod modNotesTx">
        <pc:chgData name="Junyu Yin" userId="8d97e991-28ff-4074-9d3d-9a8c38d5c316" providerId="ADAL" clId="{E4331EA5-EC9B-42A8-81C0-608AB9E3F245}" dt="2025-09-26T09:03:12.378" v="786" actId="20577"/>
        <pc:sldMkLst>
          <pc:docMk/>
          <pc:sldMk cId="1744293613" sldId="705"/>
        </pc:sldMkLst>
        <pc:spChg chg="mod">
          <ac:chgData name="Junyu Yin" userId="8d97e991-28ff-4074-9d3d-9a8c38d5c316" providerId="ADAL" clId="{E4331EA5-EC9B-42A8-81C0-608AB9E3F245}" dt="2025-09-26T09:03:06.371" v="783" actId="20577"/>
          <ac:spMkLst>
            <pc:docMk/>
            <pc:sldMk cId="1744293613" sldId="705"/>
            <ac:spMk id="5" creationId="{08B32692-8FBF-4261-4484-754D86677662}"/>
          </ac:spMkLst>
        </pc:spChg>
        <pc:picChg chg="mod">
          <ac:chgData name="Junyu Yin" userId="8d97e991-28ff-4074-9d3d-9a8c38d5c316" providerId="ADAL" clId="{E4331EA5-EC9B-42A8-81C0-608AB9E3F245}" dt="2025-09-26T09:03:09.043" v="784" actId="1076"/>
          <ac:picMkLst>
            <pc:docMk/>
            <pc:sldMk cId="1744293613" sldId="705"/>
            <ac:picMk id="21506" creationId="{0631D7F2-7406-FAC6-6A8D-EB64DD9F2DB8}"/>
          </ac:picMkLst>
        </pc:picChg>
      </pc:sldChg>
      <pc:sldChg chg="modSp del mod">
        <pc:chgData name="Junyu Yin" userId="8d97e991-28ff-4074-9d3d-9a8c38d5c316" providerId="ADAL" clId="{E4331EA5-EC9B-42A8-81C0-608AB9E3F245}" dt="2025-09-26T08:52:40.065" v="716" actId="47"/>
        <pc:sldMkLst>
          <pc:docMk/>
          <pc:sldMk cId="1667094661" sldId="706"/>
        </pc:sldMkLst>
        <pc:picChg chg="mod">
          <ac:chgData name="Junyu Yin" userId="8d97e991-28ff-4074-9d3d-9a8c38d5c316" providerId="ADAL" clId="{E4331EA5-EC9B-42A8-81C0-608AB9E3F245}" dt="2025-09-26T08:48:57.419" v="704" actId="14100"/>
          <ac:picMkLst>
            <pc:docMk/>
            <pc:sldMk cId="1667094661" sldId="706"/>
            <ac:picMk id="3" creationId="{B1AF55E3-ED25-9AA1-EEE2-2A9A47CD3043}"/>
          </ac:picMkLst>
        </pc:picChg>
      </pc:sldChg>
      <pc:sldChg chg="addSp delSp modSp mod modNotesTx">
        <pc:chgData name="Junyu Yin" userId="8d97e991-28ff-4074-9d3d-9a8c38d5c316" providerId="ADAL" clId="{E4331EA5-EC9B-42A8-81C0-608AB9E3F245}" dt="2025-09-26T09:53:38.295" v="1312" actId="20577"/>
        <pc:sldMkLst>
          <pc:docMk/>
          <pc:sldMk cId="3631274406" sldId="707"/>
        </pc:sldMkLst>
        <pc:spChg chg="add del mod">
          <ac:chgData name="Junyu Yin" userId="8d97e991-28ff-4074-9d3d-9a8c38d5c316" providerId="ADAL" clId="{E4331EA5-EC9B-42A8-81C0-608AB9E3F245}" dt="2025-09-26T09:51:19.149" v="1288"/>
          <ac:spMkLst>
            <pc:docMk/>
            <pc:sldMk cId="3631274406" sldId="707"/>
            <ac:spMk id="3" creationId="{18BCD724-28C8-AB63-D36E-99E1D10BCF05}"/>
          </ac:spMkLst>
        </pc:spChg>
        <pc:spChg chg="mod">
          <ac:chgData name="Junyu Yin" userId="8d97e991-28ff-4074-9d3d-9a8c38d5c316" providerId="ADAL" clId="{E4331EA5-EC9B-42A8-81C0-608AB9E3F245}" dt="2025-09-26T09:53:38.295" v="1312" actId="20577"/>
          <ac:spMkLst>
            <pc:docMk/>
            <pc:sldMk cId="3631274406" sldId="707"/>
            <ac:spMk id="4" creationId="{3D5B34C7-2FF1-DB0D-3414-F610E577E7FC}"/>
          </ac:spMkLst>
        </pc:spChg>
        <pc:spChg chg="mod">
          <ac:chgData name="Junyu Yin" userId="8d97e991-28ff-4074-9d3d-9a8c38d5c316" providerId="ADAL" clId="{E4331EA5-EC9B-42A8-81C0-608AB9E3F245}" dt="2025-09-26T09:52:50.813" v="1290" actId="1076"/>
          <ac:spMkLst>
            <pc:docMk/>
            <pc:sldMk cId="3631274406" sldId="707"/>
            <ac:spMk id="6" creationId="{45D991E2-C717-7D69-9F71-618516D531B9}"/>
          </ac:spMkLst>
        </pc:spChg>
      </pc:sldChg>
      <pc:sldChg chg="del">
        <pc:chgData name="Junyu Yin" userId="8d97e991-28ff-4074-9d3d-9a8c38d5c316" providerId="ADAL" clId="{E4331EA5-EC9B-42A8-81C0-608AB9E3F245}" dt="2025-09-26T09:44:55.889" v="1271" actId="47"/>
        <pc:sldMkLst>
          <pc:docMk/>
          <pc:sldMk cId="3818965496" sldId="708"/>
        </pc:sldMkLst>
      </pc:sldChg>
      <pc:sldChg chg="del">
        <pc:chgData name="Junyu Yin" userId="8d97e991-28ff-4074-9d3d-9a8c38d5c316" providerId="ADAL" clId="{E4331EA5-EC9B-42A8-81C0-608AB9E3F245}" dt="2025-09-26T10:05:20.968" v="1470" actId="47"/>
        <pc:sldMkLst>
          <pc:docMk/>
          <pc:sldMk cId="560629269" sldId="710"/>
        </pc:sldMkLst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3004558195" sldId="711"/>
        </pc:sldMkLst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3686729801" sldId="714"/>
        </pc:sldMkLst>
      </pc:sldChg>
      <pc:sldChg chg="delSp modSp mod modNotesTx">
        <pc:chgData name="Junyu Yin" userId="8d97e991-28ff-4074-9d3d-9a8c38d5c316" providerId="ADAL" clId="{E4331EA5-EC9B-42A8-81C0-608AB9E3F245}" dt="2025-09-26T10:07:33.773" v="1474" actId="20577"/>
        <pc:sldMkLst>
          <pc:docMk/>
          <pc:sldMk cId="3337413360" sldId="715"/>
        </pc:sldMkLst>
        <pc:spChg chg="mod">
          <ac:chgData name="Junyu Yin" userId="8d97e991-28ff-4074-9d3d-9a8c38d5c316" providerId="ADAL" clId="{E4331EA5-EC9B-42A8-81C0-608AB9E3F245}" dt="2025-09-26T09:55:09.610" v="1318" actId="20577"/>
          <ac:spMkLst>
            <pc:docMk/>
            <pc:sldMk cId="3337413360" sldId="715"/>
            <ac:spMk id="2" creationId="{97C45645-8184-0F54-BBCB-FA0AF70FC26D}"/>
          </ac:spMkLst>
        </pc:spChg>
        <pc:spChg chg="mod">
          <ac:chgData name="Junyu Yin" userId="8d97e991-28ff-4074-9d3d-9a8c38d5c316" providerId="ADAL" clId="{E4331EA5-EC9B-42A8-81C0-608AB9E3F245}" dt="2025-09-26T10:07:33.773" v="1474" actId="20577"/>
          <ac:spMkLst>
            <pc:docMk/>
            <pc:sldMk cId="3337413360" sldId="715"/>
            <ac:spMk id="3" creationId="{20060C0B-93A4-215E-CDDB-884609AF3A09}"/>
          </ac:spMkLst>
        </pc:spChg>
        <pc:picChg chg="del">
          <ac:chgData name="Junyu Yin" userId="8d97e991-28ff-4074-9d3d-9a8c38d5c316" providerId="ADAL" clId="{E4331EA5-EC9B-42A8-81C0-608AB9E3F245}" dt="2025-09-26T09:55:11.585" v="1319" actId="478"/>
          <ac:picMkLst>
            <pc:docMk/>
            <pc:sldMk cId="3337413360" sldId="715"/>
            <ac:picMk id="2050" creationId="{771B0241-FAF4-14B2-D437-9F6CDC2F7A48}"/>
          </ac:picMkLst>
        </pc:picChg>
      </pc:sldChg>
      <pc:sldChg chg="del">
        <pc:chgData name="Junyu Yin" userId="8d97e991-28ff-4074-9d3d-9a8c38d5c316" providerId="ADAL" clId="{E4331EA5-EC9B-42A8-81C0-608AB9E3F245}" dt="2025-09-26T10:07:00.989" v="1471" actId="47"/>
        <pc:sldMkLst>
          <pc:docMk/>
          <pc:sldMk cId="3561235277" sldId="716"/>
        </pc:sldMkLst>
      </pc:sldChg>
      <pc:sldChg chg="del">
        <pc:chgData name="Junyu Yin" userId="8d97e991-28ff-4074-9d3d-9a8c38d5c316" providerId="ADAL" clId="{E4331EA5-EC9B-42A8-81C0-608AB9E3F245}" dt="2025-09-26T10:47:51.245" v="2091" actId="47"/>
        <pc:sldMkLst>
          <pc:docMk/>
          <pc:sldMk cId="1843716516" sldId="717"/>
        </pc:sldMkLst>
      </pc:sldChg>
      <pc:sldChg chg="del">
        <pc:chgData name="Junyu Yin" userId="8d97e991-28ff-4074-9d3d-9a8c38d5c316" providerId="ADAL" clId="{E4331EA5-EC9B-42A8-81C0-608AB9E3F245}" dt="2025-09-26T10:47:51.245" v="2091" actId="47"/>
        <pc:sldMkLst>
          <pc:docMk/>
          <pc:sldMk cId="4131287308" sldId="718"/>
        </pc:sldMkLst>
      </pc:sldChg>
      <pc:sldChg chg="del">
        <pc:chgData name="Junyu Yin" userId="8d97e991-28ff-4074-9d3d-9a8c38d5c316" providerId="ADAL" clId="{E4331EA5-EC9B-42A8-81C0-608AB9E3F245}" dt="2025-09-26T10:47:51.245" v="2091" actId="47"/>
        <pc:sldMkLst>
          <pc:docMk/>
          <pc:sldMk cId="3006947306" sldId="720"/>
        </pc:sldMkLst>
      </pc:sldChg>
      <pc:sldChg chg="del">
        <pc:chgData name="Junyu Yin" userId="8d97e991-28ff-4074-9d3d-9a8c38d5c316" providerId="ADAL" clId="{E4331EA5-EC9B-42A8-81C0-608AB9E3F245}" dt="2025-09-26T10:47:51.245" v="2091" actId="47"/>
        <pc:sldMkLst>
          <pc:docMk/>
          <pc:sldMk cId="3507959143" sldId="721"/>
        </pc:sldMkLst>
      </pc:sldChg>
      <pc:sldChg chg="del">
        <pc:chgData name="Junyu Yin" userId="8d97e991-28ff-4074-9d3d-9a8c38d5c316" providerId="ADAL" clId="{E4331EA5-EC9B-42A8-81C0-608AB9E3F245}" dt="2025-09-26T10:47:51.245" v="2091" actId="47"/>
        <pc:sldMkLst>
          <pc:docMk/>
          <pc:sldMk cId="3076959751" sldId="722"/>
        </pc:sldMkLst>
      </pc:sldChg>
      <pc:sldChg chg="del">
        <pc:chgData name="Junyu Yin" userId="8d97e991-28ff-4074-9d3d-9a8c38d5c316" providerId="ADAL" clId="{E4331EA5-EC9B-42A8-81C0-608AB9E3F245}" dt="2025-09-26T11:18:47.143" v="2655" actId="47"/>
        <pc:sldMkLst>
          <pc:docMk/>
          <pc:sldMk cId="3370201338" sldId="723"/>
        </pc:sldMkLst>
      </pc:sldChg>
      <pc:sldChg chg="del">
        <pc:chgData name="Junyu Yin" userId="8d97e991-28ff-4074-9d3d-9a8c38d5c316" providerId="ADAL" clId="{E4331EA5-EC9B-42A8-81C0-608AB9E3F245}" dt="2025-09-26T11:18:47.143" v="2655" actId="47"/>
        <pc:sldMkLst>
          <pc:docMk/>
          <pc:sldMk cId="662807294" sldId="724"/>
        </pc:sldMkLst>
      </pc:sldChg>
      <pc:sldChg chg="del">
        <pc:chgData name="Junyu Yin" userId="8d97e991-28ff-4074-9d3d-9a8c38d5c316" providerId="ADAL" clId="{E4331EA5-EC9B-42A8-81C0-608AB9E3F245}" dt="2025-09-26T11:31:42.925" v="2829" actId="47"/>
        <pc:sldMkLst>
          <pc:docMk/>
          <pc:sldMk cId="3019725680" sldId="725"/>
        </pc:sldMkLst>
      </pc:sldChg>
      <pc:sldChg chg="del">
        <pc:chgData name="Junyu Yin" userId="8d97e991-28ff-4074-9d3d-9a8c38d5c316" providerId="ADAL" clId="{E4331EA5-EC9B-42A8-81C0-608AB9E3F245}" dt="2025-09-26T10:47:51.245" v="2091" actId="47"/>
        <pc:sldMkLst>
          <pc:docMk/>
          <pc:sldMk cId="2589954098" sldId="726"/>
        </pc:sldMkLst>
      </pc:sldChg>
      <pc:sldChg chg="addSp delSp new mod">
        <pc:chgData name="Junyu Yin" userId="8d97e991-28ff-4074-9d3d-9a8c38d5c316" providerId="ADAL" clId="{E4331EA5-EC9B-42A8-81C0-608AB9E3F245}" dt="2025-09-26T08:28:56.348" v="436" actId="22"/>
        <pc:sldMkLst>
          <pc:docMk/>
          <pc:sldMk cId="4033595595" sldId="727"/>
        </pc:sldMkLst>
        <pc:spChg chg="del">
          <ac:chgData name="Junyu Yin" userId="8d97e991-28ff-4074-9d3d-9a8c38d5c316" providerId="ADAL" clId="{E4331EA5-EC9B-42A8-81C0-608AB9E3F245}" dt="2025-09-26T08:28:41.443" v="435" actId="478"/>
          <ac:spMkLst>
            <pc:docMk/>
            <pc:sldMk cId="4033595595" sldId="727"/>
            <ac:spMk id="2" creationId="{4A61FB03-36C5-A9D1-1C89-648165EFDB3B}"/>
          </ac:spMkLst>
        </pc:spChg>
        <pc:spChg chg="del">
          <ac:chgData name="Junyu Yin" userId="8d97e991-28ff-4074-9d3d-9a8c38d5c316" providerId="ADAL" clId="{E4331EA5-EC9B-42A8-81C0-608AB9E3F245}" dt="2025-09-26T08:28:40.592" v="434" actId="478"/>
          <ac:spMkLst>
            <pc:docMk/>
            <pc:sldMk cId="4033595595" sldId="727"/>
            <ac:spMk id="3" creationId="{03F5A715-E33B-2E8C-3240-166B6FD10381}"/>
          </ac:spMkLst>
        </pc:spChg>
        <pc:picChg chg="add">
          <ac:chgData name="Junyu Yin" userId="8d97e991-28ff-4074-9d3d-9a8c38d5c316" providerId="ADAL" clId="{E4331EA5-EC9B-42A8-81C0-608AB9E3F245}" dt="2025-09-26T08:28:56.348" v="436" actId="22"/>
          <ac:picMkLst>
            <pc:docMk/>
            <pc:sldMk cId="4033595595" sldId="727"/>
            <ac:picMk id="5" creationId="{BC467ECB-95A0-3CDF-C797-AC33D0C9BFC9}"/>
          </ac:picMkLst>
        </pc:picChg>
      </pc:sldChg>
      <pc:sldChg chg="modSp add mod">
        <pc:chgData name="Junyu Yin" userId="8d97e991-28ff-4074-9d3d-9a8c38d5c316" providerId="ADAL" clId="{E4331EA5-EC9B-42A8-81C0-608AB9E3F245}" dt="2025-09-26T11:54:25.486" v="3064" actId="20577"/>
        <pc:sldMkLst>
          <pc:docMk/>
          <pc:sldMk cId="4209592021" sldId="728"/>
        </pc:sldMkLst>
        <pc:spChg chg="mod">
          <ac:chgData name="Junyu Yin" userId="8d97e991-28ff-4074-9d3d-9a8c38d5c316" providerId="ADAL" clId="{E4331EA5-EC9B-42A8-81C0-608AB9E3F245}" dt="2025-09-26T11:54:25.486" v="3064" actId="20577"/>
          <ac:spMkLst>
            <pc:docMk/>
            <pc:sldMk cId="4209592021" sldId="728"/>
            <ac:spMk id="35" creationId="{688E0D8F-B99E-CF9C-9D7D-B0493AB47F96}"/>
          </ac:spMkLst>
        </pc:spChg>
      </pc:sldChg>
      <pc:sldChg chg="new del">
        <pc:chgData name="Junyu Yin" userId="8d97e991-28ff-4074-9d3d-9a8c38d5c316" providerId="ADAL" clId="{E4331EA5-EC9B-42A8-81C0-608AB9E3F245}" dt="2025-09-26T08:45:53.406" v="686" actId="47"/>
        <pc:sldMkLst>
          <pc:docMk/>
          <pc:sldMk cId="4025082967" sldId="729"/>
        </pc:sldMkLst>
      </pc:sldChg>
      <pc:sldChg chg="delSp modSp add mod">
        <pc:chgData name="Junyu Yin" userId="8d97e991-28ff-4074-9d3d-9a8c38d5c316" providerId="ADAL" clId="{E4331EA5-EC9B-42A8-81C0-608AB9E3F245}" dt="2025-09-26T09:30:39.192" v="1212" actId="20577"/>
        <pc:sldMkLst>
          <pc:docMk/>
          <pc:sldMk cId="618977409" sldId="730"/>
        </pc:sldMkLst>
        <pc:spChg chg="mod">
          <ac:chgData name="Junyu Yin" userId="8d97e991-28ff-4074-9d3d-9a8c38d5c316" providerId="ADAL" clId="{E4331EA5-EC9B-42A8-81C0-608AB9E3F245}" dt="2025-09-26T08:46:13.012" v="689"/>
          <ac:spMkLst>
            <pc:docMk/>
            <pc:sldMk cId="618977409" sldId="730"/>
            <ac:spMk id="2" creationId="{185027D5-CD09-F284-8557-378413F4E2E3}"/>
          </ac:spMkLst>
        </pc:spChg>
        <pc:spChg chg="mod">
          <ac:chgData name="Junyu Yin" userId="8d97e991-28ff-4074-9d3d-9a8c38d5c316" providerId="ADAL" clId="{E4331EA5-EC9B-42A8-81C0-608AB9E3F245}" dt="2025-09-26T09:30:39.192" v="1212" actId="20577"/>
          <ac:spMkLst>
            <pc:docMk/>
            <pc:sldMk cId="618977409" sldId="730"/>
            <ac:spMk id="5" creationId="{0A212F1A-C164-0833-3CD8-2D2E06B73A71}"/>
          </ac:spMkLst>
        </pc:spChg>
        <pc:spChg chg="del">
          <ac:chgData name="Junyu Yin" userId="8d97e991-28ff-4074-9d3d-9a8c38d5c316" providerId="ADAL" clId="{E4331EA5-EC9B-42A8-81C0-608AB9E3F245}" dt="2025-09-26T08:48:18.003" v="702" actId="478"/>
          <ac:spMkLst>
            <pc:docMk/>
            <pc:sldMk cId="618977409" sldId="730"/>
            <ac:spMk id="10" creationId="{850D3774-15B3-0F0D-63B5-E681015E4C78}"/>
          </ac:spMkLst>
        </pc:spChg>
        <pc:picChg chg="del">
          <ac:chgData name="Junyu Yin" userId="8d97e991-28ff-4074-9d3d-9a8c38d5c316" providerId="ADAL" clId="{E4331EA5-EC9B-42A8-81C0-608AB9E3F245}" dt="2025-09-26T08:45:56.097" v="687" actId="478"/>
          <ac:picMkLst>
            <pc:docMk/>
            <pc:sldMk cId="618977409" sldId="730"/>
            <ac:picMk id="8" creationId="{CA203EB7-FA3B-0500-A4A9-2B831FEF6714}"/>
          </ac:picMkLst>
        </pc:picChg>
      </pc:sldChg>
      <pc:sldChg chg="addSp delSp modSp add mod">
        <pc:chgData name="Junyu Yin" userId="8d97e991-28ff-4074-9d3d-9a8c38d5c316" providerId="ADAL" clId="{E4331EA5-EC9B-42A8-81C0-608AB9E3F245}" dt="2025-09-26T09:26:50.466" v="1170" actId="20577"/>
        <pc:sldMkLst>
          <pc:docMk/>
          <pc:sldMk cId="4052914557" sldId="731"/>
        </pc:sldMkLst>
        <pc:spChg chg="mod">
          <ac:chgData name="Junyu Yin" userId="8d97e991-28ff-4074-9d3d-9a8c38d5c316" providerId="ADAL" clId="{E4331EA5-EC9B-42A8-81C0-608AB9E3F245}" dt="2025-09-26T09:23:29.622" v="1137" actId="20577"/>
          <ac:spMkLst>
            <pc:docMk/>
            <pc:sldMk cId="4052914557" sldId="731"/>
            <ac:spMk id="2" creationId="{DA5E80FE-F966-67D4-892C-8124A2F8232A}"/>
          </ac:spMkLst>
        </pc:spChg>
        <pc:spChg chg="add mod">
          <ac:chgData name="Junyu Yin" userId="8d97e991-28ff-4074-9d3d-9a8c38d5c316" providerId="ADAL" clId="{E4331EA5-EC9B-42A8-81C0-608AB9E3F245}" dt="2025-09-26T09:26:50.466" v="1170" actId="20577"/>
          <ac:spMkLst>
            <pc:docMk/>
            <pc:sldMk cId="4052914557" sldId="731"/>
            <ac:spMk id="3" creationId="{C4E4857D-8E92-727A-42D7-DFB5C04FFF05}"/>
          </ac:spMkLst>
        </pc:spChg>
        <pc:spChg chg="del">
          <ac:chgData name="Junyu Yin" userId="8d97e991-28ff-4074-9d3d-9a8c38d5c316" providerId="ADAL" clId="{E4331EA5-EC9B-42A8-81C0-608AB9E3F245}" dt="2025-09-26T09:04:02.117" v="788" actId="478"/>
          <ac:spMkLst>
            <pc:docMk/>
            <pc:sldMk cId="4052914557" sldId="731"/>
            <ac:spMk id="4" creationId="{E4CEE89C-0AB9-5D2D-24F3-0606AE128A53}"/>
          </ac:spMkLst>
        </pc:spChg>
        <pc:spChg chg="del">
          <ac:chgData name="Junyu Yin" userId="8d97e991-28ff-4074-9d3d-9a8c38d5c316" providerId="ADAL" clId="{E4331EA5-EC9B-42A8-81C0-608AB9E3F245}" dt="2025-09-26T09:04:31.176" v="810" actId="478"/>
          <ac:spMkLst>
            <pc:docMk/>
            <pc:sldMk cId="4052914557" sldId="731"/>
            <ac:spMk id="5" creationId="{FB0821DA-D5F8-3695-5CA6-700232892C1B}"/>
          </ac:spMkLst>
        </pc:spChg>
        <pc:spChg chg="add del mod">
          <ac:chgData name="Junyu Yin" userId="8d97e991-28ff-4074-9d3d-9a8c38d5c316" providerId="ADAL" clId="{E4331EA5-EC9B-42A8-81C0-608AB9E3F245}" dt="2025-09-26T09:21:16.711" v="1080" actId="21"/>
          <ac:spMkLst>
            <pc:docMk/>
            <pc:sldMk cId="4052914557" sldId="731"/>
            <ac:spMk id="6" creationId="{AF67B005-DB74-21DE-2C40-E7F7B21354FD}"/>
          </ac:spMkLst>
        </pc:spChg>
        <pc:picChg chg="del">
          <ac:chgData name="Junyu Yin" userId="8d97e991-28ff-4074-9d3d-9a8c38d5c316" providerId="ADAL" clId="{E4331EA5-EC9B-42A8-81C0-608AB9E3F245}" dt="2025-09-26T09:04:00.515" v="787" actId="478"/>
          <ac:picMkLst>
            <pc:docMk/>
            <pc:sldMk cId="4052914557" sldId="731"/>
            <ac:picMk id="19458" creationId="{5BD734AA-622F-C7BE-8BD8-19C64EB74E48}"/>
          </ac:picMkLst>
        </pc:picChg>
      </pc:sldChg>
      <pc:sldChg chg="addSp delSp modSp new mod">
        <pc:chgData name="Junyu Yin" userId="8d97e991-28ff-4074-9d3d-9a8c38d5c316" providerId="ADAL" clId="{E4331EA5-EC9B-42A8-81C0-608AB9E3F245}" dt="2025-09-26T09:21:28.052" v="1081" actId="1076"/>
        <pc:sldMkLst>
          <pc:docMk/>
          <pc:sldMk cId="535234410" sldId="732"/>
        </pc:sldMkLst>
        <pc:spChg chg="del">
          <ac:chgData name="Junyu Yin" userId="8d97e991-28ff-4074-9d3d-9a8c38d5c316" providerId="ADAL" clId="{E4331EA5-EC9B-42A8-81C0-608AB9E3F245}" dt="2025-09-26T09:17:35.659" v="1047" actId="478"/>
          <ac:spMkLst>
            <pc:docMk/>
            <pc:sldMk cId="535234410" sldId="732"/>
            <ac:spMk id="2" creationId="{9AFBC1E1-39D7-CF47-5354-ECA2D59C52AF}"/>
          </ac:spMkLst>
        </pc:spChg>
        <pc:spChg chg="del">
          <ac:chgData name="Junyu Yin" userId="8d97e991-28ff-4074-9d3d-9a8c38d5c316" providerId="ADAL" clId="{E4331EA5-EC9B-42A8-81C0-608AB9E3F245}" dt="2025-09-26T09:17:35.055" v="1046" actId="478"/>
          <ac:spMkLst>
            <pc:docMk/>
            <pc:sldMk cId="535234410" sldId="732"/>
            <ac:spMk id="3" creationId="{6FB5CD72-9D04-B05D-BE0F-3C24C1ECC0A5}"/>
          </ac:spMkLst>
        </pc:spChg>
        <pc:picChg chg="add mod">
          <ac:chgData name="Junyu Yin" userId="8d97e991-28ff-4074-9d3d-9a8c38d5c316" providerId="ADAL" clId="{E4331EA5-EC9B-42A8-81C0-608AB9E3F245}" dt="2025-09-26T09:21:28.052" v="1081" actId="1076"/>
          <ac:picMkLst>
            <pc:docMk/>
            <pc:sldMk cId="535234410" sldId="732"/>
            <ac:picMk id="4" creationId="{B07F0E8C-119A-7355-50E0-F2B67669CDDF}"/>
          </ac:picMkLst>
        </pc:picChg>
      </pc:sldChg>
      <pc:sldChg chg="addSp delSp modSp new mod">
        <pc:chgData name="Junyu Yin" userId="8d97e991-28ff-4074-9d3d-9a8c38d5c316" providerId="ADAL" clId="{E4331EA5-EC9B-42A8-81C0-608AB9E3F245}" dt="2025-09-26T09:22:09.676" v="1095" actId="1076"/>
        <pc:sldMkLst>
          <pc:docMk/>
          <pc:sldMk cId="478288502" sldId="733"/>
        </pc:sldMkLst>
        <pc:spChg chg="del">
          <ac:chgData name="Junyu Yin" userId="8d97e991-28ff-4074-9d3d-9a8c38d5c316" providerId="ADAL" clId="{E4331EA5-EC9B-42A8-81C0-608AB9E3F245}" dt="2025-09-26T09:20:36.426" v="1065" actId="478"/>
          <ac:spMkLst>
            <pc:docMk/>
            <pc:sldMk cId="478288502" sldId="733"/>
            <ac:spMk id="2" creationId="{B155D9C1-B552-2BD8-07D8-8F4F1D197C67}"/>
          </ac:spMkLst>
        </pc:spChg>
        <pc:spChg chg="del">
          <ac:chgData name="Junyu Yin" userId="8d97e991-28ff-4074-9d3d-9a8c38d5c316" providerId="ADAL" clId="{E4331EA5-EC9B-42A8-81C0-608AB9E3F245}" dt="2025-09-26T09:20:35.372" v="1064" actId="478"/>
          <ac:spMkLst>
            <pc:docMk/>
            <pc:sldMk cId="478288502" sldId="733"/>
            <ac:spMk id="3" creationId="{0BFC7B91-16A2-78CE-64CD-66A677E161EB}"/>
          </ac:spMkLst>
        </pc:spChg>
        <pc:spChg chg="add mod">
          <ac:chgData name="Junyu Yin" userId="8d97e991-28ff-4074-9d3d-9a8c38d5c316" providerId="ADAL" clId="{E4331EA5-EC9B-42A8-81C0-608AB9E3F245}" dt="2025-09-26T09:22:09.676" v="1095" actId="1076"/>
          <ac:spMkLst>
            <pc:docMk/>
            <pc:sldMk cId="478288502" sldId="733"/>
            <ac:spMk id="6" creationId="{AF67B005-DB74-21DE-2C40-E7F7B21354FD}"/>
          </ac:spMkLst>
        </pc:spChg>
        <pc:picChg chg="add mod">
          <ac:chgData name="Junyu Yin" userId="8d97e991-28ff-4074-9d3d-9a8c38d5c316" providerId="ADAL" clId="{E4331EA5-EC9B-42A8-81C0-608AB9E3F245}" dt="2025-09-26T09:22:03.451" v="1092" actId="1076"/>
          <ac:picMkLst>
            <pc:docMk/>
            <pc:sldMk cId="478288502" sldId="733"/>
            <ac:picMk id="4" creationId="{C5B1F3A5-E21F-1423-5D0E-75959643989F}"/>
          </ac:picMkLst>
        </pc:picChg>
        <pc:picChg chg="add mod modCrop">
          <ac:chgData name="Junyu Yin" userId="8d97e991-28ff-4074-9d3d-9a8c38d5c316" providerId="ADAL" clId="{E4331EA5-EC9B-42A8-81C0-608AB9E3F245}" dt="2025-09-26T09:22:02.247" v="1091" actId="1076"/>
          <ac:picMkLst>
            <pc:docMk/>
            <pc:sldMk cId="478288502" sldId="733"/>
            <ac:picMk id="5" creationId="{C90F4FE9-AA25-9853-DA0D-3480DEE0B6DE}"/>
          </ac:picMkLst>
        </pc:picChg>
      </pc:sldChg>
      <pc:sldChg chg="addSp delSp modSp new del mod">
        <pc:chgData name="Junyu Yin" userId="8d97e991-28ff-4074-9d3d-9a8c38d5c316" providerId="ADAL" clId="{E4331EA5-EC9B-42A8-81C0-608AB9E3F245}" dt="2025-09-26T09:22:11.097" v="1096" actId="47"/>
        <pc:sldMkLst>
          <pc:docMk/>
          <pc:sldMk cId="2021587552" sldId="734"/>
        </pc:sldMkLst>
        <pc:spChg chg="del">
          <ac:chgData name="Junyu Yin" userId="8d97e991-28ff-4074-9d3d-9a8c38d5c316" providerId="ADAL" clId="{E4331EA5-EC9B-42A8-81C0-608AB9E3F245}" dt="2025-09-26T09:21:43.573" v="1086" actId="478"/>
          <ac:spMkLst>
            <pc:docMk/>
            <pc:sldMk cId="2021587552" sldId="734"/>
            <ac:spMk id="2" creationId="{6A07CAB0-E5A4-641F-8446-3694323795AE}"/>
          </ac:spMkLst>
        </pc:spChg>
        <pc:spChg chg="del">
          <ac:chgData name="Junyu Yin" userId="8d97e991-28ff-4074-9d3d-9a8c38d5c316" providerId="ADAL" clId="{E4331EA5-EC9B-42A8-81C0-608AB9E3F245}" dt="2025-09-26T09:21:37.441" v="1083" actId="478"/>
          <ac:spMkLst>
            <pc:docMk/>
            <pc:sldMk cId="2021587552" sldId="734"/>
            <ac:spMk id="3" creationId="{895C0ADF-D123-E6ED-C42A-B226060B827A}"/>
          </ac:spMkLst>
        </pc:spChg>
        <pc:spChg chg="add del mod">
          <ac:chgData name="Junyu Yin" userId="8d97e991-28ff-4074-9d3d-9a8c38d5c316" providerId="ADAL" clId="{E4331EA5-EC9B-42A8-81C0-608AB9E3F245}" dt="2025-09-26T09:22:05.589" v="1093" actId="21"/>
          <ac:spMkLst>
            <pc:docMk/>
            <pc:sldMk cId="2021587552" sldId="734"/>
            <ac:spMk id="6" creationId="{AF67B005-DB74-21DE-2C40-E7F7B21354FD}"/>
          </ac:spMkLst>
        </pc:spChg>
      </pc:sldChg>
      <pc:sldChg chg="modSp add mod">
        <pc:chgData name="Junyu Yin" userId="8d97e991-28ff-4074-9d3d-9a8c38d5c316" providerId="ADAL" clId="{E4331EA5-EC9B-42A8-81C0-608AB9E3F245}" dt="2025-09-26T09:28:57.080" v="1205"/>
        <pc:sldMkLst>
          <pc:docMk/>
          <pc:sldMk cId="2434391890" sldId="734"/>
        </pc:sldMkLst>
        <pc:spChg chg="mod">
          <ac:chgData name="Junyu Yin" userId="8d97e991-28ff-4074-9d3d-9a8c38d5c316" providerId="ADAL" clId="{E4331EA5-EC9B-42A8-81C0-608AB9E3F245}" dt="2025-09-26T09:23:17.957" v="1116" actId="20577"/>
          <ac:spMkLst>
            <pc:docMk/>
            <pc:sldMk cId="2434391890" sldId="734"/>
            <ac:spMk id="2" creationId="{C94F0E60-9E5D-A691-D59F-2552E2EBB6A5}"/>
          </ac:spMkLst>
        </pc:spChg>
        <pc:spChg chg="mod">
          <ac:chgData name="Junyu Yin" userId="8d97e991-28ff-4074-9d3d-9a8c38d5c316" providerId="ADAL" clId="{E4331EA5-EC9B-42A8-81C0-608AB9E3F245}" dt="2025-09-26T09:28:57.080" v="1205"/>
          <ac:spMkLst>
            <pc:docMk/>
            <pc:sldMk cId="2434391890" sldId="734"/>
            <ac:spMk id="3" creationId="{03FF320F-3BB4-F81B-2D46-13F1FC6B369A}"/>
          </ac:spMkLst>
        </pc:spChg>
      </pc:sldChg>
      <pc:sldChg chg="new del">
        <pc:chgData name="Junyu Yin" userId="8d97e991-28ff-4074-9d3d-9a8c38d5c316" providerId="ADAL" clId="{E4331EA5-EC9B-42A8-81C0-608AB9E3F245}" dt="2025-09-26T09:30:59.930" v="1214" actId="47"/>
        <pc:sldMkLst>
          <pc:docMk/>
          <pc:sldMk cId="317622353" sldId="735"/>
        </pc:sldMkLst>
      </pc:sldChg>
      <pc:sldChg chg="modSp add mod">
        <pc:chgData name="Junyu Yin" userId="8d97e991-28ff-4074-9d3d-9a8c38d5c316" providerId="ADAL" clId="{E4331EA5-EC9B-42A8-81C0-608AB9E3F245}" dt="2025-09-26T11:54:18.974" v="3063" actId="20577"/>
        <pc:sldMkLst>
          <pc:docMk/>
          <pc:sldMk cId="2100622960" sldId="736"/>
        </pc:sldMkLst>
        <pc:spChg chg="mod">
          <ac:chgData name="Junyu Yin" userId="8d97e991-28ff-4074-9d3d-9a8c38d5c316" providerId="ADAL" clId="{E4331EA5-EC9B-42A8-81C0-608AB9E3F245}" dt="2025-09-26T11:54:18.974" v="3063" actId="20577"/>
          <ac:spMkLst>
            <pc:docMk/>
            <pc:sldMk cId="2100622960" sldId="736"/>
            <ac:spMk id="35" creationId="{FFFDDC26-D452-254D-2A95-9301DFE49151}"/>
          </ac:spMkLst>
        </pc:spChg>
      </pc:sldChg>
      <pc:sldChg chg="modSp add mod">
        <pc:chgData name="Junyu Yin" userId="8d97e991-28ff-4074-9d3d-9a8c38d5c316" providerId="ADAL" clId="{E4331EA5-EC9B-42A8-81C0-608AB9E3F245}" dt="2025-09-26T09:41:06.163" v="1266" actId="20577"/>
        <pc:sldMkLst>
          <pc:docMk/>
          <pc:sldMk cId="4213396526" sldId="737"/>
        </pc:sldMkLst>
        <pc:spChg chg="mod">
          <ac:chgData name="Junyu Yin" userId="8d97e991-28ff-4074-9d3d-9a8c38d5c316" providerId="ADAL" clId="{E4331EA5-EC9B-42A8-81C0-608AB9E3F245}" dt="2025-09-26T09:33:29.665" v="1227" actId="20577"/>
          <ac:spMkLst>
            <pc:docMk/>
            <pc:sldMk cId="4213396526" sldId="737"/>
            <ac:spMk id="2" creationId="{6DEE7AE8-BB96-2634-8B78-4027E0BED139}"/>
          </ac:spMkLst>
        </pc:spChg>
        <pc:spChg chg="mod">
          <ac:chgData name="Junyu Yin" userId="8d97e991-28ff-4074-9d3d-9a8c38d5c316" providerId="ADAL" clId="{E4331EA5-EC9B-42A8-81C0-608AB9E3F245}" dt="2025-09-26T09:41:06.163" v="1266" actId="20577"/>
          <ac:spMkLst>
            <pc:docMk/>
            <pc:sldMk cId="4213396526" sldId="737"/>
            <ac:spMk id="3" creationId="{D2392E41-851A-E31E-F424-7C8774CEF631}"/>
          </ac:spMkLst>
        </pc:spChg>
      </pc:sldChg>
      <pc:sldChg chg="add">
        <pc:chgData name="Junyu Yin" userId="8d97e991-28ff-4074-9d3d-9a8c38d5c316" providerId="ADAL" clId="{E4331EA5-EC9B-42A8-81C0-608AB9E3F245}" dt="2025-09-26T09:43:23.455" v="1267"/>
        <pc:sldMkLst>
          <pc:docMk/>
          <pc:sldMk cId="4053899928" sldId="738"/>
        </pc:sldMkLst>
      </pc:sldChg>
      <pc:sldChg chg="add">
        <pc:chgData name="Junyu Yin" userId="8d97e991-28ff-4074-9d3d-9a8c38d5c316" providerId="ADAL" clId="{E4331EA5-EC9B-42A8-81C0-608AB9E3F245}" dt="2025-09-26T09:43:23.455" v="1267"/>
        <pc:sldMkLst>
          <pc:docMk/>
          <pc:sldMk cId="3250210254" sldId="739"/>
        </pc:sldMkLst>
      </pc:sldChg>
      <pc:sldChg chg="add">
        <pc:chgData name="Junyu Yin" userId="8d97e991-28ff-4074-9d3d-9a8c38d5c316" providerId="ADAL" clId="{E4331EA5-EC9B-42A8-81C0-608AB9E3F245}" dt="2025-09-26T09:43:23.455" v="1267"/>
        <pc:sldMkLst>
          <pc:docMk/>
          <pc:sldMk cId="3238498174" sldId="740"/>
        </pc:sldMkLst>
      </pc:sldChg>
      <pc:sldChg chg="add">
        <pc:chgData name="Junyu Yin" userId="8d97e991-28ff-4074-9d3d-9a8c38d5c316" providerId="ADAL" clId="{E4331EA5-EC9B-42A8-81C0-608AB9E3F245}" dt="2025-09-26T09:43:23.455" v="1267"/>
        <pc:sldMkLst>
          <pc:docMk/>
          <pc:sldMk cId="2409266345" sldId="741"/>
        </pc:sldMkLst>
      </pc:sldChg>
      <pc:sldChg chg="add">
        <pc:chgData name="Junyu Yin" userId="8d97e991-28ff-4074-9d3d-9a8c38d5c316" providerId="ADAL" clId="{E4331EA5-EC9B-42A8-81C0-608AB9E3F245}" dt="2025-09-26T09:43:23.455" v="1267"/>
        <pc:sldMkLst>
          <pc:docMk/>
          <pc:sldMk cId="946317473" sldId="742"/>
        </pc:sldMkLst>
      </pc:sldChg>
      <pc:sldChg chg="add">
        <pc:chgData name="Junyu Yin" userId="8d97e991-28ff-4074-9d3d-9a8c38d5c316" providerId="ADAL" clId="{E4331EA5-EC9B-42A8-81C0-608AB9E3F245}" dt="2025-09-26T09:43:23.455" v="1267"/>
        <pc:sldMkLst>
          <pc:docMk/>
          <pc:sldMk cId="698492118" sldId="743"/>
        </pc:sldMkLst>
      </pc:sldChg>
      <pc:sldChg chg="add">
        <pc:chgData name="Junyu Yin" userId="8d97e991-28ff-4074-9d3d-9a8c38d5c316" providerId="ADAL" clId="{E4331EA5-EC9B-42A8-81C0-608AB9E3F245}" dt="2025-09-26T09:43:23.455" v="1267"/>
        <pc:sldMkLst>
          <pc:docMk/>
          <pc:sldMk cId="437865157" sldId="744"/>
        </pc:sldMkLst>
      </pc:sldChg>
      <pc:sldChg chg="add">
        <pc:chgData name="Junyu Yin" userId="8d97e991-28ff-4074-9d3d-9a8c38d5c316" providerId="ADAL" clId="{E4331EA5-EC9B-42A8-81C0-608AB9E3F245}" dt="2025-09-26T09:43:23.455" v="1267"/>
        <pc:sldMkLst>
          <pc:docMk/>
          <pc:sldMk cId="292415824" sldId="745"/>
        </pc:sldMkLst>
      </pc:sldChg>
      <pc:sldChg chg="add del">
        <pc:chgData name="Junyu Yin" userId="8d97e991-28ff-4074-9d3d-9a8c38d5c316" providerId="ADAL" clId="{E4331EA5-EC9B-42A8-81C0-608AB9E3F245}" dt="2025-09-26T09:44:15.782" v="1269" actId="47"/>
        <pc:sldMkLst>
          <pc:docMk/>
          <pc:sldMk cId="1143307140" sldId="746"/>
        </pc:sldMkLst>
      </pc:sldChg>
      <pc:sldChg chg="modSp add del mod">
        <pc:chgData name="Junyu Yin" userId="8d97e991-28ff-4074-9d3d-9a8c38d5c316" providerId="ADAL" clId="{E4331EA5-EC9B-42A8-81C0-608AB9E3F245}" dt="2025-09-26T10:04:34.061" v="1469" actId="47"/>
        <pc:sldMkLst>
          <pc:docMk/>
          <pc:sldMk cId="1791935198" sldId="746"/>
        </pc:sldMkLst>
        <pc:spChg chg="mod">
          <ac:chgData name="Junyu Yin" userId="8d97e991-28ff-4074-9d3d-9a8c38d5c316" providerId="ADAL" clId="{E4331EA5-EC9B-42A8-81C0-608AB9E3F245}" dt="2025-09-26T10:00:13.730" v="1430" actId="20577"/>
          <ac:spMkLst>
            <pc:docMk/>
            <pc:sldMk cId="1791935198" sldId="746"/>
            <ac:spMk id="2" creationId="{89B4A093-7FD2-8624-F037-F532B0B83420}"/>
          </ac:spMkLst>
        </pc:spChg>
        <pc:spChg chg="mod">
          <ac:chgData name="Junyu Yin" userId="8d97e991-28ff-4074-9d3d-9a8c38d5c316" providerId="ADAL" clId="{E4331EA5-EC9B-42A8-81C0-608AB9E3F245}" dt="2025-09-26T10:02:01.675" v="1446" actId="20577"/>
          <ac:spMkLst>
            <pc:docMk/>
            <pc:sldMk cId="1791935198" sldId="746"/>
            <ac:spMk id="3" creationId="{5994884E-ADA6-25C7-CBF0-F252E23AF3A0}"/>
          </ac:spMkLst>
        </pc:spChg>
      </pc:sldChg>
      <pc:sldChg chg="addSp delSp new mod">
        <pc:chgData name="Junyu Yin" userId="8d97e991-28ff-4074-9d3d-9a8c38d5c316" providerId="ADAL" clId="{E4331EA5-EC9B-42A8-81C0-608AB9E3F245}" dt="2025-09-26T10:02:40.140" v="1450" actId="478"/>
        <pc:sldMkLst>
          <pc:docMk/>
          <pc:sldMk cId="3348219590" sldId="747"/>
        </pc:sldMkLst>
        <pc:spChg chg="del">
          <ac:chgData name="Junyu Yin" userId="8d97e991-28ff-4074-9d3d-9a8c38d5c316" providerId="ADAL" clId="{E4331EA5-EC9B-42A8-81C0-608AB9E3F245}" dt="2025-09-26T10:02:40.140" v="1450" actId="478"/>
          <ac:spMkLst>
            <pc:docMk/>
            <pc:sldMk cId="3348219590" sldId="747"/>
            <ac:spMk id="2" creationId="{2BDDFF5F-08A3-A7AB-FAD5-7A3F0F829AC5}"/>
          </ac:spMkLst>
        </pc:spChg>
        <pc:spChg chg="del">
          <ac:chgData name="Junyu Yin" userId="8d97e991-28ff-4074-9d3d-9a8c38d5c316" providerId="ADAL" clId="{E4331EA5-EC9B-42A8-81C0-608AB9E3F245}" dt="2025-09-26T10:02:39.004" v="1449" actId="478"/>
          <ac:spMkLst>
            <pc:docMk/>
            <pc:sldMk cId="3348219590" sldId="747"/>
            <ac:spMk id="3" creationId="{F5C9475B-A4F8-86E4-608E-58957367537D}"/>
          </ac:spMkLst>
        </pc:spChg>
        <pc:picChg chg="add">
          <ac:chgData name="Junyu Yin" userId="8d97e991-28ff-4074-9d3d-9a8c38d5c316" providerId="ADAL" clId="{E4331EA5-EC9B-42A8-81C0-608AB9E3F245}" dt="2025-09-26T10:02:33.753" v="1448"/>
          <ac:picMkLst>
            <pc:docMk/>
            <pc:sldMk cId="3348219590" sldId="747"/>
            <ac:picMk id="1026" creationId="{C530B9F0-D5AA-0AFB-4D45-3BF403CB8EBE}"/>
          </ac:picMkLst>
        </pc:picChg>
      </pc:sldChg>
      <pc:sldChg chg="addSp delSp modSp add mod">
        <pc:chgData name="Junyu Yin" userId="8d97e991-28ff-4074-9d3d-9a8c38d5c316" providerId="ADAL" clId="{E4331EA5-EC9B-42A8-81C0-608AB9E3F245}" dt="2025-09-26T16:47:47.879" v="3738" actId="5793"/>
        <pc:sldMkLst>
          <pc:docMk/>
          <pc:sldMk cId="2847451853" sldId="748"/>
        </pc:sldMkLst>
        <pc:spChg chg="mod">
          <ac:chgData name="Junyu Yin" userId="8d97e991-28ff-4074-9d3d-9a8c38d5c316" providerId="ADAL" clId="{E4331EA5-EC9B-42A8-81C0-608AB9E3F245}" dt="2025-09-26T10:26:48.370" v="1739"/>
          <ac:spMkLst>
            <pc:docMk/>
            <pc:sldMk cId="2847451853" sldId="748"/>
            <ac:spMk id="2" creationId="{D0271D20-09E2-1B63-4239-42CD02739FA7}"/>
          </ac:spMkLst>
        </pc:spChg>
        <pc:spChg chg="mod">
          <ac:chgData name="Junyu Yin" userId="8d97e991-28ff-4074-9d3d-9a8c38d5c316" providerId="ADAL" clId="{E4331EA5-EC9B-42A8-81C0-608AB9E3F245}" dt="2025-09-26T16:47:47.879" v="3738" actId="5793"/>
          <ac:spMkLst>
            <pc:docMk/>
            <pc:sldMk cId="2847451853" sldId="748"/>
            <ac:spMk id="3" creationId="{B6390297-B2B1-40BD-AC8C-1F775491408E}"/>
          </ac:spMkLst>
        </pc:spChg>
        <pc:spChg chg="add del mod">
          <ac:chgData name="Junyu Yin" userId="8d97e991-28ff-4074-9d3d-9a8c38d5c316" providerId="ADAL" clId="{E4331EA5-EC9B-42A8-81C0-608AB9E3F245}" dt="2025-09-26T10:26:58.010" v="1740" actId="478"/>
          <ac:spMkLst>
            <pc:docMk/>
            <pc:sldMk cId="2847451853" sldId="748"/>
            <ac:spMk id="8" creationId="{799B0225-7420-44A8-3ACA-B50AC8992388}"/>
          </ac:spMkLst>
        </pc:spChg>
        <pc:picChg chg="add del mod">
          <ac:chgData name="Junyu Yin" userId="8d97e991-28ff-4074-9d3d-9a8c38d5c316" providerId="ADAL" clId="{E4331EA5-EC9B-42A8-81C0-608AB9E3F245}" dt="2025-09-26T10:17:34.169" v="1668" actId="478"/>
          <ac:picMkLst>
            <pc:docMk/>
            <pc:sldMk cId="2847451853" sldId="748"/>
            <ac:picMk id="5" creationId="{C10666FD-5323-1DAD-2F5D-7308ECA5DF44}"/>
          </ac:picMkLst>
        </pc:picChg>
        <pc:picChg chg="add del mod">
          <ac:chgData name="Junyu Yin" userId="8d97e991-28ff-4074-9d3d-9a8c38d5c316" providerId="ADAL" clId="{E4331EA5-EC9B-42A8-81C0-608AB9E3F245}" dt="2025-09-26T10:21:25.297" v="1707" actId="478"/>
          <ac:picMkLst>
            <pc:docMk/>
            <pc:sldMk cId="2847451853" sldId="748"/>
            <ac:picMk id="7" creationId="{D2099457-CEB6-CE8D-6DB7-D5E984C1950E}"/>
          </ac:picMkLst>
        </pc:picChg>
      </pc:sldChg>
      <pc:sldChg chg="modSp add mod ord">
        <pc:chgData name="Junyu Yin" userId="8d97e991-28ff-4074-9d3d-9a8c38d5c316" providerId="ADAL" clId="{E4331EA5-EC9B-42A8-81C0-608AB9E3F245}" dt="2025-09-26T10:22:06.553" v="1719" actId="20577"/>
        <pc:sldMkLst>
          <pc:docMk/>
          <pc:sldMk cId="1989364832" sldId="749"/>
        </pc:sldMkLst>
        <pc:spChg chg="mod">
          <ac:chgData name="Junyu Yin" userId="8d97e991-28ff-4074-9d3d-9a8c38d5c316" providerId="ADAL" clId="{E4331EA5-EC9B-42A8-81C0-608AB9E3F245}" dt="2025-09-26T10:22:06.553" v="1719" actId="20577"/>
          <ac:spMkLst>
            <pc:docMk/>
            <pc:sldMk cId="1989364832" sldId="749"/>
            <ac:spMk id="2" creationId="{96B31C50-8CAC-38F4-5761-2A7ACE89CB75}"/>
          </ac:spMkLst>
        </pc:spChg>
      </pc:sldChg>
      <pc:sldChg chg="addSp delSp modSp add mod">
        <pc:chgData name="Junyu Yin" userId="8d97e991-28ff-4074-9d3d-9a8c38d5c316" providerId="ADAL" clId="{E4331EA5-EC9B-42A8-81C0-608AB9E3F245}" dt="2025-09-26T10:45:36.274" v="2068" actId="20577"/>
        <pc:sldMkLst>
          <pc:docMk/>
          <pc:sldMk cId="1244990222" sldId="750"/>
        </pc:sldMkLst>
        <pc:spChg chg="mod">
          <ac:chgData name="Junyu Yin" userId="8d97e991-28ff-4074-9d3d-9a8c38d5c316" providerId="ADAL" clId="{E4331EA5-EC9B-42A8-81C0-608AB9E3F245}" dt="2025-09-26T10:41:31.711" v="1996"/>
          <ac:spMkLst>
            <pc:docMk/>
            <pc:sldMk cId="1244990222" sldId="750"/>
            <ac:spMk id="2" creationId="{50FDC362-DE63-90E5-938A-9AD5E5ACDD4F}"/>
          </ac:spMkLst>
        </pc:spChg>
        <pc:spChg chg="mod">
          <ac:chgData name="Junyu Yin" userId="8d97e991-28ff-4074-9d3d-9a8c38d5c316" providerId="ADAL" clId="{E4331EA5-EC9B-42A8-81C0-608AB9E3F245}" dt="2025-09-26T10:45:36.274" v="2068" actId="20577"/>
          <ac:spMkLst>
            <pc:docMk/>
            <pc:sldMk cId="1244990222" sldId="750"/>
            <ac:spMk id="3" creationId="{6ECA8911-1713-1CB8-DAD4-91B9AABCB9E5}"/>
          </ac:spMkLst>
        </pc:spChg>
        <pc:picChg chg="add del mod">
          <ac:chgData name="Junyu Yin" userId="8d97e991-28ff-4074-9d3d-9a8c38d5c316" providerId="ADAL" clId="{E4331EA5-EC9B-42A8-81C0-608AB9E3F245}" dt="2025-09-26T10:42:22.304" v="2012" actId="22"/>
          <ac:picMkLst>
            <pc:docMk/>
            <pc:sldMk cId="1244990222" sldId="750"/>
            <ac:picMk id="5" creationId="{D3ED9B8A-59A7-1C0C-F3CF-B823AF2AD020}"/>
          </ac:picMkLst>
        </pc:picChg>
        <pc:picChg chg="add mod">
          <ac:chgData name="Junyu Yin" userId="8d97e991-28ff-4074-9d3d-9a8c38d5c316" providerId="ADAL" clId="{E4331EA5-EC9B-42A8-81C0-608AB9E3F245}" dt="2025-09-26T10:45:08.561" v="2056" actId="1076"/>
          <ac:picMkLst>
            <pc:docMk/>
            <pc:sldMk cId="1244990222" sldId="750"/>
            <ac:picMk id="7" creationId="{5E1B3C73-C70D-064B-6127-76C7C360CFAB}"/>
          </ac:picMkLst>
        </pc:picChg>
      </pc:sldChg>
      <pc:sldChg chg="delSp modSp add mod">
        <pc:chgData name="Junyu Yin" userId="8d97e991-28ff-4074-9d3d-9a8c38d5c316" providerId="ADAL" clId="{E4331EA5-EC9B-42A8-81C0-608AB9E3F245}" dt="2025-09-26T10:47:32.712" v="2089" actId="20577"/>
        <pc:sldMkLst>
          <pc:docMk/>
          <pc:sldMk cId="3068727778" sldId="751"/>
        </pc:sldMkLst>
        <pc:spChg chg="mod">
          <ac:chgData name="Junyu Yin" userId="8d97e991-28ff-4074-9d3d-9a8c38d5c316" providerId="ADAL" clId="{E4331EA5-EC9B-42A8-81C0-608AB9E3F245}" dt="2025-09-26T10:47:32.712" v="2089" actId="20577"/>
          <ac:spMkLst>
            <pc:docMk/>
            <pc:sldMk cId="3068727778" sldId="751"/>
            <ac:spMk id="3" creationId="{D024DEAC-3BA1-03AA-22F5-FBCE61C6F03C}"/>
          </ac:spMkLst>
        </pc:spChg>
        <pc:picChg chg="del">
          <ac:chgData name="Junyu Yin" userId="8d97e991-28ff-4074-9d3d-9a8c38d5c316" providerId="ADAL" clId="{E4331EA5-EC9B-42A8-81C0-608AB9E3F245}" dt="2025-09-26T10:46:47.284" v="2076" actId="478"/>
          <ac:picMkLst>
            <pc:docMk/>
            <pc:sldMk cId="3068727778" sldId="751"/>
            <ac:picMk id="7" creationId="{645EBD7F-E382-4678-E98B-A5AC1F3EF135}"/>
          </ac:picMkLst>
        </pc:picChg>
      </pc:sldChg>
      <pc:sldChg chg="delSp modSp add mod">
        <pc:chgData name="Junyu Yin" userId="8d97e991-28ff-4074-9d3d-9a8c38d5c316" providerId="ADAL" clId="{E4331EA5-EC9B-42A8-81C0-608AB9E3F245}" dt="2025-09-26T11:02:23.858" v="2265" actId="20577"/>
        <pc:sldMkLst>
          <pc:docMk/>
          <pc:sldMk cId="572458789" sldId="752"/>
        </pc:sldMkLst>
        <pc:spChg chg="mod">
          <ac:chgData name="Junyu Yin" userId="8d97e991-28ff-4074-9d3d-9a8c38d5c316" providerId="ADAL" clId="{E4331EA5-EC9B-42A8-81C0-608AB9E3F245}" dt="2025-09-26T10:51:48.482" v="2097"/>
          <ac:spMkLst>
            <pc:docMk/>
            <pc:sldMk cId="572458789" sldId="752"/>
            <ac:spMk id="2" creationId="{94CBCC72-6DB1-A4CE-5D5A-1CF54969662E}"/>
          </ac:spMkLst>
        </pc:spChg>
        <pc:spChg chg="mod">
          <ac:chgData name="Junyu Yin" userId="8d97e991-28ff-4074-9d3d-9a8c38d5c316" providerId="ADAL" clId="{E4331EA5-EC9B-42A8-81C0-608AB9E3F245}" dt="2025-09-26T11:02:23.858" v="2265" actId="20577"/>
          <ac:spMkLst>
            <pc:docMk/>
            <pc:sldMk cId="572458789" sldId="752"/>
            <ac:spMk id="3" creationId="{DB51D104-E649-3799-5CE3-762B4BCEBC21}"/>
          </ac:spMkLst>
        </pc:spChg>
        <pc:picChg chg="del">
          <ac:chgData name="Junyu Yin" userId="8d97e991-28ff-4074-9d3d-9a8c38d5c316" providerId="ADAL" clId="{E4331EA5-EC9B-42A8-81C0-608AB9E3F245}" dt="2025-09-26T10:51:50.813" v="2098" actId="478"/>
          <ac:picMkLst>
            <pc:docMk/>
            <pc:sldMk cId="572458789" sldId="752"/>
            <ac:picMk id="7" creationId="{9F940FFC-6874-1DB6-F46A-B078D3CBC032}"/>
          </ac:picMkLst>
        </pc:picChg>
      </pc:sldChg>
      <pc:sldChg chg="addSp modSp add mod">
        <pc:chgData name="Junyu Yin" userId="8d97e991-28ff-4074-9d3d-9a8c38d5c316" providerId="ADAL" clId="{E4331EA5-EC9B-42A8-81C0-608AB9E3F245}" dt="2025-09-26T11:04:48.017" v="2298"/>
        <pc:sldMkLst>
          <pc:docMk/>
          <pc:sldMk cId="2943048540" sldId="753"/>
        </pc:sldMkLst>
        <pc:spChg chg="mod">
          <ac:chgData name="Junyu Yin" userId="8d97e991-28ff-4074-9d3d-9a8c38d5c316" providerId="ADAL" clId="{E4331EA5-EC9B-42A8-81C0-608AB9E3F245}" dt="2025-09-26T10:59:10.295" v="2240"/>
          <ac:spMkLst>
            <pc:docMk/>
            <pc:sldMk cId="2943048540" sldId="753"/>
            <ac:spMk id="2" creationId="{00A885BB-DD0D-D14E-3336-567D7B8E4E56}"/>
          </ac:spMkLst>
        </pc:spChg>
        <pc:spChg chg="mod">
          <ac:chgData name="Junyu Yin" userId="8d97e991-28ff-4074-9d3d-9a8c38d5c316" providerId="ADAL" clId="{E4331EA5-EC9B-42A8-81C0-608AB9E3F245}" dt="2025-09-26T11:04:48.017" v="2298"/>
          <ac:spMkLst>
            <pc:docMk/>
            <pc:sldMk cId="2943048540" sldId="753"/>
            <ac:spMk id="3" creationId="{EA20A786-7E0E-6E00-60AC-3CCA8701ECF1}"/>
          </ac:spMkLst>
        </pc:spChg>
        <pc:picChg chg="add mod">
          <ac:chgData name="Junyu Yin" userId="8d97e991-28ff-4074-9d3d-9a8c38d5c316" providerId="ADAL" clId="{E4331EA5-EC9B-42A8-81C0-608AB9E3F245}" dt="2025-09-26T11:04:01.530" v="2284" actId="1076"/>
          <ac:picMkLst>
            <pc:docMk/>
            <pc:sldMk cId="2943048540" sldId="753"/>
            <ac:picMk id="2050" creationId="{D2326E9C-5E40-A317-A587-82912F3179D2}"/>
          </ac:picMkLst>
        </pc:picChg>
      </pc:sldChg>
      <pc:sldChg chg="addSp delSp modSp add mod">
        <pc:chgData name="Junyu Yin" userId="8d97e991-28ff-4074-9d3d-9a8c38d5c316" providerId="ADAL" clId="{E4331EA5-EC9B-42A8-81C0-608AB9E3F245}" dt="2025-09-26T11:16:21.502" v="2652" actId="1076"/>
        <pc:sldMkLst>
          <pc:docMk/>
          <pc:sldMk cId="1314849996" sldId="754"/>
        </pc:sldMkLst>
        <pc:spChg chg="mod">
          <ac:chgData name="Junyu Yin" userId="8d97e991-28ff-4074-9d3d-9a8c38d5c316" providerId="ADAL" clId="{E4331EA5-EC9B-42A8-81C0-608AB9E3F245}" dt="2025-09-26T11:05:14.776" v="2312" actId="20577"/>
          <ac:spMkLst>
            <pc:docMk/>
            <pc:sldMk cId="1314849996" sldId="754"/>
            <ac:spMk id="2" creationId="{2ADD1E40-3B96-9ECA-5DE5-5D3C5DB1C060}"/>
          </ac:spMkLst>
        </pc:spChg>
        <pc:spChg chg="mod">
          <ac:chgData name="Junyu Yin" userId="8d97e991-28ff-4074-9d3d-9a8c38d5c316" providerId="ADAL" clId="{E4331EA5-EC9B-42A8-81C0-608AB9E3F245}" dt="2025-09-26T11:16:18.644" v="2651"/>
          <ac:spMkLst>
            <pc:docMk/>
            <pc:sldMk cId="1314849996" sldId="754"/>
            <ac:spMk id="3" creationId="{3C3E7BDE-A0FB-7B1A-F10E-85C5A03215C2}"/>
          </ac:spMkLst>
        </pc:spChg>
        <pc:picChg chg="add mod">
          <ac:chgData name="Junyu Yin" userId="8d97e991-28ff-4074-9d3d-9a8c38d5c316" providerId="ADAL" clId="{E4331EA5-EC9B-42A8-81C0-608AB9E3F245}" dt="2025-09-26T11:16:21.502" v="2652" actId="1076"/>
          <ac:picMkLst>
            <pc:docMk/>
            <pc:sldMk cId="1314849996" sldId="754"/>
            <ac:picMk id="5" creationId="{4E6048C4-F013-19E2-F120-ACA8A89D225F}"/>
          </ac:picMkLst>
        </pc:picChg>
        <pc:picChg chg="del">
          <ac:chgData name="Junyu Yin" userId="8d97e991-28ff-4074-9d3d-9a8c38d5c316" providerId="ADAL" clId="{E4331EA5-EC9B-42A8-81C0-608AB9E3F245}" dt="2025-09-26T11:07:25.736" v="2388" actId="478"/>
          <ac:picMkLst>
            <pc:docMk/>
            <pc:sldMk cId="1314849996" sldId="754"/>
            <ac:picMk id="2050" creationId="{E707990D-7A8B-7840-2F10-5994A7FA37E3}"/>
          </ac:picMkLst>
        </pc:picChg>
      </pc:sldChg>
      <pc:sldChg chg="delSp modSp add mod">
        <pc:chgData name="Junyu Yin" userId="8d97e991-28ff-4074-9d3d-9a8c38d5c316" providerId="ADAL" clId="{E4331EA5-EC9B-42A8-81C0-608AB9E3F245}" dt="2025-09-26T11:21:56.442" v="2719" actId="20577"/>
        <pc:sldMkLst>
          <pc:docMk/>
          <pc:sldMk cId="3343321938" sldId="755"/>
        </pc:sldMkLst>
        <pc:spChg chg="mod">
          <ac:chgData name="Junyu Yin" userId="8d97e991-28ff-4074-9d3d-9a8c38d5c316" providerId="ADAL" clId="{E4331EA5-EC9B-42A8-81C0-608AB9E3F245}" dt="2025-09-26T11:19:19.115" v="2657"/>
          <ac:spMkLst>
            <pc:docMk/>
            <pc:sldMk cId="3343321938" sldId="755"/>
            <ac:spMk id="2" creationId="{A412B6A9-B9C2-3548-B7FE-00F2030410F6}"/>
          </ac:spMkLst>
        </pc:spChg>
        <pc:spChg chg="mod">
          <ac:chgData name="Junyu Yin" userId="8d97e991-28ff-4074-9d3d-9a8c38d5c316" providerId="ADAL" clId="{E4331EA5-EC9B-42A8-81C0-608AB9E3F245}" dt="2025-09-26T11:21:56.442" v="2719" actId="20577"/>
          <ac:spMkLst>
            <pc:docMk/>
            <pc:sldMk cId="3343321938" sldId="755"/>
            <ac:spMk id="3" creationId="{C83A3916-4FB2-2EC0-3554-340D59909DFF}"/>
          </ac:spMkLst>
        </pc:spChg>
        <pc:picChg chg="del">
          <ac:chgData name="Junyu Yin" userId="8d97e991-28ff-4074-9d3d-9a8c38d5c316" providerId="ADAL" clId="{E4331EA5-EC9B-42A8-81C0-608AB9E3F245}" dt="2025-09-26T11:19:51.123" v="2658" actId="478"/>
          <ac:picMkLst>
            <pc:docMk/>
            <pc:sldMk cId="3343321938" sldId="755"/>
            <ac:picMk id="5" creationId="{5CC00B40-1A44-8F7C-1B30-5295D3CE7DA7}"/>
          </ac:picMkLst>
        </pc:picChg>
      </pc:sldChg>
      <pc:sldChg chg="addSp delSp modSp add mod">
        <pc:chgData name="Junyu Yin" userId="8d97e991-28ff-4074-9d3d-9a8c38d5c316" providerId="ADAL" clId="{E4331EA5-EC9B-42A8-81C0-608AB9E3F245}" dt="2025-09-26T11:27:46.246" v="2804" actId="1076"/>
        <pc:sldMkLst>
          <pc:docMk/>
          <pc:sldMk cId="3392846628" sldId="756"/>
        </pc:sldMkLst>
        <pc:spChg chg="mod">
          <ac:chgData name="Junyu Yin" userId="8d97e991-28ff-4074-9d3d-9a8c38d5c316" providerId="ADAL" clId="{E4331EA5-EC9B-42A8-81C0-608AB9E3F245}" dt="2025-09-26T11:23:13.182" v="2721"/>
          <ac:spMkLst>
            <pc:docMk/>
            <pc:sldMk cId="3392846628" sldId="756"/>
            <ac:spMk id="2" creationId="{C2CD6A7B-D2B6-596C-CEB0-C7024990FA44}"/>
          </ac:spMkLst>
        </pc:spChg>
        <pc:spChg chg="mod">
          <ac:chgData name="Junyu Yin" userId="8d97e991-28ff-4074-9d3d-9a8c38d5c316" providerId="ADAL" clId="{E4331EA5-EC9B-42A8-81C0-608AB9E3F245}" dt="2025-09-26T11:27:37.518" v="2801" actId="20577"/>
          <ac:spMkLst>
            <pc:docMk/>
            <pc:sldMk cId="3392846628" sldId="756"/>
            <ac:spMk id="3" creationId="{DE0D4161-B7A0-7AC6-47C1-D94B02813BEB}"/>
          </ac:spMkLst>
        </pc:spChg>
        <pc:picChg chg="del">
          <ac:chgData name="Junyu Yin" userId="8d97e991-28ff-4074-9d3d-9a8c38d5c316" providerId="ADAL" clId="{E4331EA5-EC9B-42A8-81C0-608AB9E3F245}" dt="2025-09-26T11:23:27.057" v="2727" actId="478"/>
          <ac:picMkLst>
            <pc:docMk/>
            <pc:sldMk cId="3392846628" sldId="756"/>
            <ac:picMk id="5" creationId="{785C7CB8-B5C4-7C66-BA52-51F3EA00C732}"/>
          </ac:picMkLst>
        </pc:picChg>
        <pc:picChg chg="add mod">
          <ac:chgData name="Junyu Yin" userId="8d97e991-28ff-4074-9d3d-9a8c38d5c316" providerId="ADAL" clId="{E4331EA5-EC9B-42A8-81C0-608AB9E3F245}" dt="2025-09-26T11:26:27.758" v="2786" actId="1076"/>
          <ac:picMkLst>
            <pc:docMk/>
            <pc:sldMk cId="3392846628" sldId="756"/>
            <ac:picMk id="3074" creationId="{D34D74AE-A1F6-9C1D-4D47-C86D88F8CA04}"/>
          </ac:picMkLst>
        </pc:picChg>
        <pc:picChg chg="add mod">
          <ac:chgData name="Junyu Yin" userId="8d97e991-28ff-4074-9d3d-9a8c38d5c316" providerId="ADAL" clId="{E4331EA5-EC9B-42A8-81C0-608AB9E3F245}" dt="2025-09-26T11:27:46.246" v="2804" actId="1076"/>
          <ac:picMkLst>
            <pc:docMk/>
            <pc:sldMk cId="3392846628" sldId="756"/>
            <ac:picMk id="3076" creationId="{11CD332D-FF89-8ABA-7AA1-4B017F65D046}"/>
          </ac:picMkLst>
        </pc:picChg>
      </pc:sldChg>
      <pc:sldChg chg="addSp modSp add mod">
        <pc:chgData name="Junyu Yin" userId="8d97e991-28ff-4074-9d3d-9a8c38d5c316" providerId="ADAL" clId="{E4331EA5-EC9B-42A8-81C0-608AB9E3F245}" dt="2025-09-26T11:29:52.100" v="2819"/>
        <pc:sldMkLst>
          <pc:docMk/>
          <pc:sldMk cId="2100140493" sldId="757"/>
        </pc:sldMkLst>
        <pc:spChg chg="mod">
          <ac:chgData name="Junyu Yin" userId="8d97e991-28ff-4074-9d3d-9a8c38d5c316" providerId="ADAL" clId="{E4331EA5-EC9B-42A8-81C0-608AB9E3F245}" dt="2025-09-26T11:29:03.333" v="2817"/>
          <ac:spMkLst>
            <pc:docMk/>
            <pc:sldMk cId="2100140493" sldId="757"/>
            <ac:spMk id="2" creationId="{FC9AC158-86B2-00C6-0943-590531448D13}"/>
          </ac:spMkLst>
        </pc:spChg>
        <pc:spChg chg="mod">
          <ac:chgData name="Junyu Yin" userId="8d97e991-28ff-4074-9d3d-9a8c38d5c316" providerId="ADAL" clId="{E4331EA5-EC9B-42A8-81C0-608AB9E3F245}" dt="2025-09-26T11:29:05.164" v="2818" actId="20577"/>
          <ac:spMkLst>
            <pc:docMk/>
            <pc:sldMk cId="2100140493" sldId="757"/>
            <ac:spMk id="3" creationId="{502EE956-7451-C4D9-8EE5-BCEA19DF8345}"/>
          </ac:spMkLst>
        </pc:spChg>
        <pc:picChg chg="add">
          <ac:chgData name="Junyu Yin" userId="8d97e991-28ff-4074-9d3d-9a8c38d5c316" providerId="ADAL" clId="{E4331EA5-EC9B-42A8-81C0-608AB9E3F245}" dt="2025-09-26T11:29:52.100" v="2819"/>
          <ac:picMkLst>
            <pc:docMk/>
            <pc:sldMk cId="2100140493" sldId="757"/>
            <ac:picMk id="7170" creationId="{40F6B4AD-1BED-E83B-2395-78734481360A}"/>
          </ac:picMkLst>
        </pc:picChg>
      </pc:sldChg>
      <pc:sldChg chg="add del">
        <pc:chgData name="Junyu Yin" userId="8d97e991-28ff-4074-9d3d-9a8c38d5c316" providerId="ADAL" clId="{E4331EA5-EC9B-42A8-81C0-608AB9E3F245}" dt="2025-09-26T11:30:10.630" v="2821" actId="47"/>
        <pc:sldMkLst>
          <pc:docMk/>
          <pc:sldMk cId="4069213201" sldId="758"/>
        </pc:sldMkLst>
      </pc:sldChg>
      <pc:sldChg chg="addSp delSp modSp add mod">
        <pc:chgData name="Junyu Yin" userId="8d97e991-28ff-4074-9d3d-9a8c38d5c316" providerId="ADAL" clId="{E4331EA5-EC9B-42A8-81C0-608AB9E3F245}" dt="2025-09-26T11:31:02.975" v="2825"/>
        <pc:sldMkLst>
          <pc:docMk/>
          <pc:sldMk cId="2932797972" sldId="759"/>
        </pc:sldMkLst>
        <pc:spChg chg="mod">
          <ac:chgData name="Junyu Yin" userId="8d97e991-28ff-4074-9d3d-9a8c38d5c316" providerId="ADAL" clId="{E4331EA5-EC9B-42A8-81C0-608AB9E3F245}" dt="2025-09-26T11:30:26.587" v="2823"/>
          <ac:spMkLst>
            <pc:docMk/>
            <pc:sldMk cId="2932797972" sldId="759"/>
            <ac:spMk id="2" creationId="{26451FD4-5C56-499B-4F63-36CD8B5A9760}"/>
          </ac:spMkLst>
        </pc:spChg>
        <pc:picChg chg="del">
          <ac:chgData name="Junyu Yin" userId="8d97e991-28ff-4074-9d3d-9a8c38d5c316" providerId="ADAL" clId="{E4331EA5-EC9B-42A8-81C0-608AB9E3F245}" dt="2025-09-26T11:30:27.642" v="2824" actId="478"/>
          <ac:picMkLst>
            <pc:docMk/>
            <pc:sldMk cId="2932797972" sldId="759"/>
            <ac:picMk id="7170" creationId="{9BCCA2BF-803E-06DF-C9F4-18257F582DD7}"/>
          </ac:picMkLst>
        </pc:picChg>
        <pc:picChg chg="add">
          <ac:chgData name="Junyu Yin" userId="8d97e991-28ff-4074-9d3d-9a8c38d5c316" providerId="ADAL" clId="{E4331EA5-EC9B-42A8-81C0-608AB9E3F245}" dt="2025-09-26T11:31:02.975" v="2825"/>
          <ac:picMkLst>
            <pc:docMk/>
            <pc:sldMk cId="2932797972" sldId="759"/>
            <ac:picMk id="8194" creationId="{AB546C5A-FE82-303E-F69D-0064C2E5E8BB}"/>
          </ac:picMkLst>
        </pc:picChg>
      </pc:sldChg>
      <pc:sldChg chg="modSp add mod">
        <pc:chgData name="Junyu Yin" userId="8d97e991-28ff-4074-9d3d-9a8c38d5c316" providerId="ADAL" clId="{E4331EA5-EC9B-42A8-81C0-608AB9E3F245}" dt="2025-09-26T11:54:08.576" v="3062" actId="20577"/>
        <pc:sldMkLst>
          <pc:docMk/>
          <pc:sldMk cId="4129650954" sldId="760"/>
        </pc:sldMkLst>
        <pc:spChg chg="mod">
          <ac:chgData name="Junyu Yin" userId="8d97e991-28ff-4074-9d3d-9a8c38d5c316" providerId="ADAL" clId="{E4331EA5-EC9B-42A8-81C0-608AB9E3F245}" dt="2025-09-26T11:54:08.576" v="3062" actId="20577"/>
          <ac:spMkLst>
            <pc:docMk/>
            <pc:sldMk cId="4129650954" sldId="760"/>
            <ac:spMk id="35" creationId="{7BE2D161-C13C-7DD1-7EEB-525CFB609C62}"/>
          </ac:spMkLst>
        </pc:spChg>
      </pc:sldChg>
      <pc:sldChg chg="addSp delSp modSp add mod ord">
        <pc:chgData name="Junyu Yin" userId="8d97e991-28ff-4074-9d3d-9a8c38d5c316" providerId="ADAL" clId="{E4331EA5-EC9B-42A8-81C0-608AB9E3F245}" dt="2025-09-26T11:51:52.869" v="3037"/>
        <pc:sldMkLst>
          <pc:docMk/>
          <pc:sldMk cId="2192245280" sldId="761"/>
        </pc:sldMkLst>
        <pc:spChg chg="mod">
          <ac:chgData name="Junyu Yin" userId="8d97e991-28ff-4074-9d3d-9a8c38d5c316" providerId="ADAL" clId="{E4331EA5-EC9B-42A8-81C0-608AB9E3F245}" dt="2025-09-26T11:33:58.619" v="2855" actId="20577"/>
          <ac:spMkLst>
            <pc:docMk/>
            <pc:sldMk cId="2192245280" sldId="761"/>
            <ac:spMk id="2" creationId="{4A4031CC-7D67-AD5C-C44D-FFB10FB9AA7A}"/>
          </ac:spMkLst>
        </pc:spChg>
        <pc:spChg chg="del">
          <ac:chgData name="Junyu Yin" userId="8d97e991-28ff-4074-9d3d-9a8c38d5c316" providerId="ADAL" clId="{E4331EA5-EC9B-42A8-81C0-608AB9E3F245}" dt="2025-09-26T11:34:18.820" v="2856" actId="478"/>
          <ac:spMkLst>
            <pc:docMk/>
            <pc:sldMk cId="2192245280" sldId="761"/>
            <ac:spMk id="3" creationId="{4C8DF543-015E-C0D0-19FC-D23B683AD230}"/>
          </ac:spMkLst>
        </pc:spChg>
        <pc:spChg chg="add mod">
          <ac:chgData name="Junyu Yin" userId="8d97e991-28ff-4074-9d3d-9a8c38d5c316" providerId="ADAL" clId="{E4331EA5-EC9B-42A8-81C0-608AB9E3F245}" dt="2025-09-26T11:47:01.560" v="3035" actId="5793"/>
          <ac:spMkLst>
            <pc:docMk/>
            <pc:sldMk cId="2192245280" sldId="761"/>
            <ac:spMk id="4" creationId="{7143BBF2-13CA-CB20-298F-C8D1A972688C}"/>
          </ac:spMkLst>
        </pc:spChg>
      </pc:sldChg>
      <pc:sldChg chg="addSp modSp add mod">
        <pc:chgData name="Junyu Yin" userId="8d97e991-28ff-4074-9d3d-9a8c38d5c316" providerId="ADAL" clId="{E4331EA5-EC9B-42A8-81C0-608AB9E3F245}" dt="2025-09-26T15:52:11.022" v="3340" actId="1076"/>
        <pc:sldMkLst>
          <pc:docMk/>
          <pc:sldMk cId="1174702277" sldId="762"/>
        </pc:sldMkLst>
        <pc:spChg chg="mod">
          <ac:chgData name="Junyu Yin" userId="8d97e991-28ff-4074-9d3d-9a8c38d5c316" providerId="ADAL" clId="{E4331EA5-EC9B-42A8-81C0-608AB9E3F245}" dt="2025-09-26T15:29:38.953" v="3067"/>
          <ac:spMkLst>
            <pc:docMk/>
            <pc:sldMk cId="1174702277" sldId="762"/>
            <ac:spMk id="2" creationId="{67DF684D-5272-D24E-1B65-B337DBBCCA00}"/>
          </ac:spMkLst>
        </pc:spChg>
        <pc:spChg chg="mod">
          <ac:chgData name="Junyu Yin" userId="8d97e991-28ff-4074-9d3d-9a8c38d5c316" providerId="ADAL" clId="{E4331EA5-EC9B-42A8-81C0-608AB9E3F245}" dt="2025-09-26T15:52:09.001" v="3339" actId="404"/>
          <ac:spMkLst>
            <pc:docMk/>
            <pc:sldMk cId="1174702277" sldId="762"/>
            <ac:spMk id="3" creationId="{E4659BEF-55DA-203C-C528-F567406F1D61}"/>
          </ac:spMkLst>
        </pc:spChg>
        <pc:spChg chg="add">
          <ac:chgData name="Junyu Yin" userId="8d97e991-28ff-4074-9d3d-9a8c38d5c316" providerId="ADAL" clId="{E4331EA5-EC9B-42A8-81C0-608AB9E3F245}" dt="2025-09-26T15:41:22.666" v="3213"/>
          <ac:spMkLst>
            <pc:docMk/>
            <pc:sldMk cId="1174702277" sldId="762"/>
            <ac:spMk id="4" creationId="{930BE384-5D80-1FD9-6DD3-EE22DB6AF67A}"/>
          </ac:spMkLst>
        </pc:spChg>
        <pc:spChg chg="add mod">
          <ac:chgData name="Junyu Yin" userId="8d97e991-28ff-4074-9d3d-9a8c38d5c316" providerId="ADAL" clId="{E4331EA5-EC9B-42A8-81C0-608AB9E3F245}" dt="2025-09-26T15:41:36.296" v="3219"/>
          <ac:spMkLst>
            <pc:docMk/>
            <pc:sldMk cId="1174702277" sldId="762"/>
            <ac:spMk id="5" creationId="{FAE73BEA-EE10-5A60-643C-FCAF01377071}"/>
          </ac:spMkLst>
        </pc:spChg>
        <pc:spChg chg="add mod">
          <ac:chgData name="Junyu Yin" userId="8d97e991-28ff-4074-9d3d-9a8c38d5c316" providerId="ADAL" clId="{E4331EA5-EC9B-42A8-81C0-608AB9E3F245}" dt="2025-09-26T15:41:39.946" v="3221" actId="14100"/>
          <ac:spMkLst>
            <pc:docMk/>
            <pc:sldMk cId="1174702277" sldId="762"/>
            <ac:spMk id="6" creationId="{0A6E1DC7-B5A1-40E4-BF3D-8E1C29432A7D}"/>
          </ac:spMkLst>
        </pc:spChg>
        <pc:picChg chg="add mod">
          <ac:chgData name="Junyu Yin" userId="8d97e991-28ff-4074-9d3d-9a8c38d5c316" providerId="ADAL" clId="{E4331EA5-EC9B-42A8-81C0-608AB9E3F245}" dt="2025-09-26T15:52:11.022" v="3340" actId="1076"/>
          <ac:picMkLst>
            <pc:docMk/>
            <pc:sldMk cId="1174702277" sldId="762"/>
            <ac:picMk id="9218" creationId="{8E93397A-65B1-89FF-FCAE-B231FF0B0B00}"/>
          </ac:picMkLst>
        </pc:picChg>
      </pc:sldChg>
      <pc:sldChg chg="addSp delSp modSp add mod">
        <pc:chgData name="Junyu Yin" userId="8d97e991-28ff-4074-9d3d-9a8c38d5c316" providerId="ADAL" clId="{E4331EA5-EC9B-42A8-81C0-608AB9E3F245}" dt="2025-09-26T15:55:57.250" v="3410" actId="20577"/>
        <pc:sldMkLst>
          <pc:docMk/>
          <pc:sldMk cId="118337687" sldId="763"/>
        </pc:sldMkLst>
        <pc:spChg chg="mod">
          <ac:chgData name="Junyu Yin" userId="8d97e991-28ff-4074-9d3d-9a8c38d5c316" providerId="ADAL" clId="{E4331EA5-EC9B-42A8-81C0-608AB9E3F245}" dt="2025-09-26T15:49:51.441" v="3293" actId="20577"/>
          <ac:spMkLst>
            <pc:docMk/>
            <pc:sldMk cId="118337687" sldId="763"/>
            <ac:spMk id="2" creationId="{A9C763E6-DB65-FE8B-7105-754B9B82DBF6}"/>
          </ac:spMkLst>
        </pc:spChg>
        <pc:spChg chg="del mod">
          <ac:chgData name="Junyu Yin" userId="8d97e991-28ff-4074-9d3d-9a8c38d5c316" providerId="ADAL" clId="{E4331EA5-EC9B-42A8-81C0-608AB9E3F245}" dt="2025-09-26T15:50:01.498" v="3298" actId="478"/>
          <ac:spMkLst>
            <pc:docMk/>
            <pc:sldMk cId="118337687" sldId="763"/>
            <ac:spMk id="3" creationId="{30CEE8A9-0ADB-2D79-B544-6067E775E98A}"/>
          </ac:spMkLst>
        </pc:spChg>
        <pc:spChg chg="add">
          <ac:chgData name="Junyu Yin" userId="8d97e991-28ff-4074-9d3d-9a8c38d5c316" providerId="ADAL" clId="{E4331EA5-EC9B-42A8-81C0-608AB9E3F245}" dt="2025-09-26T15:45:58.812" v="3243"/>
          <ac:spMkLst>
            <pc:docMk/>
            <pc:sldMk cId="118337687" sldId="763"/>
            <ac:spMk id="4" creationId="{25351667-EEC2-8881-4A81-8B1E3197B09B}"/>
          </ac:spMkLst>
        </pc:spChg>
        <pc:spChg chg="add">
          <ac:chgData name="Junyu Yin" userId="8d97e991-28ff-4074-9d3d-9a8c38d5c316" providerId="ADAL" clId="{E4331EA5-EC9B-42A8-81C0-608AB9E3F245}" dt="2025-09-26T15:49:32.280" v="3278"/>
          <ac:spMkLst>
            <pc:docMk/>
            <pc:sldMk cId="118337687" sldId="763"/>
            <ac:spMk id="7" creationId="{0BF65346-2A52-958D-1006-D391DEFC1801}"/>
          </ac:spMkLst>
        </pc:spChg>
        <pc:spChg chg="add mod">
          <ac:chgData name="Junyu Yin" userId="8d97e991-28ff-4074-9d3d-9a8c38d5c316" providerId="ADAL" clId="{E4331EA5-EC9B-42A8-81C0-608AB9E3F245}" dt="2025-09-26T15:55:57.250" v="3410" actId="20577"/>
          <ac:spMkLst>
            <pc:docMk/>
            <pc:sldMk cId="118337687" sldId="763"/>
            <ac:spMk id="8" creationId="{CE0117FE-B028-A0D6-B214-7CA932957DDE}"/>
          </ac:spMkLst>
        </pc:spChg>
        <pc:picChg chg="add del mod">
          <ac:chgData name="Junyu Yin" userId="8d97e991-28ff-4074-9d3d-9a8c38d5c316" providerId="ADAL" clId="{E4331EA5-EC9B-42A8-81C0-608AB9E3F245}" dt="2025-09-26T15:49:38.401" v="3279" actId="478"/>
          <ac:picMkLst>
            <pc:docMk/>
            <pc:sldMk cId="118337687" sldId="763"/>
            <ac:picMk id="6" creationId="{549582A6-D340-1259-A30A-54CBBD189DD6}"/>
          </ac:picMkLst>
        </pc:picChg>
      </pc:sldChg>
      <pc:sldChg chg="addSp delSp modSp add mod">
        <pc:chgData name="Junyu Yin" userId="8d97e991-28ff-4074-9d3d-9a8c38d5c316" providerId="ADAL" clId="{E4331EA5-EC9B-42A8-81C0-608AB9E3F245}" dt="2025-09-26T16:33:11.516" v="3695"/>
        <pc:sldMkLst>
          <pc:docMk/>
          <pc:sldMk cId="1461703815" sldId="764"/>
        </pc:sldMkLst>
        <pc:spChg chg="mod">
          <ac:chgData name="Junyu Yin" userId="8d97e991-28ff-4074-9d3d-9a8c38d5c316" providerId="ADAL" clId="{E4331EA5-EC9B-42A8-81C0-608AB9E3F245}" dt="2025-09-26T16:05:41.571" v="3494" actId="20577"/>
          <ac:spMkLst>
            <pc:docMk/>
            <pc:sldMk cId="1461703815" sldId="764"/>
            <ac:spMk id="2" creationId="{838A064C-725B-E5BB-5C43-F0C75C0FF81A}"/>
          </ac:spMkLst>
        </pc:spChg>
        <pc:spChg chg="mod">
          <ac:chgData name="Junyu Yin" userId="8d97e991-28ff-4074-9d3d-9a8c38d5c316" providerId="ADAL" clId="{E4331EA5-EC9B-42A8-81C0-608AB9E3F245}" dt="2025-09-26T16:27:51.796" v="3693" actId="20577"/>
          <ac:spMkLst>
            <pc:docMk/>
            <pc:sldMk cId="1461703815" sldId="764"/>
            <ac:spMk id="3" creationId="{D70B4287-CD5C-728A-4D91-2BEEB0117C66}"/>
          </ac:spMkLst>
        </pc:spChg>
        <pc:spChg chg="add del mod">
          <ac:chgData name="Junyu Yin" userId="8d97e991-28ff-4074-9d3d-9a8c38d5c316" providerId="ADAL" clId="{E4331EA5-EC9B-42A8-81C0-608AB9E3F245}" dt="2025-09-26T16:33:11.516" v="3695"/>
          <ac:spMkLst>
            <pc:docMk/>
            <pc:sldMk cId="1461703815" sldId="764"/>
            <ac:spMk id="4" creationId="{BAC671A5-A0A6-1D23-7BF4-7F5A4ED7733A}"/>
          </ac:spMkLst>
        </pc:spChg>
      </pc:sldChg>
      <pc:sldChg chg="addSp delSp new mod">
        <pc:chgData name="Junyu Yin" userId="8d97e991-28ff-4074-9d3d-9a8c38d5c316" providerId="ADAL" clId="{E4331EA5-EC9B-42A8-81C0-608AB9E3F245}" dt="2025-09-26T15:57:12.404" v="3415" actId="22"/>
        <pc:sldMkLst>
          <pc:docMk/>
          <pc:sldMk cId="1268737217" sldId="765"/>
        </pc:sldMkLst>
        <pc:spChg chg="del">
          <ac:chgData name="Junyu Yin" userId="8d97e991-28ff-4074-9d3d-9a8c38d5c316" providerId="ADAL" clId="{E4331EA5-EC9B-42A8-81C0-608AB9E3F245}" dt="2025-09-26T15:56:39.033" v="3413" actId="478"/>
          <ac:spMkLst>
            <pc:docMk/>
            <pc:sldMk cId="1268737217" sldId="765"/>
            <ac:spMk id="2" creationId="{78BF7D93-3A15-53C7-A8DA-7E14F23D4B2D}"/>
          </ac:spMkLst>
        </pc:spChg>
        <pc:spChg chg="del">
          <ac:chgData name="Junyu Yin" userId="8d97e991-28ff-4074-9d3d-9a8c38d5c316" providerId="ADAL" clId="{E4331EA5-EC9B-42A8-81C0-608AB9E3F245}" dt="2025-09-26T15:56:38.025" v="3412" actId="478"/>
          <ac:spMkLst>
            <pc:docMk/>
            <pc:sldMk cId="1268737217" sldId="765"/>
            <ac:spMk id="3" creationId="{0E254B34-8E4B-5841-7850-A5C73DA62566}"/>
          </ac:spMkLst>
        </pc:spChg>
        <pc:spChg chg="add">
          <ac:chgData name="Junyu Yin" userId="8d97e991-28ff-4074-9d3d-9a8c38d5c316" providerId="ADAL" clId="{E4331EA5-EC9B-42A8-81C0-608AB9E3F245}" dt="2025-09-26T15:56:47.763" v="3414"/>
          <ac:spMkLst>
            <pc:docMk/>
            <pc:sldMk cId="1268737217" sldId="765"/>
            <ac:spMk id="4" creationId="{80AA0B87-3F6F-A478-3DAF-E1B2B037933F}"/>
          </ac:spMkLst>
        </pc:spChg>
        <pc:picChg chg="add">
          <ac:chgData name="Junyu Yin" userId="8d97e991-28ff-4074-9d3d-9a8c38d5c316" providerId="ADAL" clId="{E4331EA5-EC9B-42A8-81C0-608AB9E3F245}" dt="2025-09-26T15:57:12.404" v="3415" actId="22"/>
          <ac:picMkLst>
            <pc:docMk/>
            <pc:sldMk cId="1268737217" sldId="765"/>
            <ac:picMk id="6" creationId="{CB737405-0D2F-88D2-E8B4-1D571B5E1DCB}"/>
          </ac:picMkLst>
        </pc:picChg>
      </pc:sldChg>
      <pc:sldChg chg="addSp delSp modSp new mod">
        <pc:chgData name="Junyu Yin" userId="8d97e991-28ff-4074-9d3d-9a8c38d5c316" providerId="ADAL" clId="{E4331EA5-EC9B-42A8-81C0-608AB9E3F245}" dt="2025-09-26T16:37:36.930" v="3724" actId="1076"/>
        <pc:sldMkLst>
          <pc:docMk/>
          <pc:sldMk cId="3496104140" sldId="766"/>
        </pc:sldMkLst>
        <pc:spChg chg="del">
          <ac:chgData name="Junyu Yin" userId="8d97e991-28ff-4074-9d3d-9a8c38d5c316" providerId="ADAL" clId="{E4331EA5-EC9B-42A8-81C0-608AB9E3F245}" dt="2025-09-26T16:33:18.651" v="3698" actId="478"/>
          <ac:spMkLst>
            <pc:docMk/>
            <pc:sldMk cId="3496104140" sldId="766"/>
            <ac:spMk id="2" creationId="{BD2CF8B6-1460-B686-52A4-65038438D297}"/>
          </ac:spMkLst>
        </pc:spChg>
        <pc:spChg chg="del">
          <ac:chgData name="Junyu Yin" userId="8d97e991-28ff-4074-9d3d-9a8c38d5c316" providerId="ADAL" clId="{E4331EA5-EC9B-42A8-81C0-608AB9E3F245}" dt="2025-09-26T16:33:17.945" v="3697" actId="478"/>
          <ac:spMkLst>
            <pc:docMk/>
            <pc:sldMk cId="3496104140" sldId="766"/>
            <ac:spMk id="3" creationId="{045371AD-085E-3A6C-183D-14DFC1DED9D2}"/>
          </ac:spMkLst>
        </pc:spChg>
        <pc:picChg chg="add del mod">
          <ac:chgData name="Junyu Yin" userId="8d97e991-28ff-4074-9d3d-9a8c38d5c316" providerId="ADAL" clId="{E4331EA5-EC9B-42A8-81C0-608AB9E3F245}" dt="2025-09-26T16:37:36.930" v="3724" actId="1076"/>
          <ac:picMkLst>
            <pc:docMk/>
            <pc:sldMk cId="3496104140" sldId="766"/>
            <ac:picMk id="5" creationId="{A1736568-01D6-8BBB-5F3D-F88E68BF6D95}"/>
          </ac:picMkLst>
        </pc:picChg>
        <pc:picChg chg="add del mod">
          <ac:chgData name="Junyu Yin" userId="8d97e991-28ff-4074-9d3d-9a8c38d5c316" providerId="ADAL" clId="{E4331EA5-EC9B-42A8-81C0-608AB9E3F245}" dt="2025-09-26T16:36:04.479" v="3714" actId="478"/>
          <ac:picMkLst>
            <pc:docMk/>
            <pc:sldMk cId="3496104140" sldId="766"/>
            <ac:picMk id="7" creationId="{BA3BB0F3-8D28-06EF-0030-003E89B4DFC7}"/>
          </ac:picMkLst>
        </pc:picChg>
        <pc:picChg chg="add mod">
          <ac:chgData name="Junyu Yin" userId="8d97e991-28ff-4074-9d3d-9a8c38d5c316" providerId="ADAL" clId="{E4331EA5-EC9B-42A8-81C0-608AB9E3F245}" dt="2025-09-26T16:37:35.818" v="3723" actId="1076"/>
          <ac:picMkLst>
            <pc:docMk/>
            <pc:sldMk cId="3496104140" sldId="766"/>
            <ac:picMk id="9" creationId="{E17D52CE-4DA0-C152-0245-28DF4ACEBDD8}"/>
          </ac:picMkLst>
        </pc:picChg>
      </pc:sldChg>
      <pc:sldChg chg="addSp delSp modSp new mod">
        <pc:chgData name="Junyu Yin" userId="8d97e991-28ff-4074-9d3d-9a8c38d5c316" providerId="ADAL" clId="{E4331EA5-EC9B-42A8-81C0-608AB9E3F245}" dt="2025-09-26T16:45:53.379" v="3737" actId="1076"/>
        <pc:sldMkLst>
          <pc:docMk/>
          <pc:sldMk cId="947086327" sldId="767"/>
        </pc:sldMkLst>
        <pc:spChg chg="del">
          <ac:chgData name="Junyu Yin" userId="8d97e991-28ff-4074-9d3d-9a8c38d5c316" providerId="ADAL" clId="{E4331EA5-EC9B-42A8-81C0-608AB9E3F245}" dt="2025-09-26T16:37:47.683" v="3727" actId="478"/>
          <ac:spMkLst>
            <pc:docMk/>
            <pc:sldMk cId="947086327" sldId="767"/>
            <ac:spMk id="2" creationId="{9C7A3301-4BBB-74D8-7C41-1D54B4882540}"/>
          </ac:spMkLst>
        </pc:spChg>
        <pc:spChg chg="del">
          <ac:chgData name="Junyu Yin" userId="8d97e991-28ff-4074-9d3d-9a8c38d5c316" providerId="ADAL" clId="{E4331EA5-EC9B-42A8-81C0-608AB9E3F245}" dt="2025-09-26T16:37:46.631" v="3726" actId="478"/>
          <ac:spMkLst>
            <pc:docMk/>
            <pc:sldMk cId="947086327" sldId="767"/>
            <ac:spMk id="3" creationId="{709B5474-D6DA-2527-29E3-6D5000A8DA26}"/>
          </ac:spMkLst>
        </pc:spChg>
        <pc:picChg chg="add mod">
          <ac:chgData name="Junyu Yin" userId="8d97e991-28ff-4074-9d3d-9a8c38d5c316" providerId="ADAL" clId="{E4331EA5-EC9B-42A8-81C0-608AB9E3F245}" dt="2025-09-26T16:45:52.454" v="3736" actId="1076"/>
          <ac:picMkLst>
            <pc:docMk/>
            <pc:sldMk cId="947086327" sldId="767"/>
            <ac:picMk id="5" creationId="{D15F9663-2CD9-D4CA-65AB-8293F1E0E4FB}"/>
          </ac:picMkLst>
        </pc:picChg>
        <pc:picChg chg="add mod">
          <ac:chgData name="Junyu Yin" userId="8d97e991-28ff-4074-9d3d-9a8c38d5c316" providerId="ADAL" clId="{E4331EA5-EC9B-42A8-81C0-608AB9E3F245}" dt="2025-09-26T16:45:53.379" v="3737" actId="1076"/>
          <ac:picMkLst>
            <pc:docMk/>
            <pc:sldMk cId="947086327" sldId="767"/>
            <ac:picMk id="7" creationId="{C35F99CF-6F37-17B4-FA7C-45221DC042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221BF-4BAA-4A14-97D8-716F24ABE36B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D846A-F461-4691-86DC-94C93029EF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9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846A-F461-4691-86DC-94C93029EFB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74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A2E88-1166-0F1D-30E9-9BC86E06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3EE7B6-425E-3A39-B926-E0FCD3C0F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627D65-6BC4-781F-7FB7-ACF66C9F3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A101F2-A207-FEFA-B65D-CC722BF7F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920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38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DE139-2B6C-45EE-E68E-B59FDF3A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B77812-7771-40E2-DF76-B71FA9A6B3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63418D-3B91-D67B-98E5-E3F944471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6B1E1-274F-936A-5FFA-A8FEB1C2D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09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0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B630-E5B0-03A2-666E-93BC7F030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E7A296-F59E-95EF-5B0E-1D2D876AA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8D2AF2-B439-4107-7E37-9E5AF617D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0D5C65-67C5-EAD8-7C09-428405582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77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33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60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5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536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08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4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04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08E9-5FF0-EE99-BCE5-6029BB096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DD0460-1FC5-A58E-FDDA-355E0667A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F6475F-36D9-0E9E-A9C9-D77F433F5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558119-A6BE-541E-1B71-837BACDEF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460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918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46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CBE6C-955A-CE3D-E14A-DA0AF4A1D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E51E14-4073-6447-917A-AC94F99B6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10F07CC-23A7-2305-B5C6-04FB292A5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2C521A-ED11-A02F-774E-553E75A77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86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902E9-4211-4F24-D658-06DFA99A3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7F09B2-BA07-8FA2-A44F-C02CCB88D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546B1C-8696-85F9-15AE-ECF636081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BAED12-1FF6-C89D-F9BF-57D4451F5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277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16FB8-A4A4-3282-0A59-F32D1D959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980E88-9D45-6AA7-9A64-635C12EC31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2C921E-5CD4-E396-A3EF-A302E316E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64B404-4D41-70EB-70FF-6E51DA54B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23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2DBED-9650-2899-119A-B2DD7352A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68BE1F-07A6-5B33-B3D3-E24A6DF99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93F86A5-D9C4-75E4-256F-2319B87D1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D6635-8562-11EE-1A52-224360DE3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933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1693A-10A4-0719-604E-E52645F59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9B7D6B-C5F3-4051-35CA-6EA0D221D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1684C3-04A3-A95C-BC9E-62161349E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400FDB-95AF-6393-6DE0-79F65B1E6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7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44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C63A-815E-BBF6-5215-26F2BB4BF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AEB370-5821-245E-13AA-D828B01FB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C67D54-47CF-5E31-8D5D-F8F65E7DD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7E251-E6E8-0418-334A-5B6F54021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7718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075A8-A054-AEFF-25BA-2E7EE7BF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92133C-8FB8-46C5-02CA-447F0BC8E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753AB1-E91D-F3F7-5125-7A1E56C20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69400-FAB2-F19C-6683-65384F434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711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FB7D5-F0DE-49B8-757C-5C4EF1C1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7EEBD2-61FD-DB9A-9C7C-4E2C29178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641C8C-5D2B-A483-4210-87D3EA6F5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D8E1EE-5317-D385-CAE7-D94B53839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69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DA7E7-08A4-F3D1-D4DA-663D441F9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B46667-4E6D-58A5-B93C-5DAE8C7E5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106346E-A90A-4337-C531-785172767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3EEAC-039D-7867-6CB9-5AD133915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48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4239A-1372-8892-C7AE-91E66BCDC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40CB88-7CAE-9A4A-EE10-61FBB65F30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BDDED0-9B3E-F783-5E67-D7CA570F9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EA704F-0626-E5A4-A98C-501551796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5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4756-166F-2633-2ED7-DE03C2E9A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32D0B2-180E-8143-34AC-50F597EE1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A09B23-651A-836A-65E0-80689A831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B730F2-391F-6C7A-365C-AE06BEA3E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14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C6FFA-6932-3EC5-F9EB-6EF04F95B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8854792-54F7-6944-E2A6-8C3FFE596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6B4C68-8B3E-1A31-6E6F-2035534FC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FDF36-6AF2-6159-58EC-6860B4D08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308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DA39E-0B58-2B70-7D01-88CEB2EDB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CF18DE-F29F-9C57-66E1-1FE64BF42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EE9A8E-41E2-3C7B-50C2-85906D75B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D87AB-0C5A-B040-39AA-67D284E90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510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57EB5-BE60-06F3-E174-F92610A53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14D6F0-3423-85F5-9A47-B40B736715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8401D-77AA-DE5D-07DA-6547866DA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5DD7F0-3072-CE52-5445-FC07CDE38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40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B01A4-3A0D-BCF3-D112-8EEA7893E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1258AD-596E-4468-30AF-2F332C042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25C0B9-0BB9-59C9-36F9-A93436098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0405B-7ACF-DC08-61E8-DC3BCCF5D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07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616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846A-F461-4691-86DC-94C93029EFB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79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10B12-3388-B0FD-0ACE-FAE7ABAD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4FD7BE-FD4E-C187-E108-0E98F9D76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FD5E79-7914-087B-12ED-3812220F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BDF729-D21D-9C5E-8146-B2804397B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158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846A-F461-4691-86DC-94C93029EFB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805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That’s all.</a:t>
            </a:r>
            <a:r>
              <a:rPr lang="zh-CN" altLang="en-US" dirty="0"/>
              <a:t> </a:t>
            </a:r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listening.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846A-F461-4691-86DC-94C93029EFB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9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D846A-F461-4691-86DC-94C93029EFB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3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82E0A-4625-6A0C-A105-AA7C8BAFA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A2CAF53-DBD4-4273-4768-91403DE2F3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39D95C-F919-0C75-CC0D-4C74B0582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08F88-930C-D21A-03FD-FD7894982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3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85213-258F-CC95-DCF5-D2B259B08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9402FF-A61A-BF58-82C6-5B2C841E8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916EFD-F563-1A2A-3E7C-6A157BCBB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F8D1DE-4D32-3C99-4C4B-193FD59C92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299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84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C4005A-54B2-4A41-B71C-FF2848F9DE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1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BC8AF-8FD3-9171-D104-308FE82B7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155C9D-531D-472B-63A7-1D9D74CF4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3B1BF-ECE5-3801-FB54-A18DE5EA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607BE-49BC-5C71-3850-2C55AD8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D86B6-9D2F-0735-79C6-4A2E2E28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1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A1DE9-D7A9-507B-FE2E-0673953D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51DB8-A848-3050-ED1B-440B4A92A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E026E-9014-8CE1-E06A-8810C7D3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78C88C-F3F6-E46F-4789-B5911B60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A603A-FCC5-B479-79D7-015D1636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9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1F93F8-9811-F48C-CCEB-E7875C396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6F75B-6502-2884-9865-277C4D989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0BA15-D3E1-D9E2-A1F4-B6613975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0A44C-CE15-AEA1-A1E2-76003FBA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3392D-1DA1-F542-4545-5F19EB11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996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94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A65B-35D8-58FE-E98E-1E46237B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285C6-66F4-9EAB-B34F-89C3FEC5F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31102-8D27-62E1-9554-B69C3840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827B3-A1E9-CD27-78D0-D9326C43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808A5-C2AA-B192-E5CA-7C1D72D5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CD6AE-D873-D128-47EF-E3F39A23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CC0FA6-5D7E-9B38-42AB-DC94F09AE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30065-2C4E-1B99-86E1-4EB09D4E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39611-0F8E-0554-DC75-5E2296A5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A4600-6F42-2804-9C0D-E723B666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2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1B10-44D5-D28F-A13F-4D6E625C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CD250-1F85-DC42-660B-5E4B645B3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1E613-6286-8909-B42B-51A323D7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A28AD1-ACA9-B12F-F7BC-1FACBF8F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803B8D-47DD-DDB0-8452-8FCC7C0C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77AFA-0472-0796-68FE-D9A12774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7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C3795-E4AE-CFFD-EEF0-67A696C4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72644-0C5A-F116-94EF-73FA174F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A6FC7-78DE-4DE7-1D01-53B4C54D2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9D4FB1-58FE-0096-FAC6-5150265E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B33ED0-D333-AE75-0506-B8B23835A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68F6C6-0E75-DE8C-E21C-0435E9E7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025961-7E60-1D51-709B-72A9C17D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E1EDD0-FD09-31CB-61F2-0A496FB0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7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78FEC-9CA3-84B3-54DE-21D62051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7CF8F8-C4C6-1854-433C-48F33E4A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2ED713-23CA-8394-10BD-F80C9831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7F895-4618-65BE-DCF3-DC5200BB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8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39145A-BDCF-A471-5F7B-59B28386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404EE9-3D93-4940-849B-B165BA77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445D4-814E-2850-A269-A07E9B18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E4BD7-21BA-5A03-0EBF-93E5B7C3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C70D1-63DA-8835-0B5C-A4B5E17D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C9B2F6-D029-E5B3-D261-39C43917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037FF-4289-6158-90FC-1849202F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E623C-3CAE-D26C-5726-D709F268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3215D4-5AFA-8D3A-3F00-DA309535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2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79C51-DD48-2545-2299-C2C437EE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780A8A-15A9-A803-1E3C-AAC87A5E0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1BACE-3932-4710-82EF-E22462C97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AA7E6-0436-BD7F-4272-4C22CA22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06609-AA77-AEF3-6329-33ECA2B2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19FD0F-CD23-FACD-B199-00D90DA3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7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15DDC9-DAB4-7CC8-4492-2397BDA9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68839-4D30-DD8E-FD03-57342C94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A4743-2BD7-E4F4-1DA5-893EBDE76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5A8C9-FBA1-4AF5-BF9A-87891284EDB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92FBC-77A1-CB6D-F074-EA9FD879F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8EA31-8D36-160B-8627-7CE4F0E4A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6E74-3794-45A1-9781-EC98160A7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4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9D787-1198-6E6E-8348-6A79819D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428" y="1393735"/>
            <a:ext cx="11283141" cy="1896692"/>
          </a:xfrm>
        </p:spPr>
        <p:txBody>
          <a:bodyPr>
            <a:noAutofit/>
          </a:bodyPr>
          <a:lstStyle/>
          <a:p>
            <a:br>
              <a:rPr lang="en-US" altLang="zh-CN" sz="4400" dirty="0">
                <a:latin typeface="Arial Rounded MT Bold" panose="020F0704030504030204" pitchFamily="34" charset="0"/>
              </a:rPr>
            </a:br>
            <a:r>
              <a:rPr lang="en-US" altLang="zh-CN" sz="4400" dirty="0">
                <a:latin typeface="Arial Rounded MT Bold" panose="020F0704030504030204" pitchFamily="34" charset="0"/>
              </a:rPr>
              <a:t>GPU Architecture,</a:t>
            </a:r>
            <a:br>
              <a:rPr lang="en-US" altLang="zh-CN" sz="4400" dirty="0">
                <a:latin typeface="Arial Rounded MT Bold" panose="020F0704030504030204" pitchFamily="34" charset="0"/>
              </a:rPr>
            </a:br>
            <a:r>
              <a:rPr lang="en-US" altLang="zh-CN" sz="4400" dirty="0">
                <a:latin typeface="Arial Rounded MT Bold" panose="020F0704030504030204" pitchFamily="34" charset="0"/>
              </a:rPr>
              <a:t>Learning to Simulate &amp;</a:t>
            </a:r>
            <a:br>
              <a:rPr lang="en-US" altLang="zh-CN" sz="4400" dirty="0">
                <a:latin typeface="Arial Rounded MT Bold" panose="020F0704030504030204" pitchFamily="34" charset="0"/>
              </a:rPr>
            </a:br>
            <a:r>
              <a:rPr lang="en-US" altLang="zh-CN" sz="4400" dirty="0">
                <a:latin typeface="Arial Rounded MT Bold" panose="020F0704030504030204" pitchFamily="34" charset="0"/>
              </a:rPr>
              <a:t>Reinforcement Learning</a:t>
            </a:r>
            <a:endParaRPr lang="zh-CN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0F4E10-939B-05FD-24D2-634BE6694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89919"/>
            <a:ext cx="9144000" cy="675285"/>
          </a:xfrm>
        </p:spPr>
        <p:txBody>
          <a:bodyPr>
            <a:normAutofit/>
          </a:bodyPr>
          <a:lstStyle/>
          <a:p>
            <a:r>
              <a:rPr lang="en-SG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Junyu Yin</a:t>
            </a:r>
          </a:p>
        </p:txBody>
      </p:sp>
    </p:spTree>
    <p:extLst>
      <p:ext uri="{BB962C8B-B14F-4D97-AF65-F5344CB8AC3E}">
        <p14:creationId xmlns:p14="http://schemas.microsoft.com/office/powerpoint/2010/main" val="179541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B5AF1-A658-15A4-4284-FC729F6C1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35A7175-5FF0-0172-A640-5FD52196972F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5E80FE-F966-67D4-892C-8124A2F8232A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Gpgpu</a:t>
            </a:r>
            <a:r>
              <a:rPr lang="en-US" altLang="zh-CN" sz="36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-sim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57D-8E92-727A-42D7-DFB5C04FFF05}"/>
              </a:ext>
            </a:extLst>
          </p:cNvPr>
          <p:cNvSpPr txBox="1">
            <a:spLocks/>
          </p:cNvSpPr>
          <p:nvPr/>
        </p:nvSpPr>
        <p:spPr bwMode="auto">
          <a:xfrm>
            <a:off x="127459" y="1026012"/>
            <a:ext cx="11377083" cy="519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Overview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Open-source, widely used academic GPU simulator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Models NVIDIA-like GPUs at a detailed, cycle-accurate level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Support PTX execution emulation</a:t>
            </a:r>
          </a:p>
          <a:p>
            <a:pPr lvl="3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PTX: a low-level parallel-thread execution virtual machine and ISA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Strengths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High fidelity: captures almost micro-architectural behaviors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Open source: can monitor the whole lifetime of an instruction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Limitations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Extremely slow: simulating a single kernel can take hours or days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It is also an approximation of NVIDIA GPUs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18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1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7F0E8C-119A-7355-50E0-F2B67669C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4" y="201256"/>
            <a:ext cx="11204917" cy="62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3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5B1F3A5-E21F-1423-5D0E-759596439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390" y="1367352"/>
            <a:ext cx="8513220" cy="395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0F4FE9-AA25-9853-DA0D-3480DEE0B6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984" b="19068"/>
          <a:stretch>
            <a:fillRect/>
          </a:stretch>
        </p:blipFill>
        <p:spPr>
          <a:xfrm>
            <a:off x="1234317" y="139146"/>
            <a:ext cx="9627095" cy="11777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67B005-DB74-21DE-2C40-E7F7B21354FD}"/>
              </a:ext>
            </a:extLst>
          </p:cNvPr>
          <p:cNvSpPr txBox="1"/>
          <p:nvPr/>
        </p:nvSpPr>
        <p:spPr>
          <a:xfrm>
            <a:off x="2613894" y="5672961"/>
            <a:ext cx="686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This is a project with ~100k lines of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cpp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code, so I won’t go into the details here.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8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C45645-8184-0F54-BBCB-FA0AF70FC26D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Modeling Approach2: Trace-driven Simulation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0D1225-4F7F-BF45-6A25-14B1DDEA20D3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Khairy, Mahmoud, et al. "Accel-Sim: An extensible simulation framework for validated GPU modeling." </a:t>
            </a:r>
            <a:r>
              <a:rPr lang="en-US" altLang="zh-C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2020 ACM/IEEE 47th ISCA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B32692-8FBF-4261-4484-754D86677662}"/>
              </a:ext>
            </a:extLst>
          </p:cNvPr>
          <p:cNvSpPr txBox="1">
            <a:spLocks/>
          </p:cNvSpPr>
          <p:nvPr/>
        </p:nvSpPr>
        <p:spPr bwMode="auto">
          <a:xfrm>
            <a:off x="127459" y="1026012"/>
            <a:ext cx="10347800" cy="519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What is it?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technique where a pre-recorded trace from a program’s execution is used as the input for the simulation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trace can be obtained from another simulator or by instrumenting a program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Trace: a log of executed instructions with additional running information like memory address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Characteristics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Static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: the trace is captured once and is fixed during the simulation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Replay-based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: it only replays the trace without executing the actual program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Time-efficient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: it avoids re-executing each instruction during simulation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Accuracy-limited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: it reuses the same trace for different microarchitectures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Examples: 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Accel-Sim [1]</a:t>
            </a:r>
            <a:endParaRPr lang="en-US" altLang="zh-CN" sz="18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CDB9CF4-B185-BAB8-D289-DE8B91FC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490" y="1217787"/>
            <a:ext cx="1580445" cy="3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6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B92E-D464-23CE-318C-438CA34BF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B44B651-5D8E-2403-A6DA-64967215349F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94F0E60-9E5D-A691-D59F-2552E2EBB6A5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Accel-sim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320F-3BB4-F81B-2D46-13F1FC6B369A}"/>
              </a:ext>
            </a:extLst>
          </p:cNvPr>
          <p:cNvSpPr txBox="1">
            <a:spLocks/>
          </p:cNvSpPr>
          <p:nvPr/>
        </p:nvSpPr>
        <p:spPr bwMode="auto">
          <a:xfrm>
            <a:off x="127459" y="1026012"/>
            <a:ext cx="11377083" cy="519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Overview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Built on top of GPGPU-Sim to provide SASS trace-driven simulation modes</a:t>
            </a:r>
          </a:p>
          <a:p>
            <a:pPr lvl="3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SASS: native assembly language of NVIDIA GPUs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Strengths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Integrated with CUDA profiling tools </a:t>
            </a:r>
            <a:r>
              <a:rPr lang="en-US" altLang="zh-CN" kern="0" dirty="0" err="1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NVBit</a:t>
            </a: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Maintains cycle-accuracy while improving efficiency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Limitations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Still much slower than real hardware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Remains an approximation of NVIDIA GPUs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18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39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C45645-8184-0F54-BBCB-FA0AF70FC26D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Modeling Approach3: Analytical Modeling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0D1225-4F7F-BF45-6A25-14B1DDEA20D3}"/>
              </a:ext>
            </a:extLst>
          </p:cNvPr>
          <p:cNvSpPr txBox="1"/>
          <p:nvPr/>
        </p:nvSpPr>
        <p:spPr>
          <a:xfrm>
            <a:off x="0" y="6427113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Huang, Jen-Cheng, et al. "</a:t>
            </a:r>
            <a:r>
              <a:rPr lang="en-US" altLang="zh-CN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GPUMech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GPU performance modeling technique based on interval analysis." </a:t>
            </a:r>
            <a:r>
              <a:rPr lang="en-US" altLang="zh-C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2014 47th Annual IEEE/ACM International Symposium on Microarchitecture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Lee, </a:t>
            </a:r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Jounghoo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 "</a:t>
            </a:r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GCoM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detailed GPU core model for accurate analytical modeling of modern GPUs." </a:t>
            </a:r>
            <a:r>
              <a:rPr lang="en-US" altLang="zh-CN" sz="11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ACM/IEEE 49th ISCA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B32692-8FBF-4261-4484-754D86677662}"/>
              </a:ext>
            </a:extLst>
          </p:cNvPr>
          <p:cNvSpPr txBox="1">
            <a:spLocks/>
          </p:cNvSpPr>
          <p:nvPr/>
        </p:nvSpPr>
        <p:spPr bwMode="auto">
          <a:xfrm>
            <a:off x="127460" y="1026012"/>
            <a:ext cx="10060762" cy="519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What is it?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technique that uses mathematical formulas to estimate system performance based on certain assumptions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Characteristics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Abstract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: it uses simplified assumptions to model systems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Fast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: it is much faster than simulations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Accuracy-limited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: heuristic assumptions can be wrong and detailed behaviors are ignored 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Examples: </a:t>
            </a:r>
            <a:r>
              <a:rPr lang="en-US" altLang="zh-CN" sz="2400" kern="0" dirty="0" err="1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GPUMech</a:t>
            </a: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 [1], </a:t>
            </a:r>
            <a:r>
              <a:rPr lang="en-US" altLang="zh-CN" sz="2400" kern="0" dirty="0" err="1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GCoM</a:t>
            </a: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 [2]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0631D7F2-7406-FAC6-6A8D-EB64DD9F2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56" y="1827006"/>
            <a:ext cx="4815984" cy="17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9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536A9-F7A5-388E-25AB-921D5846E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662D3A0-3296-6D0A-4BD0-6982845EC935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EE7AE8-BB96-2634-8B78-4027E0BED139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GPUMech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2E41-851A-E31E-F424-7C8774CEF631}"/>
              </a:ext>
            </a:extLst>
          </p:cNvPr>
          <p:cNvSpPr txBox="1">
            <a:spLocks/>
          </p:cNvSpPr>
          <p:nvPr/>
        </p:nvSpPr>
        <p:spPr bwMode="auto">
          <a:xfrm>
            <a:off x="127459" y="1026012"/>
            <a:ext cx="11377083" cy="519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Overview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Interval-Analysis Based GPU Performance Modeling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Identifies stall events (memory divergence, control divergence, resource contention) from warp traces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Strengths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Provides CPI stack breakdowns for bottleneck analysis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~97× faster than cycle-accurate simulators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Limitations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Accuracy gap </a:t>
            </a:r>
            <a:r>
              <a:rPr lang="en-US" altLang="zh-CN" kern="0" dirty="0" err="1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v.s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. hardware/simulator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Less flexible for modeling new GPU architectural features</a:t>
            </a:r>
            <a:endParaRPr lang="en-US" altLang="zh-CN" sz="18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96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171BFE-E98E-BD58-6B26-908A99D62A41}"/>
              </a:ext>
            </a:extLst>
          </p:cNvPr>
          <p:cNvSpPr txBox="1"/>
          <p:nvPr/>
        </p:nvSpPr>
        <p:spPr>
          <a:xfrm>
            <a:off x="4930010" y="3572151"/>
            <a:ext cx="233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2014 MICRO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8B657F-FDD8-5BFA-E756-F178D1B30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339"/>
            <a:ext cx="12192000" cy="91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9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SG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8FEA3C-4F71-B5D6-D444-35C29C24AD2E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2421775" cy="57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Methodology</a:t>
            </a:r>
            <a:r>
              <a:rPr lang="en-US" altLang="zh-CN" b="0" kern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endParaRPr lang="en-US" altLang="zh-CN" b="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A2DF6C-DCC7-4DCB-90A3-606921569F3E}"/>
              </a:ext>
            </a:extLst>
          </p:cNvPr>
          <p:cNvSpPr txBox="1">
            <a:spLocks/>
          </p:cNvSpPr>
          <p:nvPr/>
        </p:nvSpPr>
        <p:spPr bwMode="auto">
          <a:xfrm>
            <a:off x="443696" y="980901"/>
            <a:ext cx="11138704" cy="575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265" indent="-342265"/>
            <a:r>
              <a:rPr lang="en-US" altLang="zh-CN" kern="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Model Workflow</a:t>
            </a:r>
          </a:p>
          <a:p>
            <a:pPr marL="742306" lvl="1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Collect Input</a:t>
            </a: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Generate per-warp instruction traces with a functional simulator</a:t>
            </a: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cache simulator reads the memory instructions from the trace of each warp in a round-robin fashion to get the per-memory PC miss rates</a:t>
            </a: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Miss rates are calculated across all warps</a:t>
            </a: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Get the latency of per PC</a:t>
            </a: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Compute PCs: fixed and based on the system configurations</a:t>
            </a: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Memory PCs: average memory access time</a:t>
            </a:r>
          </a:p>
          <a:p>
            <a:pPr marL="2056723" lvl="4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memory PC hits L2 (120 cycles) for 90% of the executions and misses L2 (420 cycles) for the rest has the latency 150 = 0.9 × 120 + 0.1 × 420 cycles</a:t>
            </a:r>
          </a:p>
          <a:p>
            <a:pPr marL="2056723" lvl="4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For a divergent memory instruction, its miss event depends on the memory request with the longest latency</a:t>
            </a:r>
          </a:p>
          <a:p>
            <a:pPr marL="400041" lvl="1" indent="0">
              <a:buNone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400041" lvl="1" indent="0">
              <a:buNone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C60B90-6DB5-B151-4DDD-301F5A15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-1"/>
            <a:ext cx="5336771" cy="182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1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SG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8FEA3C-4F71-B5D6-D444-35C29C24AD2E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2421775" cy="57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Methodology</a:t>
            </a:r>
            <a:r>
              <a:rPr lang="en-US" altLang="zh-CN" b="0" kern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endParaRPr lang="en-US" altLang="zh-CN" b="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A2DF6C-DCC7-4DCB-90A3-606921569F3E}"/>
              </a:ext>
            </a:extLst>
          </p:cNvPr>
          <p:cNvSpPr txBox="1">
            <a:spLocks/>
          </p:cNvSpPr>
          <p:nvPr/>
        </p:nvSpPr>
        <p:spPr bwMode="auto">
          <a:xfrm>
            <a:off x="443696" y="1048468"/>
            <a:ext cx="11138704" cy="575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265" indent="-342265"/>
            <a:r>
              <a:rPr lang="en-US" altLang="zh-CN" kern="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Model Workflow</a:t>
            </a:r>
          </a:p>
          <a:p>
            <a:pPr marL="742306" lvl="1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Single-warp model &amp; selecting</a:t>
            </a: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Profile each warp with the interval algorithm</a:t>
            </a:r>
          </a:p>
          <a:p>
            <a:pPr marL="1142345" lvl="2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142345" lvl="2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142345" lvl="2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142345" lvl="2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800080" lvl="2" indent="0">
              <a:buNone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Selecting representative warp</a:t>
            </a: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Use the k-means algorithm, setting the number of clusters to two</a:t>
            </a: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Define per-warp warp performance (IPC)</a:t>
            </a: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Define per-warp feature vector</a:t>
            </a:r>
          </a:p>
          <a:p>
            <a:pPr marL="400041" lvl="1" indent="0">
              <a:buNone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42A513-CEB7-EB03-0212-FBCEE305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855" y="-1"/>
            <a:ext cx="5195080" cy="18872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E884E6-1C91-D1FE-9243-CB048E8C5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64" y="2858286"/>
            <a:ext cx="4498384" cy="6721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3FCBBA-909D-030F-0CB4-4DA3B7D5C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048" y="2364896"/>
            <a:ext cx="5358159" cy="19124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77BB96F-FF82-E118-6E73-6612AEF9C894}"/>
              </a:ext>
            </a:extLst>
          </p:cNvPr>
          <p:cNvSpPr txBox="1"/>
          <p:nvPr/>
        </p:nvSpPr>
        <p:spPr>
          <a:xfrm>
            <a:off x="7398025" y="2034525"/>
            <a:ext cx="258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Issue rate: 1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/ cycle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53DD2B2-F272-7B60-B987-6EF8DCA3F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492" y="4754991"/>
            <a:ext cx="4432153" cy="74878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8B24F9-0D36-3F82-49C3-CE0E7C3C50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6488" y="5674300"/>
            <a:ext cx="6988320" cy="6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9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B259EE8-E415-9BC4-9E61-0C47603AE844}"/>
              </a:ext>
            </a:extLst>
          </p:cNvPr>
          <p:cNvSpPr txBox="1">
            <a:spLocks/>
          </p:cNvSpPr>
          <p:nvPr/>
        </p:nvSpPr>
        <p:spPr bwMode="auto">
          <a:xfrm>
            <a:off x="132797" y="2876569"/>
            <a:ext cx="2205847" cy="55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Contents</a:t>
            </a:r>
            <a:endParaRPr lang="en-US" altLang="zh-CN" sz="40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5840126-B489-B853-8F17-761763F736CE}"/>
              </a:ext>
            </a:extLst>
          </p:cNvPr>
          <p:cNvSpPr txBox="1">
            <a:spLocks/>
          </p:cNvSpPr>
          <p:nvPr/>
        </p:nvSpPr>
        <p:spPr bwMode="auto">
          <a:xfrm>
            <a:off x="3426530" y="1075506"/>
            <a:ext cx="7461787" cy="415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solidFill>
                  <a:schemeClr val="accent2"/>
                </a:solidFill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GPU Background</a:t>
            </a: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Related Work</a:t>
            </a: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My Research:</a:t>
            </a:r>
            <a:r>
              <a:rPr lang="en-US" altLang="zh-CN" sz="2800" dirty="0">
                <a:latin typeface="Arial Rounded MT Bold" panose="020F0704030504030204" pitchFamily="34" charset="0"/>
              </a:rPr>
              <a:t> Learning to Simulate </a:t>
            </a:r>
            <a:endParaRPr lang="en-US" altLang="zh-CN" sz="2800" kern="0" dirty="0">
              <a:latin typeface="Arial Rounded MT Bold" panose="020F070403050403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RL for Arch Research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UD Digi Kyokasho NK-B" panose="02020700000000000000" pitchFamily="18" charset="-128"/>
              <a:ea typeface="UD Digi Kyokasho NK-B" panose="02020700000000000000" pitchFamily="18" charset="-128"/>
              <a:cs typeface="Arial"/>
            </a:endParaRPr>
          </a:p>
          <a:p>
            <a:pPr marL="800080" lvl="2" indent="0">
              <a:buNone/>
              <a:defRPr/>
            </a:pPr>
            <a:endParaRPr lang="en-US" altLang="zh-CN" kern="0" dirty="0">
              <a:latin typeface="UD Digi Kyokasho NK-B" panose="02020700000000000000" pitchFamily="18" charset="-128"/>
              <a:ea typeface="UD Digi Kyokasho NK-B" panose="02020700000000000000" pitchFamily="18" charset="-128"/>
              <a:cs typeface="Arial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F0430C6-CAB9-DC35-7059-2D46F1F17157}"/>
              </a:ext>
            </a:extLst>
          </p:cNvPr>
          <p:cNvCxnSpPr>
            <a:cxnSpLocks/>
          </p:cNvCxnSpPr>
          <p:nvPr/>
        </p:nvCxnSpPr>
        <p:spPr>
          <a:xfrm>
            <a:off x="2576946" y="0"/>
            <a:ext cx="0" cy="6858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006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SG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8FEA3C-4F71-B5D6-D444-35C29C24AD2E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2421775" cy="57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Methodology</a:t>
            </a:r>
            <a:r>
              <a:rPr lang="en-US" altLang="zh-CN" b="0" kern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endParaRPr lang="en-US" altLang="zh-CN" b="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A2DF6C-DCC7-4DCB-90A3-606921569F3E}"/>
              </a:ext>
            </a:extLst>
          </p:cNvPr>
          <p:cNvSpPr txBox="1">
            <a:spLocks/>
          </p:cNvSpPr>
          <p:nvPr/>
        </p:nvSpPr>
        <p:spPr bwMode="auto">
          <a:xfrm>
            <a:off x="443696" y="1048468"/>
            <a:ext cx="11138704" cy="575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265" indent="-342265"/>
            <a:r>
              <a:rPr lang="en-US" altLang="zh-CN" kern="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Model Workflow</a:t>
            </a:r>
          </a:p>
          <a:p>
            <a:pPr marL="742306" lvl="1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Multi-warp model: 1) Modeling Multithreading</a:t>
            </a: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Some instructions do not hide the stall cycles, leading to sub-optimal performance</a:t>
            </a: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Call them non-overlapped instructions</a:t>
            </a: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Use the interval profile of the representative warp and predict the performance under 2 scheduling policies</a:t>
            </a:r>
          </a:p>
          <a:p>
            <a:pPr marL="1142345" lvl="2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142345" lvl="2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142345" lvl="2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142345" lvl="2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issue probability = the probability that </a:t>
            </a:r>
          </a:p>
          <a:p>
            <a:pPr marL="800080" lvl="2" indent="0">
              <a:buNone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     a warp can issue an instruction in a cycle</a:t>
            </a: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cycle</a:t>
            </a:r>
          </a:p>
          <a:p>
            <a:pPr marL="400041" lvl="1" indent="0">
              <a:buNone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93B1A-163C-ACF1-BC9A-D096B9F6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629" y="3585971"/>
            <a:ext cx="4639038" cy="27012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1AD7F0-A0B2-70B5-C18B-73D7635C8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589" y="3244500"/>
            <a:ext cx="4678995" cy="6829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C8C4CFA-0FED-B353-94C2-4648C2533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611" y="4077740"/>
            <a:ext cx="5170950" cy="55541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5647BD-2619-A080-DAAC-1A2CEF47A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887" y="5446624"/>
            <a:ext cx="5439239" cy="91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6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SG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8FEA3C-4F71-B5D6-D444-35C29C24AD2E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2421775" cy="57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Methodology</a:t>
            </a:r>
            <a:r>
              <a:rPr lang="en-US" altLang="zh-CN" b="0" kern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endParaRPr lang="en-US" altLang="zh-CN" b="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A2DF6C-DCC7-4DCB-90A3-606921569F3E}"/>
              </a:ext>
            </a:extLst>
          </p:cNvPr>
          <p:cNvSpPr txBox="1">
            <a:spLocks/>
          </p:cNvSpPr>
          <p:nvPr/>
        </p:nvSpPr>
        <p:spPr bwMode="auto">
          <a:xfrm>
            <a:off x="443696" y="1048468"/>
            <a:ext cx="11138704" cy="575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265" indent="-342265"/>
            <a:r>
              <a:rPr lang="en-US" altLang="zh-CN" kern="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Model Workflow</a:t>
            </a:r>
          </a:p>
          <a:p>
            <a:pPr marL="742306" lvl="1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Multi-warp model: 1) Modeling Multithreading</a:t>
            </a: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Round-Robin Policy </a:t>
            </a: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Assume the non-overlapped instructions are issued within several “waiting slots”</a:t>
            </a: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Assume within a waiting slot, every remaining warp is scheduled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B4795A-356F-790F-5E7E-903DB2A7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074" y="285402"/>
            <a:ext cx="6471875" cy="12474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F1C695-A0C1-EB4D-0E0F-D75C0D36D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83" y="3182376"/>
            <a:ext cx="7210425" cy="609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88C094-F4BA-A7AF-56F7-66E733C5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507" y="4152727"/>
            <a:ext cx="93249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1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SG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8FEA3C-4F71-B5D6-D444-35C29C24AD2E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2421775" cy="57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Methodology</a:t>
            </a:r>
            <a:r>
              <a:rPr lang="en-US" altLang="zh-CN" b="0" kern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endParaRPr lang="en-US" altLang="zh-CN" b="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A2DF6C-DCC7-4DCB-90A3-606921569F3E}"/>
              </a:ext>
            </a:extLst>
          </p:cNvPr>
          <p:cNvSpPr txBox="1">
            <a:spLocks/>
          </p:cNvSpPr>
          <p:nvPr/>
        </p:nvSpPr>
        <p:spPr bwMode="auto">
          <a:xfrm>
            <a:off x="443696" y="1048468"/>
            <a:ext cx="11138704" cy="575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265" indent="-342265"/>
            <a:r>
              <a:rPr lang="en-US" altLang="zh-CN" kern="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Model Workflow</a:t>
            </a:r>
          </a:p>
          <a:p>
            <a:pPr marL="742306" lvl="1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Multi-warp model: 1) Modeling Multithreading</a:t>
            </a: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Greedy-Then-Oldest Policy</a:t>
            </a: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Assume the non-overlapped instructions are incurred if the number of issued instructions is more than the stall cycles</a:t>
            </a:r>
          </a:p>
          <a:p>
            <a:pPr marL="1599534" lvl="3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257269" lvl="3" indent="0">
              <a:buNone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599534" lvl="3" indent="-342265"/>
            <a:r>
              <a:rPr lang="en-US" altLang="zh-CN" kern="0" dirty="0" err="1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avg_interval_insts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 = the number of issued instructions for a remaining warp</a:t>
            </a:r>
          </a:p>
          <a:p>
            <a:pPr marL="1599534" lvl="3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599534" lvl="3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#issue warps in stall = the number of warps that issues instructions during the stall cycles</a:t>
            </a:r>
          </a:p>
          <a:p>
            <a:pPr marL="2056723" lvl="4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Assume the “oldest” policy equalizes the probability of each warp being scheduled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3233B5-95AD-A6B2-FB5B-9059A6AA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377" y="138081"/>
            <a:ext cx="7231558" cy="13431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BD8233D-EC5C-1EFE-CE0B-01D3EC8D7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946" y="2684430"/>
            <a:ext cx="4927454" cy="5878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CFDAC9-3B4E-1183-8AD4-0941726DF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601" y="3084080"/>
            <a:ext cx="6102711" cy="4017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2F12290-05B6-DC6B-A757-E850849CD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141" y="4017541"/>
            <a:ext cx="4373663" cy="7573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780979-939E-1313-790E-67280A476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451" y="5726197"/>
            <a:ext cx="5664290" cy="41206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F838D31-B285-B670-8564-BC531EB45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4141" y="6131248"/>
            <a:ext cx="6346248" cy="4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9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SG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8FEA3C-4F71-B5D6-D444-35C29C24AD2E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2421775" cy="57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Methodology</a:t>
            </a:r>
            <a:r>
              <a:rPr lang="en-US" altLang="zh-CN" b="0" kern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endParaRPr lang="en-US" altLang="zh-CN" b="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A2DF6C-DCC7-4DCB-90A3-606921569F3E}"/>
              </a:ext>
            </a:extLst>
          </p:cNvPr>
          <p:cNvSpPr txBox="1">
            <a:spLocks/>
          </p:cNvSpPr>
          <p:nvPr/>
        </p:nvSpPr>
        <p:spPr bwMode="auto">
          <a:xfrm>
            <a:off x="443696" y="1048468"/>
            <a:ext cx="11138704" cy="575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265" indent="-342265"/>
            <a:r>
              <a:rPr lang="en-US" altLang="zh-CN" kern="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Model Workflow</a:t>
            </a:r>
          </a:p>
          <a:p>
            <a:pPr marL="742306" lvl="1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Multi-warp model: 2) Modeling Resource Contention</a:t>
            </a: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Only model the queuing cycles of MSHRs and DRAM bandwidth</a:t>
            </a:r>
          </a:p>
          <a:p>
            <a:pPr marL="1142345" lvl="2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142345" lvl="2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142345" lvl="2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Modeling MSHRs</a:t>
            </a:r>
          </a:p>
          <a:p>
            <a:pPr marL="1599534" lvl="3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the number of concurrent memory requests of a core in interval </a:t>
            </a:r>
            <a:r>
              <a:rPr lang="en-US" altLang="zh-CN" kern="0" dirty="0" err="1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</a:t>
            </a: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599534" lvl="3" indent="-342265"/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1599534" lvl="3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the expected latency of a memory request in interval I</a:t>
            </a:r>
          </a:p>
          <a:p>
            <a:pPr marL="2056723" lvl="4" indent="-342265"/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avg miss latency is the average L2/DRAM access latency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204AF3-18F7-D4F8-4888-5188F4C96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219" y="2183161"/>
            <a:ext cx="5470554" cy="7187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652C2A-BFE9-B31F-527C-2FEC7F699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906" y="2974496"/>
            <a:ext cx="4366867" cy="6873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504748-39B1-F79F-724E-8AD918F4A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775" y="4008501"/>
            <a:ext cx="4655732" cy="437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1B79C90-897C-A2E5-5FF4-188232E90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066" y="0"/>
            <a:ext cx="5029934" cy="18606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56C7CE2-4B3E-5225-C800-28A955DEB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7767" y="5227330"/>
            <a:ext cx="5825143" cy="10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65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SG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F8FEA3C-4F71-B5D6-D444-35C29C24AD2E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2421775" cy="570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Methodology</a:t>
            </a:r>
            <a:r>
              <a:rPr lang="en-US" altLang="zh-CN" b="0" kern="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cs typeface="Arial"/>
              </a:rPr>
              <a:t> </a:t>
            </a:r>
            <a:endParaRPr lang="en-US" altLang="zh-CN" b="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0CA2DF6C-DCC7-4DCB-90A3-606921569F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43696" y="1048468"/>
                <a:ext cx="11138704" cy="57579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2971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349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265" indent="-342265"/>
                <a:r>
                  <a:rPr lang="en-US" altLang="zh-CN" kern="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Model Workflow</a:t>
                </a:r>
              </a:p>
              <a:p>
                <a:pPr marL="742306" lvl="1" indent="-342265"/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Multi-warp model: 2) Modeling Resource Contention</a:t>
                </a:r>
              </a:p>
              <a:p>
                <a:pPr marL="1142345" lvl="2" indent="-342265"/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Modeling DRAM bandwidth</a:t>
                </a:r>
              </a:p>
              <a:p>
                <a:pPr marL="1599534" lvl="3" indent="-342265"/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Assume the M/D/1 queue (a queuing model in queuing theory)</a:t>
                </a:r>
              </a:p>
              <a:p>
                <a:pPr marL="2056723" lvl="4" indent="-342265"/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cap the queuing delay to avoid </a:t>
                </a:r>
                <a14:m>
                  <m:oMath xmlns:m="http://schemas.openxmlformats.org/officeDocument/2006/math">
                    <m:r>
                      <a:rPr lang="zh-CN" altLang="en-US" b="0" i="1" kern="0" smtClean="0">
                        <a:latin typeface="Cambria Math" panose="02040503050406030204" pitchFamily="18" charset="0"/>
                        <a:ea typeface="UD Digi Kyokasho NK-B" panose="02020700000000000000" pitchFamily="18" charset="-128"/>
                        <a:cs typeface="Arial" panose="020B0604020202020204" pitchFamily="34" charset="0"/>
                      </a:rPr>
                      <m:t>𝜌</m:t>
                    </m:r>
                    <m:r>
                      <a:rPr lang="en-US" altLang="zh-CN" b="0" i="1" kern="0" smtClean="0">
                        <a:latin typeface="Cambria Math" panose="02040503050406030204" pitchFamily="18" charset="0"/>
                        <a:ea typeface="UD Digi Kyokasho NK-B" panose="02020700000000000000" pitchFamily="18" charset="-128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, s is a constant service time</a:t>
                </a:r>
              </a:p>
              <a:p>
                <a:pPr marL="2056723" lvl="4" indent="-342265"/>
                <a:endParaRPr lang="en-US" altLang="zh-CN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marL="2056723" lvl="4" indent="-342265"/>
                <a:endParaRPr lang="en-US" altLang="zh-CN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marL="2056723" lvl="4" indent="-342265"/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L = cache line size, B =  DRAM bandwidth</a:t>
                </a:r>
              </a:p>
              <a:p>
                <a:pPr marL="1714458" lvl="4" indent="0">
                  <a:buNone/>
                </a:pPr>
                <a:endParaRPr lang="en-US" altLang="zh-CN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marL="2056723" lvl="4" indent="-342265"/>
                <a:endParaRPr lang="en-US" altLang="zh-CN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marL="2056723" lvl="4" indent="-342265"/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arrival rate = average # of the request accessing DRAM within a cycle</a:t>
                </a:r>
              </a:p>
              <a:p>
                <a:pPr marL="800080" lvl="2" indent="0">
                  <a:buNone/>
                </a:pPr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0CA2DF6C-DCC7-4DCB-90A3-60692156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696" y="1048468"/>
                <a:ext cx="11138704" cy="5757949"/>
              </a:xfrm>
              <a:prstGeom prst="rect">
                <a:avLst/>
              </a:prstGeom>
              <a:blipFill>
                <a:blip r:embed="rId3"/>
                <a:stretch>
                  <a:fillRect l="-766" t="-8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0098E05-F9A0-CB40-A57D-B9A6E05AD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490" y="2962774"/>
            <a:ext cx="5547057" cy="621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089B1D-5332-7F4C-BC21-166E7A911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094" y="4138499"/>
            <a:ext cx="3269188" cy="4967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257DAA-CD78-38D9-224A-D7C419296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9988" y="5278659"/>
            <a:ext cx="4627304" cy="8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1148F-667E-138F-C71C-3B113C83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C2A105CB-6536-A443-465E-1B375D38EE3E}"/>
              </a:ext>
            </a:extLst>
          </p:cNvPr>
          <p:cNvSpPr txBox="1">
            <a:spLocks/>
          </p:cNvSpPr>
          <p:nvPr/>
        </p:nvSpPr>
        <p:spPr bwMode="auto">
          <a:xfrm>
            <a:off x="132797" y="2876569"/>
            <a:ext cx="2205847" cy="55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Contents</a:t>
            </a:r>
            <a:endParaRPr lang="en-US" altLang="zh-CN" sz="40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FFDDC26-D452-254D-2A95-9301DFE49151}"/>
              </a:ext>
            </a:extLst>
          </p:cNvPr>
          <p:cNvSpPr txBox="1">
            <a:spLocks/>
          </p:cNvSpPr>
          <p:nvPr/>
        </p:nvSpPr>
        <p:spPr bwMode="auto">
          <a:xfrm>
            <a:off x="3426530" y="1075506"/>
            <a:ext cx="7461787" cy="415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GPU Background</a:t>
            </a: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Related Work</a:t>
            </a: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solidFill>
                  <a:schemeClr val="accent2"/>
                </a:solidFill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My Research:</a:t>
            </a:r>
            <a:r>
              <a:rPr lang="en-US" altLang="zh-CN" sz="28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 Learning to Simulate </a:t>
            </a:r>
            <a:endParaRPr lang="en-US" altLang="zh-CN" sz="2800" kern="0" dirty="0">
              <a:solidFill>
                <a:schemeClr val="accent2"/>
              </a:solidFill>
              <a:latin typeface="Arial Rounded MT Bold" panose="020F070403050403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RL for Arch Research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UD Digi Kyokasho NK-B" panose="02020700000000000000" pitchFamily="18" charset="-128"/>
              <a:ea typeface="UD Digi Kyokasho NK-B" panose="02020700000000000000" pitchFamily="18" charset="-128"/>
              <a:cs typeface="Arial"/>
            </a:endParaRPr>
          </a:p>
          <a:p>
            <a:pPr marL="800080" lvl="2" indent="0">
              <a:buNone/>
              <a:defRPr/>
            </a:pPr>
            <a:endParaRPr lang="en-US" altLang="zh-CN" kern="0" dirty="0">
              <a:latin typeface="UD Digi Kyokasho NK-B" panose="02020700000000000000" pitchFamily="18" charset="-128"/>
              <a:ea typeface="UD Digi Kyokasho NK-B" panose="02020700000000000000" pitchFamily="18" charset="-128"/>
              <a:cs typeface="Arial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99336E6-544A-AA62-32E8-5B093D113BB9}"/>
              </a:ext>
            </a:extLst>
          </p:cNvPr>
          <p:cNvCxnSpPr>
            <a:cxnSpLocks/>
          </p:cNvCxnSpPr>
          <p:nvPr/>
        </p:nvCxnSpPr>
        <p:spPr>
          <a:xfrm>
            <a:off x="2576946" y="0"/>
            <a:ext cx="0" cy="6858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2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C45645-8184-0F54-BBCB-FA0AF70FC26D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Challenges &amp; Opportunity</a:t>
            </a:r>
            <a:endParaRPr lang="en-US" altLang="zh-CN" sz="54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CD724-28C8-AB63-D36E-99E1D10BCF05}"/>
              </a:ext>
            </a:extLst>
          </p:cNvPr>
          <p:cNvSpPr txBox="1">
            <a:spLocks/>
          </p:cNvSpPr>
          <p:nvPr/>
        </p:nvSpPr>
        <p:spPr bwMode="auto">
          <a:xfrm>
            <a:off x="-1" y="911166"/>
            <a:ext cx="11396133" cy="24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Analytical models are fast but require extensive architecture-specific calibration by designers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Cycle-accurate simulators are prohibitively slow </a:t>
            </a:r>
          </a:p>
          <a:p>
            <a:pPr marL="800080" lvl="2" indent="0">
              <a:buNone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991E2-C717-7D69-9F71-618516D531B9}"/>
              </a:ext>
            </a:extLst>
          </p:cNvPr>
          <p:cNvSpPr txBox="1"/>
          <p:nvPr/>
        </p:nvSpPr>
        <p:spPr>
          <a:xfrm>
            <a:off x="1595084" y="4719300"/>
            <a:ext cx="8963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It is the time to leverage the power of deep learning!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5B34C7-2FF1-DB0D-3414-F610E577E7FC}"/>
              </a:ext>
            </a:extLst>
          </p:cNvPr>
          <p:cNvSpPr txBox="1"/>
          <p:nvPr/>
        </p:nvSpPr>
        <p:spPr>
          <a:xfrm>
            <a:off x="2196562" y="2951946"/>
            <a:ext cx="7798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Can we get an accurate performance model without these problems?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27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C45645-8184-0F54-BBCB-FA0AF70FC26D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Overview of My Work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0C0B-93A4-215E-CDDB-884609AF3A09}"/>
              </a:ext>
            </a:extLst>
          </p:cNvPr>
          <p:cNvSpPr txBox="1">
            <a:spLocks/>
          </p:cNvSpPr>
          <p:nvPr/>
        </p:nvSpPr>
        <p:spPr bwMode="auto">
          <a:xfrm>
            <a:off x="127460" y="1026012"/>
            <a:ext cx="11765282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Learning to Simulate: A Trace-Driven Deep Learning Framework for GPU Performance Modeling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Goal: replace slow cycle-accurate GPU simulators with a trace-driven, deep learning framework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Approach: model instruction-level latency using neural network + warp fusion + SM sampling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Output: accurate kernel runtime predictions in cycles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Key Contributions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The first trace-driven, deep learning-based cycle-level GPU performance simulator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Accurate and efficient simulation across architectures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large-scale, diverse dataset for instruction-level GPU modeling</a:t>
            </a:r>
          </a:p>
          <a:p>
            <a:pPr marL="800080" lvl="2" indent="0">
              <a:buNone/>
              <a:defRPr/>
            </a:pPr>
            <a:b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</a:b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13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30B9F0-D5AA-0AFB-4D45-3BF403CB8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0"/>
            <a:ext cx="9718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219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45411-1EE9-70AA-F409-C1DD9C70E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F51BFA3-19A5-85CC-1D49-C1F843090638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B31C50-8CAC-38F4-5761-2A7ACE89CB75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Trace Extraction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F7F6-E7D7-C58A-9938-35CB67BA8A8B}"/>
              </a:ext>
            </a:extLst>
          </p:cNvPr>
          <p:cNvSpPr txBox="1">
            <a:spLocks/>
          </p:cNvSpPr>
          <p:nvPr/>
        </p:nvSpPr>
        <p:spPr bwMode="auto">
          <a:xfrm>
            <a:off x="127459" y="1026012"/>
            <a:ext cx="9185505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Instrumented GPGPU-Sim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Get detailed execution events of every instruction </a:t>
            </a:r>
          </a:p>
          <a:p>
            <a:pPr marL="800080" lvl="2" indent="0">
              <a:buNone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at every cycle</a:t>
            </a: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Collected Information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Hardware-agonistic information</a:t>
            </a:r>
          </a:p>
          <a:p>
            <a:pPr lvl="3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opcode, memory space, active count, operands, …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Hardware-specific information</a:t>
            </a:r>
          </a:p>
          <a:p>
            <a:pPr lvl="3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SM id, cache vector, …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Provides the true latency labels used during </a:t>
            </a:r>
          </a:p>
          <a:p>
            <a:pPr marL="400041" lvl="1" indent="0">
              <a:buNone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training</a:t>
            </a:r>
          </a:p>
          <a:p>
            <a:pPr lvl="3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800080" lvl="2" indent="0">
              <a:buNone/>
              <a:defRPr/>
            </a:pPr>
            <a:b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</a:b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0EA925-3FB3-A7F8-7F85-167365016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883" y="795130"/>
            <a:ext cx="4595674" cy="46998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DBEF533-044E-1AEB-6573-ED0866376746}"/>
              </a:ext>
            </a:extLst>
          </p:cNvPr>
          <p:cNvSpPr txBox="1"/>
          <p:nvPr/>
        </p:nvSpPr>
        <p:spPr>
          <a:xfrm>
            <a:off x="1593574" y="5409575"/>
            <a:ext cx="477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Note: ground-truth traces are only required for training; at inference time, the trace can come from other sources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C45645-8184-0F54-BBCB-FA0AF70FC26D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GPU Execution Model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D1593C-5D5E-B928-F3FB-9F23077D8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057" y="124521"/>
            <a:ext cx="3820813" cy="232444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88CDB9E-D9B9-BFC2-D36B-738B7CEC1027}"/>
              </a:ext>
            </a:extLst>
          </p:cNvPr>
          <p:cNvSpPr txBox="1">
            <a:spLocks/>
          </p:cNvSpPr>
          <p:nvPr/>
        </p:nvSpPr>
        <p:spPr bwMode="auto">
          <a:xfrm>
            <a:off x="127460" y="1050860"/>
            <a:ext cx="11848410" cy="519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GPU program or a kernel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task launched from the host (CPU) side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Organized as a grid of thread blocks runs in parallel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Thread Block (CTA)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minimal scheduling unit onto Streaming Multiprocessors (SMs)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Threads within the same block can synchronize execution and cooperate via shared memory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Warp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group of typically 32 threads within a block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All threads in a warp execute the same instruction in lockstep (SIMT)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Warp divergence: threads within the same warp take different execution paths</a:t>
            </a:r>
          </a:p>
        </p:txBody>
      </p:sp>
    </p:spTree>
    <p:extLst>
      <p:ext uri="{BB962C8B-B14F-4D97-AF65-F5344CB8AC3E}">
        <p14:creationId xmlns:p14="http://schemas.microsoft.com/office/powerpoint/2010/main" val="687055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FE656-4FAE-8608-D2F5-DB8469C18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5BEC0E7-5B05-7C71-4507-E92CEDB8F1B5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271D20-09E2-1B63-4239-42CD02739FA7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Trace Reduction: Challenges with Raw Traces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0297-B2B1-40BD-AC8C-1F775491408E}"/>
              </a:ext>
            </a:extLst>
          </p:cNvPr>
          <p:cNvSpPr txBox="1">
            <a:spLocks/>
          </p:cNvSpPr>
          <p:nvPr/>
        </p:nvSpPr>
        <p:spPr bwMode="auto">
          <a:xfrm>
            <a:off x="127458" y="1026012"/>
            <a:ext cx="11004367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GPU kernel typically executes at least millions of instructions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Most warps have similar behaviors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Branch divergence, block-to-SM scheduling, resource contention, … introduce trace heterogeneity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Sequence misalignment between training and inference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We have the exact instruction completion order when training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This order is unavailable at inference time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Key Challenge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How to retain critical execution information while reducing trace size?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Use the same sequence order for training and inference</a:t>
            </a:r>
          </a:p>
          <a:p>
            <a:pPr marL="800080" lvl="2" indent="0">
              <a:buNone/>
              <a:defRPr/>
            </a:pPr>
            <a:b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</a:b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51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FD4F8-EE4B-D980-1B8C-D39470AFF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337B214-0452-7E8E-CB60-0BA87CF86F4B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FDC362-DE63-90E5-938A-9AD5E5ACDD4F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Trace Reduction: Solutions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8911-1713-1CB8-DAD4-91B9AABCB9E5}"/>
              </a:ext>
            </a:extLst>
          </p:cNvPr>
          <p:cNvSpPr txBox="1">
            <a:spLocks/>
          </p:cNvSpPr>
          <p:nvPr/>
        </p:nvSpPr>
        <p:spPr bwMode="auto">
          <a:xfrm>
            <a:off x="127458" y="1026012"/>
            <a:ext cx="11004367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Warp Fusion for Intra-SM Efficiency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Merge warps at basic-block granularity based on CFG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Preserve divergence blocks but eliminates redundant sequences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Output: a compact instruction sequence for each SM 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800080" lvl="2" indent="0">
              <a:buNone/>
              <a:defRPr/>
            </a:pPr>
            <a:b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</a:b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1B3C73-C70D-064B-6127-76C7C360C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08" y="3429000"/>
            <a:ext cx="7131933" cy="26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90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901F2-0DC4-38F0-F390-7F3677C20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802AA19-9878-4E1B-50D0-825C17F4C84B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6F22AB-A2A8-C985-3137-6AD1F5861971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Trace Reduction: Solutions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DEAC-3BA1-03AA-22F5-FBCE61C6F03C}"/>
              </a:ext>
            </a:extLst>
          </p:cNvPr>
          <p:cNvSpPr txBox="1">
            <a:spLocks/>
          </p:cNvSpPr>
          <p:nvPr/>
        </p:nvSpPr>
        <p:spPr bwMode="auto">
          <a:xfrm>
            <a:off x="127458" y="1026012"/>
            <a:ext cx="11004367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SM Sampling for Inter-SM Efficiency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Training: select top-k slowest SMs as they dominate kernel latency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Inference: approximate top-k using instruction count heuristic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Output: k instruction sequences for a kernel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800080" lvl="2" indent="0">
              <a:buNone/>
              <a:defRPr/>
            </a:pPr>
            <a:b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</a:b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27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85D5A-829D-06BF-09C4-7D7F843E3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046DAD1-57F6-9576-920B-A56CB8616E04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CBCC72-6DB1-A4CE-5D5A-1CF54969662E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Instruction Latency Prediction: Incremental Latency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1D104-E649-3799-5CE3-762B4BCEBC2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7458" y="1026012"/>
                <a:ext cx="11004367" cy="5442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2971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349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1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Each (fused) instruction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 is labeled with an incremental latency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 smtClea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lvl="2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The retired cycle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 minus 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b="0" i="1" kern="0" smtClea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 </a:t>
                </a:r>
              </a:p>
              <a:p>
                <a:pPr lvl="1" indent="-342891">
                  <a:buFont typeface="Arial" panose="020B0604020202020204" pitchFamily="34" charset="0"/>
                  <a:buChar char="•"/>
                  <a:defRPr/>
                </a:pPr>
                <a:endParaRPr lang="en-US" altLang="zh-CN" sz="2400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lvl="1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Intuition: the visible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 introduces to the overall execution timeline</a:t>
                </a:r>
              </a:p>
              <a:p>
                <a:pPr lvl="1" indent="-342891">
                  <a:buFont typeface="Arial" panose="020B0604020202020204" pitchFamily="34" charset="0"/>
                  <a:buChar char="•"/>
                  <a:defRPr/>
                </a:pPr>
                <a:endParaRPr lang="en-US" altLang="zh-CN" sz="2400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lvl="1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Why use 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latin typeface="Cambria Math" panose="02040503050406030204" pitchFamily="18" charset="0"/>
                        <a:ea typeface="UD Digi Kyokasho NK-B" panose="02020700000000000000" pitchFamily="18" charset="-128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 instead of total latency?</a:t>
                </a:r>
              </a:p>
              <a:p>
                <a:pPr lvl="2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Summing all </a:t>
                </a:r>
                <a14:m>
                  <m:oMath xmlns:m="http://schemas.openxmlformats.org/officeDocument/2006/math"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UD Digi Kyokasho NK-B" panose="02020700000000000000" pitchFamily="18" charset="-128"/>
                        <a:cs typeface="Arial" panose="020B0604020202020204" pitchFamily="34" charset="0"/>
                      </a:rPr>
                      <m:t>𝛿</m:t>
                    </m:r>
                    <m:r>
                      <a:rPr lang="en-US" altLang="zh-CN" sz="2400" b="0" i="1" kern="0" smtClean="0">
                        <a:latin typeface="Cambria Math" panose="02040503050406030204" pitchFamily="18" charset="0"/>
                        <a:ea typeface="UD Digi Kyokasho NK-B" panose="02020700000000000000" pitchFamily="18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→ total kernel latency</a:t>
                </a:r>
              </a:p>
              <a:p>
                <a:pPr lvl="2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Capture complex dynamic behaviors of GPU execution</a:t>
                </a:r>
              </a:p>
              <a:p>
                <a:pPr marL="800080" lvl="2" indent="0">
                  <a:buNone/>
                  <a:defRPr/>
                </a:pPr>
                <a:b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</a:br>
                <a:endParaRPr lang="en-US" altLang="zh-CN" sz="2400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lvl="1" indent="-342891">
                  <a:buFont typeface="Arial" panose="020B0604020202020204" pitchFamily="34" charset="0"/>
                  <a:buChar char="•"/>
                  <a:defRPr/>
                </a:pPr>
                <a:endParaRPr lang="en-US" altLang="zh-CN" sz="2400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lvl="1" indent="-342891">
                  <a:buFont typeface="Arial" panose="020B0604020202020204" pitchFamily="34" charset="0"/>
                  <a:buChar char="•"/>
                  <a:defRPr/>
                </a:pPr>
                <a:endParaRPr lang="en-US" altLang="zh-CN" sz="2400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1D104-E649-3799-5CE3-762B4BCEB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458" y="1026012"/>
                <a:ext cx="11004367" cy="5442521"/>
              </a:xfrm>
              <a:prstGeom prst="rect">
                <a:avLst/>
              </a:prstGeom>
              <a:blipFill>
                <a:blip r:embed="rId3"/>
                <a:stretch>
                  <a:fillRect t="-7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458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D6F6-4154-6A53-F2C3-CB9178F3F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92093E9-2FA4-5A3B-5845-39D9E402F8A6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A885BB-DD0D-D14E-3336-567D7B8E4E56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Instruction Latency Prediction: Neural Network Model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A786-7E0E-6E00-60AC-3CCA8701ECF1}"/>
              </a:ext>
            </a:extLst>
          </p:cNvPr>
          <p:cNvSpPr txBox="1">
            <a:spLocks/>
          </p:cNvSpPr>
          <p:nvPr/>
        </p:nvSpPr>
        <p:spPr bwMode="auto">
          <a:xfrm>
            <a:off x="127458" y="1026012"/>
            <a:ext cx="11004367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Backbone: Transformer Encoder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Why? The latency of an instruction is not only related to itself, but also to the instructions executed before it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Include “future” instructions because, after fusion, an instruction appearing later here may retire earlier in time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Instruction Embedder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Handle categorical features</a:t>
            </a:r>
            <a:b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</a:b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326E9C-5E40-A317-A587-82912F31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84" y="4707210"/>
            <a:ext cx="10488831" cy="142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48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2310E-716F-9DAD-0151-0CE54327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06E3FCE-6777-4829-D186-B0447701079E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DD1E40-3B96-9ECA-5DE5-5D3C5DB1C060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Instruction Latency Prediction: Hybrid Head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7BDE-A0FB-7B1A-F10E-85C5A03215C2}"/>
              </a:ext>
            </a:extLst>
          </p:cNvPr>
          <p:cNvSpPr txBox="1">
            <a:spLocks/>
          </p:cNvSpPr>
          <p:nvPr/>
        </p:nvSpPr>
        <p:spPr bwMode="auto">
          <a:xfrm>
            <a:off x="127458" y="1026012"/>
            <a:ext cx="11004367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The problem with pure regression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Instruction latencies span a very wide range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small fraction of long-latency instructions dominate overall runtime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Solution: Combining Classification and Regression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Classification: predict which latency “bucket”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Regression: predict an offset within the bucket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Choose the number of bucket to match GPU instruction characteristics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short-latency; medium-latency; long-latency; outlier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ALU operations; L2 cache hits; global memory access; page fault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6048C4-F013-19E2-F120-ACA8A89D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253" y="5261804"/>
            <a:ext cx="3273493" cy="13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9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27174-E6E6-E79F-EF6D-2E77DCE38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5AC5316-8904-8D16-E9CF-A904E8829B72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12B6A9-B9C2-3548-B7FE-00F2030410F6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Inference Trace Composition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3916-4FB2-2EC0-3554-340D59909DFF}"/>
              </a:ext>
            </a:extLst>
          </p:cNvPr>
          <p:cNvSpPr txBox="1">
            <a:spLocks/>
          </p:cNvSpPr>
          <p:nvPr/>
        </p:nvSpPr>
        <p:spPr bwMode="auto">
          <a:xfrm>
            <a:off x="127458" y="1026012"/>
            <a:ext cx="11004367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During training, traces come from instrumented GPGPU-Sim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runtime features (hardware scheduling, cache hits/misses)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During inference, such detailed traces are not available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We must reconstruct essential runtime behaviors (scheduling, memory behaviors) with lightweight models</a:t>
            </a:r>
          </a:p>
        </p:txBody>
      </p:sp>
    </p:spTree>
    <p:extLst>
      <p:ext uri="{BB962C8B-B14F-4D97-AF65-F5344CB8AC3E}">
        <p14:creationId xmlns:p14="http://schemas.microsoft.com/office/powerpoint/2010/main" val="3343321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3062E-A568-CCBA-6513-9A5C90F7E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80AA517-045C-9971-136A-07CF9AEBB47A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CD6A7B-D2B6-596C-CEB0-C7024990FA44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Scheduling &amp; Cache Models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4161-B7A0-7AC6-47C1-D94B02813BEB}"/>
              </a:ext>
            </a:extLst>
          </p:cNvPr>
          <p:cNvSpPr txBox="1">
            <a:spLocks/>
          </p:cNvSpPr>
          <p:nvPr/>
        </p:nvSpPr>
        <p:spPr bwMode="auto">
          <a:xfrm>
            <a:off x="127458" y="1026012"/>
            <a:ext cx="11004367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Block-to-SM Scheduling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Sequentially distribute thread blocks to SMs in a round-robin manner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Cache Model (Reuse Distance Based)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Approximate cache behavior using reuse distance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4D74AE-A1F6-9C1D-4D47-C86D88F8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09" y="1946184"/>
            <a:ext cx="5182063" cy="143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1CD332D-FF89-8ABA-7AA1-4B017F65D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55" y="4750575"/>
            <a:ext cx="9906094" cy="176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846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1681-2DAE-E710-CDEA-B1B9E531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F6A2C2A-539A-F690-F1B2-E88753439891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9AC158-86B2-00C6-0943-590531448D13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Results: Prediction Accuracy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EE956-7451-C4D9-8EE5-BCEA19DF8345}"/>
              </a:ext>
            </a:extLst>
          </p:cNvPr>
          <p:cNvSpPr txBox="1">
            <a:spLocks/>
          </p:cNvSpPr>
          <p:nvPr/>
        </p:nvSpPr>
        <p:spPr bwMode="auto">
          <a:xfrm>
            <a:off x="127458" y="1026012"/>
            <a:ext cx="11004367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0F6B4AD-1BED-E83B-2395-787344813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975"/>
            <a:ext cx="12192000" cy="5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40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F623C-CFA3-74F8-489B-798463054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63889EC-48B8-733C-5327-54B882749AE4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6451FD4-5C56-499B-4F63-36CD8B5A9760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Results: Speedup Over Simulation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2B46-FC4B-3702-6C90-A61B33494370}"/>
              </a:ext>
            </a:extLst>
          </p:cNvPr>
          <p:cNvSpPr txBox="1">
            <a:spLocks/>
          </p:cNvSpPr>
          <p:nvPr/>
        </p:nvSpPr>
        <p:spPr bwMode="auto">
          <a:xfrm>
            <a:off x="127458" y="1026012"/>
            <a:ext cx="11004367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B546C5A-FE82-303E-F69D-0064C2E5E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095375"/>
            <a:ext cx="101250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9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C45645-8184-0F54-BBCB-FA0AF70FC26D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GPU Hardware Model 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6F1DB-6F2E-8B28-D741-8AC030D165A7}"/>
              </a:ext>
            </a:extLst>
          </p:cNvPr>
          <p:cNvSpPr txBox="1">
            <a:spLocks/>
          </p:cNvSpPr>
          <p:nvPr/>
        </p:nvSpPr>
        <p:spPr bwMode="auto">
          <a:xfrm>
            <a:off x="127460" y="1050860"/>
            <a:ext cx="11848410" cy="519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Streaming Multiprocessors (SMs)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Each GPU contains multiple SMs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An SM executes warps using SIMT model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An SM has many resources: warp schedulers, functional units, register files, L1 memory, ….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Warp Scheduler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Dynamically schedules ready warps to different functional units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There are typically 4 warp schedulers within an SM, and they support multiple scheduling strategies: GTO, LLR, …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L1 Memory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Per-SM private, split into: L1 data cache and shared memory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L2 Cache &amp; Global Memory (DRAM)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L2 Cache: shared across all SMs within a NoC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DRAM: High-capacity, high-latency memory accessible by all threads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800080" lvl="2" indent="0">
              <a:buNone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39DEAC-4BC5-21D4-0D8D-DACD4DE57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35" y="0"/>
            <a:ext cx="5168765" cy="21366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46484A4-0630-4924-F887-0E44164478FC}"/>
              </a:ext>
            </a:extLst>
          </p:cNvPr>
          <p:cNvSpPr txBox="1"/>
          <p:nvPr/>
        </p:nvSpPr>
        <p:spPr>
          <a:xfrm>
            <a:off x="3965713" y="6230317"/>
            <a:ext cx="3717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simplified introduction!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433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DFABE-C70C-70BD-BC91-40B52A632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D7493E5-D642-EED1-F4EB-8AD88FA7726E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A4031CC-7D67-AD5C-C44D-FFB10FB9AA7A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Current Limitation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7143BBF2-13CA-CB20-298F-C8D1A9726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0950" y="963059"/>
                <a:ext cx="11164747" cy="535325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 a design search space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 trace space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the size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combinatorial explosive</a:t>
                </a:r>
              </a:p>
              <a:p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Now: for a given arch design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learn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give accurate predictions by implicitly capturing the arch details</a:t>
                </a:r>
              </a:p>
              <a:p>
                <a:pPr lvl="1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each GPU architecture, we must train a separate model</a:t>
                </a:r>
              </a:p>
              <a:p>
                <a:pPr lvl="1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Limits usefulness for design-space exploration</a:t>
                </a:r>
              </a:p>
              <a:p>
                <a:pPr lvl="1"/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Goal: we want a new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model arch design explicitly</a:t>
                </a:r>
              </a:p>
              <a:p>
                <a:pPr lvl="1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Architecture configuration D (e.g., #SMs, cache sizes, …)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7143BBF2-13CA-CB20-298F-C8D1A9726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0950" y="963059"/>
                <a:ext cx="11164747" cy="5353258"/>
              </a:xfrm>
              <a:blipFill>
                <a:blip r:embed="rId3"/>
                <a:stretch>
                  <a:fillRect l="-710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245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01F2A-F921-8739-36DC-14E8E5811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AB75218B-3E10-AADC-B3FD-6CA6ACEF84E7}"/>
              </a:ext>
            </a:extLst>
          </p:cNvPr>
          <p:cNvSpPr txBox="1">
            <a:spLocks/>
          </p:cNvSpPr>
          <p:nvPr/>
        </p:nvSpPr>
        <p:spPr bwMode="auto">
          <a:xfrm>
            <a:off x="132797" y="2876569"/>
            <a:ext cx="2205847" cy="55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Contents</a:t>
            </a:r>
            <a:endParaRPr lang="en-US" altLang="zh-CN" sz="40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BE2D161-C13C-7DD1-7EEB-525CFB609C62}"/>
              </a:ext>
            </a:extLst>
          </p:cNvPr>
          <p:cNvSpPr txBox="1">
            <a:spLocks/>
          </p:cNvSpPr>
          <p:nvPr/>
        </p:nvSpPr>
        <p:spPr bwMode="auto">
          <a:xfrm>
            <a:off x="3426530" y="1075506"/>
            <a:ext cx="7461787" cy="415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GPU Background</a:t>
            </a: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Related Work</a:t>
            </a: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My Research:</a:t>
            </a:r>
            <a:r>
              <a:rPr lang="en-US" altLang="zh-CN" sz="2800" dirty="0">
                <a:latin typeface="Arial Rounded MT Bold" panose="020F0704030504030204" pitchFamily="34" charset="0"/>
              </a:rPr>
              <a:t> Learning to Simulate </a:t>
            </a:r>
            <a:endParaRPr lang="en-US" altLang="zh-CN" sz="2800" kern="0" dirty="0">
              <a:latin typeface="Arial Rounded MT Bold" panose="020F070403050403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solidFill>
                  <a:schemeClr val="accent2"/>
                </a:solidFill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RL for Arch Research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UD Digi Kyokasho NK-B" panose="02020700000000000000" pitchFamily="18" charset="-128"/>
              <a:ea typeface="UD Digi Kyokasho NK-B" panose="02020700000000000000" pitchFamily="18" charset="-128"/>
              <a:cs typeface="Arial"/>
            </a:endParaRPr>
          </a:p>
          <a:p>
            <a:pPr marL="800080" lvl="2" indent="0">
              <a:buNone/>
              <a:defRPr/>
            </a:pPr>
            <a:endParaRPr lang="en-US" altLang="zh-CN" kern="0" dirty="0">
              <a:latin typeface="UD Digi Kyokasho NK-B" panose="02020700000000000000" pitchFamily="18" charset="-128"/>
              <a:ea typeface="UD Digi Kyokasho NK-B" panose="02020700000000000000" pitchFamily="18" charset="-128"/>
              <a:cs typeface="Arial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5793449-36DC-7953-CEE8-89F09977FA74}"/>
              </a:ext>
            </a:extLst>
          </p:cNvPr>
          <p:cNvCxnSpPr>
            <a:cxnSpLocks/>
          </p:cNvCxnSpPr>
          <p:nvPr/>
        </p:nvCxnSpPr>
        <p:spPr>
          <a:xfrm>
            <a:off x="2576946" y="0"/>
            <a:ext cx="0" cy="6858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50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8037-5688-9C06-99D5-E85FE02E1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9636060-4C38-4682-6B8E-E4293A9733D2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DF684D-5272-D24E-1B65-B337DBBCCA00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Reinforcement Learning Basics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659BEF-55DA-203C-C528-F567406F1D6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7458" y="1026012"/>
                <a:ext cx="11454942" cy="5442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891" indent="-342891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rgbClr val="000099"/>
                    </a:solidFill>
                    <a:latin typeface="+mn-lt"/>
                    <a:ea typeface="+mn-ea"/>
                    <a:cs typeface="+mn-cs"/>
                  </a:defRPr>
                </a:lvl1pPr>
                <a:lvl2pPr marL="742932" indent="-28574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2971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349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537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726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8914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103" indent="-22859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1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What is RL?</a:t>
                </a:r>
              </a:p>
              <a:p>
                <a:pPr lvl="2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An agent interacts with an environment by trial and error</a:t>
                </a:r>
              </a:p>
              <a:p>
                <a:pPr lvl="2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Goal: learn a policy to maximize long-term cumulative reward</a:t>
                </a:r>
              </a:p>
              <a:p>
                <a:pPr lvl="1" indent="-342891">
                  <a:buFont typeface="Arial" panose="020B0604020202020204" pitchFamily="34" charset="0"/>
                  <a:buChar char="•"/>
                  <a:defRPr/>
                </a:pPr>
                <a:endParaRPr lang="en-US" altLang="zh-CN" sz="2400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lvl="1" indent="-342891">
                  <a:buFont typeface="Arial" panose="020B0604020202020204" pitchFamily="34" charset="0"/>
                  <a:buChar char="•"/>
                  <a:defRPr/>
                </a:pPr>
                <a:endParaRPr lang="en-US" altLang="zh-CN" sz="2400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marL="400041" lvl="1" indent="0">
                  <a:buNone/>
                  <a:defRPr/>
                </a:pPr>
                <a:endParaRPr lang="en-US" altLang="zh-CN" sz="2400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lvl="1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Key Concepts</a:t>
                </a:r>
              </a:p>
              <a:p>
                <a:pPr lvl="2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State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UD Digi Kyokasho NK-B" panose="02020700000000000000" pitchFamily="18" charset="-128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, Action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UD Digi Kyokasho NK-B" panose="02020700000000000000" pitchFamily="18" charset="-128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, Trajectory </a:t>
                </a:r>
                <a14:m>
                  <m:oMath xmlns:m="http://schemas.openxmlformats.org/officeDocument/2006/math">
                    <m:r>
                      <a:rPr lang="zh-CN" altLang="en-US" b="0" i="1" kern="0" smtClean="0">
                        <a:latin typeface="Cambria Math" panose="02040503050406030204" pitchFamily="18" charset="0"/>
                        <a:ea typeface="UD Digi Kyokasho NK-B" panose="02020700000000000000" pitchFamily="18" charset="-128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, Reward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UD Digi Kyokasho NK-B" panose="02020700000000000000" pitchFamily="18" charset="-128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, Policy 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latin typeface="Cambria Math" panose="02040503050406030204" pitchFamily="18" charset="0"/>
                        <a:ea typeface="UD Digi Kyokasho NK-B" panose="02020700000000000000" pitchFamily="18" charset="-128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, Value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kern="0" smtClea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𝑉</m:t>
                        </m:r>
                      </m:num>
                      <m:den>
                        <m:r>
                          <a:rPr lang="en-US" altLang="zh-CN" b="0" i="1" kern="0" smtClean="0">
                            <a:latin typeface="Cambria Math" panose="02040503050406030204" pitchFamily="18" charset="0"/>
                            <a:ea typeface="UD Digi Kyokasho NK-B" panose="02020700000000000000" pitchFamily="18" charset="-128"/>
                            <a:cs typeface="Arial" panose="020B0604020202020204" pitchFamily="34" charset="0"/>
                          </a:rPr>
                          <m:t>𝑄</m:t>
                        </m:r>
                      </m:den>
                    </m:f>
                  </m:oMath>
                </a14:m>
                <a:endParaRPr lang="en-US" altLang="zh-CN" b="0" kern="0" dirty="0">
                  <a:latin typeface="Arial" panose="020B0604020202020204" pitchFamily="34" charset="0"/>
                  <a:ea typeface="UD Digi Kyokasho NK-B" panose="02020700000000000000" pitchFamily="18" charset="-128"/>
                  <a:cs typeface="Arial" panose="020B0604020202020204" pitchFamily="34" charset="0"/>
                </a:endParaRPr>
              </a:p>
              <a:p>
                <a:pPr lvl="2" indent="-34289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kern="0" dirty="0">
                    <a:latin typeface="Arial" panose="020B0604020202020204" pitchFamily="34" charset="0"/>
                    <a:ea typeface="UD Digi Kyokasho NK-B" panose="02020700000000000000" pitchFamily="18" charset="-128"/>
                    <a:cs typeface="Arial" panose="020B0604020202020204" pitchFamily="34" charset="0"/>
                  </a:rPr>
                  <a:t>Formalism: Markov Decision Processes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659BEF-55DA-203C-C528-F567406F1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458" y="1026012"/>
                <a:ext cx="11454942" cy="5442521"/>
              </a:xfrm>
              <a:prstGeom prst="rect">
                <a:avLst/>
              </a:prstGeom>
              <a:blipFill>
                <a:blip r:embed="rId3"/>
                <a:stretch>
                  <a:fillRect t="-7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8E93397A-65B1-89FF-FCAE-B231FF0B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12" y="2430539"/>
            <a:ext cx="3752690" cy="131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J(\pi) = \int_{\tau} P(\tau|\pi) R(\tau) = \underE{\tau\sim \pi}{R(\tau)}.">
            <a:extLst>
              <a:ext uri="{FF2B5EF4-FFF2-40B4-BE49-F238E27FC236}">
                <a16:creationId xmlns:a16="http://schemas.microsoft.com/office/drawing/2014/main" id="{930BE384-5D80-1FD9-6DD3-EE22DB6AF6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8" descr="J(\pi) = \int_{\tau} P(\tau|\pi) R(\tau) = \underE{\tau\sim \pi}{R(\tau)}.">
            <a:extLst>
              <a:ext uri="{FF2B5EF4-FFF2-40B4-BE49-F238E27FC236}">
                <a16:creationId xmlns:a16="http://schemas.microsoft.com/office/drawing/2014/main" id="{0A6E1DC7-B5A1-40E4-BF3D-8E1C29432A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4335" y="3428999"/>
            <a:ext cx="3026465" cy="30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02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28339-F9C1-C732-2BAF-A5E821162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6ABCBD8-AD68-D1EC-B998-6ECDFDA048DB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C763E6-DB65-FE8B-7105-754B9B82DBF6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RL Algorithms Taxonomy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0117FE-B028-A0D6-B214-7CA932957DDE}"/>
              </a:ext>
            </a:extLst>
          </p:cNvPr>
          <p:cNvSpPr txBox="1">
            <a:spLocks/>
          </p:cNvSpPr>
          <p:nvPr/>
        </p:nvSpPr>
        <p:spPr bwMode="auto">
          <a:xfrm>
            <a:off x="127458" y="1026012"/>
            <a:ext cx="11454942" cy="578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On-Policy Methods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Learn from actions taken by the current policy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“I only trust what I actually tried myself”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Stable, but less sample-efficient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Off-Policy Methods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Learn from data generated by different policies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“I can also learn by watching others or my old self”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sample-efficient at the risk of instability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Model-Free Methods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Learn directly from rewards without modeling the environment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“I don’t need to understand the world, I just react to feedback”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Model-Based Methods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Learn a predictive model of environment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“I build a simulator in my head and practice before acting”</a:t>
            </a:r>
          </a:p>
        </p:txBody>
      </p:sp>
    </p:spTree>
    <p:extLst>
      <p:ext uri="{BB962C8B-B14F-4D97-AF65-F5344CB8AC3E}">
        <p14:creationId xmlns:p14="http://schemas.microsoft.com/office/powerpoint/2010/main" val="118337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B737405-0D2F-88D2-E8B4-1D571B5E1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591"/>
            <a:ext cx="12192000" cy="623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37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2337-5DF5-96CF-8251-90D033C7B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10A56B7-7C69-E2EB-F7A7-608C1B196556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8A064C-725B-E5BB-5C43-F0C75C0FF81A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RL for Arch Research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4287-CD5C-728A-4D91-2BEEB0117C66}"/>
              </a:ext>
            </a:extLst>
          </p:cNvPr>
          <p:cNvSpPr txBox="1">
            <a:spLocks/>
          </p:cNvSpPr>
          <p:nvPr/>
        </p:nvSpPr>
        <p:spPr bwMode="auto">
          <a:xfrm>
            <a:off x="127458" y="1026012"/>
            <a:ext cx="11004367" cy="544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Scheduling and Resource Management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Job scheduling, DAG scheduling (</a:t>
            </a:r>
            <a:r>
              <a:rPr lang="en-US" altLang="zh-CN" sz="2400" kern="0" dirty="0" err="1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DeepRM</a:t>
            </a: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, Decima, …)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Cache replacement, bypassing, and prefetching (Pythia, CHROME)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Policy: the scheduler’s decision (which job or task to run next)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Reward: job completion time, throughput, cache hit rate, IPC, …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Design Space Exploration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DRAM controllers (MARL), Network-on-Chip, Chip </a:t>
            </a:r>
            <a:r>
              <a:rPr lang="en-US" altLang="zh-CN" sz="2400" kern="0" dirty="0" err="1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Floorplanning</a:t>
            </a: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 (Google)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Policy: configuration or placement decision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Reward: performance-per-watt, latency, wirelength, …</a:t>
            </a:r>
            <a:b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</a:b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03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5F9663-2CD9-D4CA-65AB-8293F1E0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05" y="161552"/>
            <a:ext cx="7158443" cy="27456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5F99CF-6F37-17B4-FA7C-45221DC0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158" y="3329195"/>
            <a:ext cx="7524336" cy="33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86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1736568-01D6-8BBB-5F3D-F88E68BF6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2" y="4221351"/>
            <a:ext cx="10329333" cy="21098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7D52CE-4DA0-C152-0245-28DF4ACEB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224" y="616968"/>
            <a:ext cx="6493550" cy="32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04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77DAB07-60DF-FA98-CE87-BB6020EB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9824"/>
            <a:ext cx="9144000" cy="1071563"/>
          </a:xfrm>
        </p:spPr>
        <p:txBody>
          <a:bodyPr/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Q &amp; A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C467ECB-95A0-3CDF-C797-AC33D0C9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33" y="0"/>
            <a:ext cx="8303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9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7134-D6F8-85B5-F3D5-F9848F976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970BA37-39C1-04BD-0D86-7A62700FB40A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5027D5-CD09-F284-8557-378413F4E2E3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GPU Performance Modeling Challenges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212F1A-C164-0833-3CD8-2D2E06B73A71}"/>
              </a:ext>
            </a:extLst>
          </p:cNvPr>
          <p:cNvSpPr txBox="1">
            <a:spLocks/>
          </p:cNvSpPr>
          <p:nvPr/>
        </p:nvSpPr>
        <p:spPr bwMode="auto">
          <a:xfrm>
            <a:off x="127460" y="1050860"/>
            <a:ext cx="11848410" cy="519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High degree of parallelism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Each SM has thousands of threads, and a GPU can have hundreds of SMs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Synchronization and resource contention across so many threads create complex and unpredictable interactions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Memory behaviors are irregular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In GPUs, a single memory instruction can generate anywhere from 1 up to 32 memory transactions (coalesced vs. scattered, aligned vs. unaligned)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Combined with multi-level memory hierarchy, the overall memory behavior becomes complex and hard to predict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Hardware details are not fully documented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They are kept as top secrets by major companies</a:t>
            </a:r>
            <a:endParaRPr lang="en-US" altLang="zh-CN" sz="28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sz="2400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marL="800080" lvl="2" indent="0">
              <a:buNone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7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1B5FC-058C-D738-7DBC-2F1CF1FCE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2FBE55E-3731-286D-ABC1-4FE85042E001}"/>
              </a:ext>
            </a:extLst>
          </p:cNvPr>
          <p:cNvSpPr txBox="1">
            <a:spLocks/>
          </p:cNvSpPr>
          <p:nvPr/>
        </p:nvSpPr>
        <p:spPr bwMode="auto">
          <a:xfrm>
            <a:off x="132797" y="2876569"/>
            <a:ext cx="2205847" cy="552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Contents</a:t>
            </a:r>
            <a:endParaRPr lang="en-US" altLang="zh-CN" sz="40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88E0D8F-B99E-CF9C-9D7D-B0493AB47F96}"/>
              </a:ext>
            </a:extLst>
          </p:cNvPr>
          <p:cNvSpPr txBox="1">
            <a:spLocks/>
          </p:cNvSpPr>
          <p:nvPr/>
        </p:nvSpPr>
        <p:spPr bwMode="auto">
          <a:xfrm>
            <a:off x="3426530" y="1075506"/>
            <a:ext cx="7461787" cy="415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GPU Background</a:t>
            </a: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solidFill>
                  <a:schemeClr val="accent2"/>
                </a:solidFill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Related Work</a:t>
            </a: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My Research:</a:t>
            </a:r>
            <a:r>
              <a:rPr lang="en-US" altLang="zh-CN" sz="2800" dirty="0">
                <a:latin typeface="Arial Rounded MT Bold" panose="020F0704030504030204" pitchFamily="34" charset="0"/>
              </a:rPr>
              <a:t> Learning to Simulate </a:t>
            </a:r>
            <a:endParaRPr lang="en-US" altLang="zh-CN" sz="2800" kern="0" dirty="0">
              <a:latin typeface="Arial Rounded MT Bold" panose="020F070403050403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 Rounded MT Bold" panose="020F070403050403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RL for Arch Research</a:t>
            </a: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UD Digi Kyokasho NK-B" panose="02020700000000000000" pitchFamily="18" charset="-128"/>
              <a:ea typeface="UD Digi Kyokasho NK-B" panose="02020700000000000000" pitchFamily="18" charset="-128"/>
              <a:cs typeface="Arial"/>
            </a:endParaRPr>
          </a:p>
          <a:p>
            <a:pPr marL="800080" lvl="2" indent="0">
              <a:buNone/>
              <a:defRPr/>
            </a:pPr>
            <a:endParaRPr lang="en-US" altLang="zh-CN" kern="0" dirty="0">
              <a:latin typeface="UD Digi Kyokasho NK-B" panose="02020700000000000000" pitchFamily="18" charset="-128"/>
              <a:ea typeface="UD Digi Kyokasho NK-B" panose="02020700000000000000" pitchFamily="18" charset="-128"/>
              <a:cs typeface="Arial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F855A8D-D47B-CC77-B431-7457725B76B2}"/>
              </a:ext>
            </a:extLst>
          </p:cNvPr>
          <p:cNvCxnSpPr>
            <a:cxnSpLocks/>
          </p:cNvCxnSpPr>
          <p:nvPr/>
        </p:nvCxnSpPr>
        <p:spPr>
          <a:xfrm>
            <a:off x="2576946" y="0"/>
            <a:ext cx="0" cy="68580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59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C45645-8184-0F54-BBCB-FA0AF70FC26D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Table of GPU Modeling methods</a:t>
            </a:r>
            <a:endParaRPr lang="en-US" altLang="zh-CN" sz="3600" b="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DC37F74-1304-E3EB-4AE2-924ED2613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71284"/>
              </p:ext>
            </p:extLst>
          </p:nvPr>
        </p:nvGraphicFramePr>
        <p:xfrm>
          <a:off x="947158" y="1440590"/>
          <a:ext cx="10258888" cy="397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6330">
                  <a:extLst>
                    <a:ext uri="{9D8B030D-6E8A-4147-A177-3AD203B41FA5}">
                      <a16:colId xmlns:a16="http://schemas.microsoft.com/office/drawing/2014/main" val="1492683346"/>
                    </a:ext>
                  </a:extLst>
                </a:gridCol>
                <a:gridCol w="2301873">
                  <a:extLst>
                    <a:ext uri="{9D8B030D-6E8A-4147-A177-3AD203B41FA5}">
                      <a16:colId xmlns:a16="http://schemas.microsoft.com/office/drawing/2014/main" val="2739075213"/>
                    </a:ext>
                  </a:extLst>
                </a:gridCol>
                <a:gridCol w="1954751">
                  <a:extLst>
                    <a:ext uri="{9D8B030D-6E8A-4147-A177-3AD203B41FA5}">
                      <a16:colId xmlns:a16="http://schemas.microsoft.com/office/drawing/2014/main" val="1187354438"/>
                    </a:ext>
                  </a:extLst>
                </a:gridCol>
                <a:gridCol w="2014770">
                  <a:extLst>
                    <a:ext uri="{9D8B030D-6E8A-4147-A177-3AD203B41FA5}">
                      <a16:colId xmlns:a16="http://schemas.microsoft.com/office/drawing/2014/main" val="1698629632"/>
                    </a:ext>
                  </a:extLst>
                </a:gridCol>
                <a:gridCol w="2511164">
                  <a:extLst>
                    <a:ext uri="{9D8B030D-6E8A-4147-A177-3AD203B41FA5}">
                      <a16:colId xmlns:a16="http://schemas.microsoft.com/office/drawing/2014/main" val="1256787787"/>
                    </a:ext>
                  </a:extLst>
                </a:gridCol>
              </a:tblGrid>
              <a:tr h="79536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Modeling Methods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Time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 of Implementation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453416"/>
                  </a:ext>
                </a:extLst>
              </a:tr>
              <a:tr h="79536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Cycle-level Simulator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Execution-driven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197058"/>
                  </a:ext>
                </a:extLst>
              </a:tr>
              <a:tr h="795364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Trace-driven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422661"/>
                  </a:ext>
                </a:extLst>
              </a:tr>
              <a:tr h="79536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Modeling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to Medium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to High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157169"/>
                  </a:ext>
                </a:extLst>
              </a:tr>
              <a:tr h="79536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Ideal GPU Simulator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809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29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BF6B53A-CBC7-E287-0CE3-7AEDA5A5BFC9}"/>
              </a:ext>
            </a:extLst>
          </p:cNvPr>
          <p:cNvSpPr txBox="1">
            <a:spLocks/>
          </p:cNvSpPr>
          <p:nvPr/>
        </p:nvSpPr>
        <p:spPr bwMode="auto">
          <a:xfrm>
            <a:off x="11582400" y="6570943"/>
            <a:ext cx="396535" cy="23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687031-3A6D-4125-8D93-FCFF1AEFD90E}" type="slidenum">
              <a:rPr lang="en-SG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SG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C45645-8184-0F54-BBCB-FA0AF70FC26D}"/>
              </a:ext>
            </a:extLst>
          </p:cNvPr>
          <p:cNvSpPr txBox="1">
            <a:spLocks/>
          </p:cNvSpPr>
          <p:nvPr/>
        </p:nvSpPr>
        <p:spPr bwMode="auto">
          <a:xfrm>
            <a:off x="216130" y="193964"/>
            <a:ext cx="11720945" cy="46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5pPr>
            <a:lvl6pPr marL="457189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6pPr>
            <a:lvl7pPr marL="914377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7pPr>
            <a:lvl8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8pPr>
            <a:lvl9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itchFamily="34" charset="0"/>
                <a:cs typeface="Arial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Modeling Approach1: Execution-driven Simulation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0D1225-4F7F-BF45-6A25-14B1DDEA20D3}"/>
              </a:ext>
            </a:extLst>
          </p:cNvPr>
          <p:cNvSpPr txBox="1"/>
          <p:nvPr/>
        </p:nvSpPr>
        <p:spPr>
          <a:xfrm>
            <a:off x="0" y="6425469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altLang="zh-CN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Bakhoda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Ali, et al. "Analyzing CUDA workloads using a detailed GPU simulator." </a:t>
            </a:r>
            <a:r>
              <a:rPr lang="en-US" altLang="zh-C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2009 IEEE international symposium on performance analysis of systems and software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Sun, </a:t>
            </a:r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Yifan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 "</a:t>
            </a:r>
            <a:r>
              <a:rPr lang="en-US" altLang="zh-CN" sz="11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MGPUSim</a:t>
            </a:r>
            <a:r>
              <a:rPr lang="en-US" altLang="zh-CN" sz="11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Enabling multi-GPU performance modeling and optimization." </a:t>
            </a:r>
            <a:r>
              <a:rPr lang="en-US" altLang="zh-CN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2019 ACM/IEEE 46th ISCA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endParaRPr lang="en-US" altLang="zh-CN" sz="11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B32692-8FBF-4261-4484-754D86677662}"/>
              </a:ext>
            </a:extLst>
          </p:cNvPr>
          <p:cNvSpPr txBox="1">
            <a:spLocks/>
          </p:cNvSpPr>
          <p:nvPr/>
        </p:nvSpPr>
        <p:spPr bwMode="auto">
          <a:xfrm>
            <a:off x="127460" y="1026012"/>
            <a:ext cx="10060762" cy="519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What is it?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 technique where the actual instructions of a program are executed in a simulated environment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Characteristics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Dynamic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: it models the effects of each instruction by executing them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Accurate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: it captures detailed impact of every instruction on the system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Time-consuming</a:t>
            </a:r>
            <a:r>
              <a:rPr lang="en-US" altLang="zh-CN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: it can take days to years for simulating large programs</a:t>
            </a:r>
          </a:p>
          <a:p>
            <a:pPr lvl="2" indent="-342891">
              <a:buFont typeface="Arial" panose="020B0604020202020204" pitchFamily="34" charset="0"/>
              <a:buChar char="•"/>
              <a:defRPr/>
            </a:pP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  <a:p>
            <a:pPr lvl="1" indent="-342891"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Examples: </a:t>
            </a: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GPGPU-Sim [1], </a:t>
            </a:r>
            <a:r>
              <a:rPr lang="en-US" altLang="zh-CN" sz="2400" kern="0" dirty="0" err="1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MGPUSim</a:t>
            </a:r>
            <a:r>
              <a:rPr lang="en-US" altLang="zh-CN" sz="2400" kern="0" dirty="0">
                <a:latin typeface="Arial" panose="020B0604020202020204" pitchFamily="34" charset="0"/>
                <a:ea typeface="UD Digi Kyokasho NK-B" panose="02020700000000000000" pitchFamily="18" charset="-128"/>
                <a:cs typeface="Arial" panose="020B0604020202020204" pitchFamily="34" charset="0"/>
              </a:rPr>
              <a:t> [2]</a:t>
            </a:r>
            <a:endParaRPr lang="en-US" altLang="zh-CN" kern="0" dirty="0">
              <a:latin typeface="Arial" panose="020B0604020202020204" pitchFamily="34" charset="0"/>
              <a:ea typeface="UD Digi Kyokasho NK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BD10D96E-59E4-7FCC-CCE0-FD1CBA0FD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245" y="1409835"/>
            <a:ext cx="1690830" cy="289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37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49223</TotalTime>
  <Words>2538</Words>
  <Application>Microsoft Office PowerPoint</Application>
  <PresentationFormat>宽屏</PresentationFormat>
  <Paragraphs>473</Paragraphs>
  <Slides>48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UD Digi Kyokasho NK-B</vt:lpstr>
      <vt:lpstr>等线</vt:lpstr>
      <vt:lpstr>等线 Light</vt:lpstr>
      <vt:lpstr>Arial</vt:lpstr>
      <vt:lpstr>Arial Rounded MT Bold</vt:lpstr>
      <vt:lpstr>Cambria Math</vt:lpstr>
      <vt:lpstr>Office 主题​​</vt:lpstr>
      <vt:lpstr> GPU Architecture, Learning to Simulate &amp; Reinforcement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Junyu Yin</dc:creator>
  <cp:lastModifiedBy>Junyu Yin</cp:lastModifiedBy>
  <cp:revision>57</cp:revision>
  <dcterms:created xsi:type="dcterms:W3CDTF">2024-02-05T00:50:45Z</dcterms:created>
  <dcterms:modified xsi:type="dcterms:W3CDTF">2025-09-26T16:47:56Z</dcterms:modified>
</cp:coreProperties>
</file>