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9" r:id="rId3"/>
    <p:sldId id="26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a:t>
            </a:r>
            <a:endParaRPr lang="zh-CN" altLang="en-US"/>
          </a:p>
        </p:txBody>
      </p:sp>
      <p:sp>
        <p:nvSpPr>
          <p:cNvPr id="3" name="内容占位符 2"/>
          <p:cNvSpPr>
            <a:spLocks noGrp="1"/>
          </p:cNvSpPr>
          <p:nvPr>
            <p:ph idx="1"/>
          </p:nvPr>
        </p:nvSpPr>
        <p:spPr>
          <a:xfrm>
            <a:off x="669925" y="1296035"/>
            <a:ext cx="10852150" cy="5041265"/>
          </a:xfrm>
        </p:spPr>
        <p:txBody>
          <a:bodyPr/>
          <a:p>
            <a:r>
              <a:rPr lang="en-US" altLang="zh-CN"/>
              <a:t>1.</a:t>
            </a:r>
            <a:r>
              <a:t>按照题目类型分类</a:t>
            </a:r>
          </a:p>
          <a:p>
            <a:r>
              <a:t>原题目可分为字符串、查找算法、数字操作、线性表、数据结构、数组、树结构、图结构八类</a:t>
            </a:r>
          </a:p>
          <a:p>
            <a:r>
              <a:t>从题目描述入手，提前筛选出诸如</a:t>
            </a:r>
            <a:r>
              <a:rPr lang="en-US" altLang="zh-CN"/>
              <a:t>“</a:t>
            </a:r>
            <a:r>
              <a:t>字符串</a:t>
            </a:r>
            <a:r>
              <a:rPr lang="en-US" altLang="zh-CN"/>
              <a:t>”</a:t>
            </a:r>
            <a:r>
              <a:t>，</a:t>
            </a:r>
            <a:r>
              <a:rPr lang="en-US" altLang="zh-CN"/>
              <a:t>“</a:t>
            </a:r>
            <a:r>
              <a:t>线性表</a:t>
            </a:r>
            <a:r>
              <a:rPr lang="en-US" altLang="zh-CN"/>
              <a:t>”</a:t>
            </a:r>
            <a:r>
              <a:t>之类属于某一特定类的关键字构成类型标签，能够匹配或匹配程度相对高的题目分到同一类型</a:t>
            </a:r>
          </a:p>
          <a:p>
            <a:r>
              <a:t>从代码入手，分析代码的构成要素，以包含如</a:t>
            </a:r>
            <a:r>
              <a:rPr lang="en-US" altLang="zh-CN"/>
              <a:t>“</a:t>
            </a:r>
            <a:r>
              <a:t>字符串的切片</a:t>
            </a:r>
            <a:r>
              <a:rPr lang="en-US" altLang="zh-CN"/>
              <a:t>”</a:t>
            </a:r>
            <a:r>
              <a:t>，</a:t>
            </a:r>
            <a:r>
              <a:rPr lang="en-US" altLang="zh-CN"/>
              <a:t>“</a:t>
            </a:r>
            <a:r>
              <a:t>结构体</a:t>
            </a:r>
            <a:r>
              <a:rPr lang="en-US" altLang="zh-CN"/>
              <a:t>”</a:t>
            </a:r>
            <a:r>
              <a:t>，</a:t>
            </a:r>
            <a:r>
              <a:rPr lang="en-US" altLang="zh-CN"/>
              <a:t>“</a:t>
            </a:r>
            <a:r>
              <a:t>类</a:t>
            </a:r>
            <a:r>
              <a:rPr lang="en-US" altLang="zh-CN"/>
              <a:t>”</a:t>
            </a:r>
            <a:r>
              <a:t>等方法或结构属于代码的知识点标签，包含相同标签多，相似度高的分为一类</a:t>
            </a:r>
          </a:p>
          <a:p/>
          <a:p>
            <a:r>
              <a:t>其中匹配程度，相似度的度量问题：</a:t>
            </a:r>
          </a:p>
          <a:p>
            <a:r>
              <a:t>为了研究何为相似度高，可以从不同同学的代码中随机抽样一部分，人工处理部分代码的种类之后将这部分代码的标签重合个数作为代码全体判断相似度高的参考。</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2.</a:t>
            </a:r>
            <a:r>
              <a:t>按照难度系数分类</a:t>
            </a:r>
          </a:p>
          <a:p>
            <a:r>
              <a:t>建立难度评分系统，其中包含要素有代码行数，代码字符总数，历次提交成绩，代码算法复杂度，代码调用函数次数，等。其中各要素包含不同层次等级，最终以不同权重构成难度系数总分。</a:t>
            </a:r>
          </a:p>
          <a:p>
            <a:r>
              <a:t>简单评分后需要检查一些其他影响因素：</a:t>
            </a:r>
          </a:p>
          <a:p>
            <a:r>
              <a:rPr lang="en-US" altLang="zh-CN"/>
              <a:t>1</a:t>
            </a:r>
            <a:r>
              <a:t>）是否存在面向用例现象：少量（</a:t>
            </a:r>
            <a:r>
              <a:rPr lang="en-US" altLang="zh-CN"/>
              <a:t>2</a:t>
            </a:r>
            <a:r>
              <a:t>个左右）</a:t>
            </a:r>
            <a:r>
              <a:t>的面向用例现象说明代码逻辑不完备，说明题目难度较高，给予少量加分；如果存在整道题的面向用例，不仅影响代码行数 ，算法复杂度因素，导致初始评分偏低，而且说明题目实现思路很困难，可以给予大量加分</a:t>
            </a:r>
          </a:p>
          <a:p>
            <a:r>
              <a:rPr lang="en-US" altLang="zh-CN"/>
              <a:t>2</a:t>
            </a:r>
            <a:r>
              <a:t>）代码是否不符合要求，比如题目描述中限制要求的时间或空间复杂度无法满足，给予适量加分</a:t>
            </a:r>
          </a:p>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WPS 演示</Application>
  <PresentationFormat>宽屏</PresentationFormat>
  <Paragraphs>17</Paragraphs>
  <Slides>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Arial</vt:lpstr>
      <vt:lpstr>宋体</vt:lpstr>
      <vt:lpstr>Wingdings</vt:lpstr>
      <vt:lpstr>微软雅黑</vt:lpstr>
      <vt:lpstr>Arial Unicode MS</vt:lpstr>
      <vt:lpstr>Office 主题​​</vt:lpstr>
      <vt:lpstr>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26</cp:revision>
  <dcterms:created xsi:type="dcterms:W3CDTF">2019-06-19T02:08:00Z</dcterms:created>
  <dcterms:modified xsi:type="dcterms:W3CDTF">2020-05-13T12:59:29Z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