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1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5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75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6894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14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0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1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7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1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04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3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47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3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6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0CDB9-137E-49D1-AFF5-204E4DE9A11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4606-FB8C-4877-9679-18A6B780D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51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开发学习大作业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22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分工：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706149"/>
            <a:ext cx="9613861" cy="14262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黄迪：负责视频列表部分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柳思宁：负责视频详细浏览部分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71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创新之处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108272"/>
            <a:ext cx="9613861" cy="3599316"/>
          </a:xfrm>
        </p:spPr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VideoList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界面采用了自定义的播放器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单击第一次会将竖屏播放变为横屏播放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单击第二次会将当前视频全屏播放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滑动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时自动播放最靠上方的完整的视频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53" y="2108272"/>
            <a:ext cx="1510119" cy="28857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68" y="2108272"/>
            <a:ext cx="1541414" cy="29102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678" y="2127237"/>
            <a:ext cx="1506040" cy="29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创新之处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89627"/>
            <a:ext cx="9613861" cy="3599316"/>
          </a:xfrm>
        </p:spPr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VideoDetail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界面实现了双击触发小爱心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25" y="2907878"/>
            <a:ext cx="1951552" cy="36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难解决的问题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67706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自定义播放器、为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VideoList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界面增加封面图功能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retrofit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来取得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中提供的视频集合，因为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json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格式和课上所演示的不一样（最外层是数组，且无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key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的标识）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VideoList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界面的自动播放和暂停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VideoDetail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界面的双击出现小爱心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78222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27</TotalTime>
  <Words>114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华文行楷</vt:lpstr>
      <vt:lpstr>华文楷体</vt:lpstr>
      <vt:lpstr>华文新魏</vt:lpstr>
      <vt:lpstr>宋体</vt:lpstr>
      <vt:lpstr>Arial</vt:lpstr>
      <vt:lpstr>Trebuchet MS</vt:lpstr>
      <vt:lpstr>柏林</vt:lpstr>
      <vt:lpstr>Android开发学习大作业</vt:lpstr>
      <vt:lpstr>分工：</vt:lpstr>
      <vt:lpstr>创新之处</vt:lpstr>
      <vt:lpstr>创新之处</vt:lpstr>
      <vt:lpstr>难解决的问题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Android开发学习大作业</dc:title>
  <dc:creator>Mr.Huang</dc:creator>
  <cp:lastModifiedBy>Mr.Huang</cp:lastModifiedBy>
  <cp:revision>4</cp:revision>
  <dcterms:created xsi:type="dcterms:W3CDTF">2020-08-07T12:39:51Z</dcterms:created>
  <dcterms:modified xsi:type="dcterms:W3CDTF">2020-08-07T13:06:58Z</dcterms:modified>
</cp:coreProperties>
</file>