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3" autoAdjust="0"/>
    <p:restoredTop sz="94660"/>
  </p:normalViewPr>
  <p:slideViewPr>
    <p:cSldViewPr snapToGrid="0">
      <p:cViewPr>
        <p:scale>
          <a:sx n="75" d="100"/>
          <a:sy n="75" d="100"/>
        </p:scale>
        <p:origin x="60" y="3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522A-3301-4328-AA03-79331ACE0B56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91AA-BB66-4ACE-9AF1-7069A9D58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onbi/OnlineTSA/blob/master/Practice3_DataAnalysis_Cycle_KK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Feature Engineering</a:t>
            </a:r>
            <a:r>
              <a:rPr lang="ko-KR" altLang="en-US" sz="4000" dirty="0" smtClean="0"/>
              <a:t>의 함수화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2022.01.09 </a:t>
            </a:r>
            <a:r>
              <a:rPr lang="ko-KR" altLang="en-US" dirty="0" smtClean="0"/>
              <a:t>김은희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7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feature engineering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35849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0462" y="2519663"/>
            <a:ext cx="4681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작동에는 문제가 없지만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비슷한 작업을 위해 코드를 반복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*</a:t>
            </a:r>
            <a:r>
              <a:rPr lang="ko-KR" altLang="en-US" dirty="0" smtClean="0"/>
              <a:t>화 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재사용 불가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비효율적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함수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클래스를 모아 둔 스크립트 파일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작업을 함수화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937"/>
            <a:ext cx="5891761" cy="5095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6588" y="5854482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https://github.com/cheonbi/OnlineTSA/blob/master/Practice3_DataAnalysis_Cycle_KK.ipynb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2325" y="14049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일련의 </a:t>
            </a:r>
            <a:r>
              <a:rPr lang="en-US" altLang="ko-KR" dirty="0" smtClean="0"/>
              <a:t>feature engineering</a:t>
            </a:r>
            <a:r>
              <a:rPr lang="ko-KR" altLang="en-US" dirty="0" smtClean="0"/>
              <a:t>을 하나의 함수로 만든 사례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일련의 작업을 모든 데이터에 대해 간편하게 적용 가능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혹시나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클래스화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모듈화도</a:t>
            </a:r>
            <a:r>
              <a:rPr lang="ko-KR" altLang="en-US" dirty="0" smtClean="0"/>
              <a:t>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40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이상적인 </a:t>
            </a:r>
            <a:r>
              <a:rPr lang="en-US" altLang="ko-KR" dirty="0" smtClean="0"/>
              <a:t>Feature Engineering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모듈 불러오기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대화형으로 코드 작성하기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단계에서 이상이 없다면 </a:t>
            </a:r>
            <a:r>
              <a:rPr lang="ko-KR" altLang="en-US" dirty="0" err="1" smtClean="0"/>
              <a:t>함수형으로</a:t>
            </a:r>
            <a:r>
              <a:rPr lang="ko-KR" altLang="en-US" dirty="0"/>
              <a:t> </a:t>
            </a:r>
            <a:r>
              <a:rPr lang="ko-KR" altLang="en-US" dirty="0" smtClean="0"/>
              <a:t>코드 변환하기 </a:t>
            </a:r>
            <a:r>
              <a:rPr lang="en-US" altLang="ko-KR" dirty="0" smtClean="0"/>
              <a:t>(new!)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단위로 묶어 관리하기 </a:t>
            </a:r>
            <a:r>
              <a:rPr lang="en-US" altLang="ko-KR" dirty="0" smtClean="0"/>
              <a:t>(ongoing task)</a:t>
            </a:r>
          </a:p>
        </p:txBody>
      </p:sp>
    </p:spTree>
    <p:extLst>
      <p:ext uri="{BB962C8B-B14F-4D97-AF65-F5344CB8AC3E}">
        <p14:creationId xmlns:p14="http://schemas.microsoft.com/office/powerpoint/2010/main" val="417732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50925" y="234951"/>
            <a:ext cx="10234613" cy="6434866"/>
            <a:chOff x="1431925" y="247651"/>
            <a:chExt cx="10234613" cy="6434866"/>
          </a:xfrm>
        </p:grpSpPr>
        <p:grpSp>
          <p:nvGrpSpPr>
            <p:cNvPr id="15" name="그룹 14"/>
            <p:cNvGrpSpPr/>
            <p:nvPr/>
          </p:nvGrpSpPr>
          <p:grpSpPr>
            <a:xfrm>
              <a:off x="1431925" y="247651"/>
              <a:ext cx="10234613" cy="6434866"/>
              <a:chOff x="1431925" y="247651"/>
              <a:chExt cx="10234613" cy="6434866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1925" y="247651"/>
                <a:ext cx="10234613" cy="6434866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070100" y="1790700"/>
                <a:ext cx="706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Train data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test data</a:t>
                </a:r>
                <a:r>
                  <a:rPr lang="ko-KR" altLang="en-US" dirty="0" smtClean="0"/>
                  <a:t>의 결정적인 차이는 </a:t>
                </a:r>
                <a:r>
                  <a:rPr lang="en-US" altLang="ko-KR" dirty="0" smtClean="0"/>
                  <a:t>‘TARGET’ </a:t>
                </a:r>
                <a:r>
                  <a:rPr lang="ko-KR" altLang="en-US" dirty="0" smtClean="0"/>
                  <a:t>컬럼의 유무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171700" y="2565400"/>
                <a:ext cx="3670300" cy="2032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753100" y="2768600"/>
                <a:ext cx="3670300" cy="2032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689600" y="2732901"/>
              <a:ext cx="2705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raw_with_poly_features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2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654425"/>
            <a:ext cx="9871178" cy="3203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0"/>
            <a:ext cx="3219450" cy="3514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2100" y="271780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df.select_dtypes</a:t>
            </a:r>
            <a:r>
              <a:rPr lang="en-US" altLang="ko-KR" dirty="0" smtClean="0"/>
              <a:t>(‘object).</a:t>
            </a:r>
            <a:r>
              <a:rPr lang="en-US" altLang="ko-KR" dirty="0" err="1" smtClean="0"/>
              <a:t>nunique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index</a:t>
            </a:r>
            <a:r>
              <a:rPr lang="ko-KR" altLang="en-US" dirty="0" smtClean="0"/>
              <a:t>와 범주 개수 형태로 리턴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918200" y="3364131"/>
            <a:ext cx="609600" cy="160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" y="2319337"/>
            <a:ext cx="10776633" cy="2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Feature Engineering의 함수화</vt:lpstr>
      <vt:lpstr>기존의 feature engineering 방식</vt:lpstr>
      <vt:lpstr>기존의 작업을 함수화</vt:lpstr>
      <vt:lpstr>이상적인 Feature Engineering 과정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Engineering의 함수화</dc:title>
  <dc:creator>USER</dc:creator>
  <cp:lastModifiedBy>USER</cp:lastModifiedBy>
  <cp:revision>4</cp:revision>
  <dcterms:created xsi:type="dcterms:W3CDTF">2022-01-08T11:45:46Z</dcterms:created>
  <dcterms:modified xsi:type="dcterms:W3CDTF">2022-01-08T12:08:34Z</dcterms:modified>
</cp:coreProperties>
</file>