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FA949-32CD-4DB8-891E-5F356BBC91DB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6AD6-F31E-486D-946D-8CA677795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2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46AD6-F31E-486D-946D-8CA677795F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4457F-BB40-461F-B986-5458D7EAF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E22D5-A89E-4C03-B645-AC871A04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3CC41-B941-4F76-B62D-CDB5F83C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F5B48-B187-4074-822C-890B6750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ED35F-C45D-40D5-943B-BF9D415E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A4C8-FD6F-47F4-8D8F-B518CD4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28401-70F8-4C9E-9397-C098FD7B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2E9AC-1FA5-48FF-9A4C-60558B90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47678-BCB9-4204-8A4F-CBDA5694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239A-86B1-4FD5-A278-15EA2020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C6C28-6FFF-49CE-9414-8AC94D22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A8207-C35E-415F-B4F3-B0A41261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EFA8E-C75D-469E-9186-540CC165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DB4CE-CDD4-497A-9834-918843BB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99F3A-0DAA-4AB7-A156-1FF684E7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161CA-F029-44F5-8EA7-99BCD15E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E160C-B647-4ED1-B0DC-0A309A39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0B62E-3E1B-4922-AA00-2122D7AC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4F4CF-56F2-443A-A1BF-43B69C3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613F5-7ECD-4052-A7A6-366BF40C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A04FB-E63B-4690-B8AB-4466B424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D13E9-CDCE-41A3-88A1-8E09BC34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C0A8B-1925-4F34-B6BD-33BD4C86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78FAC-636F-4F15-A003-B1D480C9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8DC5C-DBD9-408B-92E6-708FA023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0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AD90E-2C5A-4785-99F8-0D9BA305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52EFD-5FE8-4548-BF63-27572D09C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1D8B9-1686-4F81-94DF-214037A2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1D129-35AE-4433-9990-0DE4668E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289B1-02C3-4BB8-A85E-5F481FA3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DDCE9-053E-456B-BCB3-6B033326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5F8C2-3F99-4DCE-86BC-C6A1B14B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6C3A2-D903-48F9-B8D4-F8011A4A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27A7A-ACCD-4719-AA14-2BFEF046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D98FE-BC1A-4CFB-B852-5C763D8AC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262BD-F092-4750-A3C7-2F623485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8D84E9-6F46-4564-8C5F-3FA0A47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85B445-3DD0-45B2-8C6B-048E39D9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C773D7-0B18-4CBF-8DC7-F0FFD17E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B6A1-2D32-408F-B640-11A30FC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FEF37-D379-4C6C-ADE9-67ADA198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AD8CA-7DAE-43E2-8776-0AB0A1F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7D596-E273-4862-8267-BD5FF96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1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F9F852-9736-4A49-8945-DD58E565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6CDE9-B577-4BFA-9C52-E8865919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3FF4D-4C87-482E-9707-92095FD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466B-4D6B-4C4D-BE23-5B63060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84468-723E-4574-85C6-3104CFE6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83F8E-F1B4-4349-91C0-E28D91CB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BE702-4BC9-4C84-B3FF-CAF56BBC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86089-29D6-4996-9070-565C76C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74A2C-956A-45D5-9EDB-DE0CDD07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7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6C0F-5D53-4E39-A45C-608A0658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6E4F9-7F53-454C-99D0-B4651CF05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0DF1F-7EFC-4832-B484-6C722C46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95315-6E71-4162-A4DA-D53B592E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E6C6E-0D07-42EB-A211-FD4E5456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B7681-FDA8-4C5B-B0AE-CC06199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66D360-BBC9-442E-ADFC-0F8FEDB7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540D1-4347-40F2-8944-B03C4911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7F7F7-788E-43DF-A7E6-02B680192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5107-D6EA-4D70-BAB3-CA7544E3AA5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C3F32-4B13-4670-BF1A-7FE8B14AC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1171B-2C84-4B49-A5E1-91E4B26D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E3D5A-74D6-489E-A3AE-37450ED9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45EAD5B-8293-41B1-BBEF-B63983951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3" y="1038620"/>
            <a:ext cx="5291666" cy="357187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D62F43-74F6-4216-8AF0-7C53588E1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61" y="0"/>
            <a:ext cx="5291666" cy="67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12D63A17-4796-43D5-A84D-0D6102BA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r="3621"/>
          <a:stretch/>
        </p:blipFill>
        <p:spPr>
          <a:xfrm>
            <a:off x="188844" y="227743"/>
            <a:ext cx="7325139" cy="403245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2C8509-71A3-4F02-8A70-3BD1ACBE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41" y="2625281"/>
            <a:ext cx="5643022" cy="34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71194564-9814-4FC4-91F6-8941CB6D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0" y="405642"/>
            <a:ext cx="5055752" cy="3328158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ABD17288-865E-4971-9DA8-59F2E52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90" y="405642"/>
            <a:ext cx="4992237" cy="33281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2E992A-BA69-49E6-ABD9-E5066976FC04}"/>
              </a:ext>
            </a:extLst>
          </p:cNvPr>
          <p:cNvSpPr txBox="1"/>
          <p:nvPr/>
        </p:nvSpPr>
        <p:spPr>
          <a:xfrm>
            <a:off x="1498862" y="15082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DBN+PSO</a:t>
            </a:r>
            <a:r>
              <a:rPr lang="zh-CN" altLang="en-US" dirty="0"/>
              <a:t>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9A79D-A608-4376-B7AD-262690D73535}"/>
              </a:ext>
            </a:extLst>
          </p:cNvPr>
          <p:cNvSpPr txBox="1"/>
          <p:nvPr/>
        </p:nvSpPr>
        <p:spPr>
          <a:xfrm>
            <a:off x="7138448" y="106725"/>
            <a:ext cx="217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DBN+SA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F53A96D-3B48-4A1C-9FE3-FAD7D860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46" y="4141013"/>
            <a:ext cx="7875622" cy="2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D154822A-469D-48DB-807D-8F6B0CD99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2" y="247778"/>
            <a:ext cx="5031577" cy="2292346"/>
          </a:xfr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EAA5513-042D-4105-9337-5D3B39CAA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1" t="1714" r="-864" b="-1714"/>
          <a:stretch/>
        </p:blipFill>
        <p:spPr>
          <a:xfrm>
            <a:off x="421560" y="2869880"/>
            <a:ext cx="6040920" cy="3740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9AE943-E7D0-465E-982D-6D7EC11B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33" y="0"/>
            <a:ext cx="4572099" cy="4681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46E8FC-DAD0-4A4B-A65B-B01DE81B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733" y="4516607"/>
            <a:ext cx="4572099" cy="2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2E992A-BA69-49E6-ABD9-E5066976FC04}"/>
              </a:ext>
            </a:extLst>
          </p:cNvPr>
          <p:cNvSpPr txBox="1"/>
          <p:nvPr/>
        </p:nvSpPr>
        <p:spPr>
          <a:xfrm>
            <a:off x="1498862" y="15082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SVM+PSO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9A79D-A608-4376-B7AD-262690D73535}"/>
              </a:ext>
            </a:extLst>
          </p:cNvPr>
          <p:cNvSpPr txBox="1"/>
          <p:nvPr/>
        </p:nvSpPr>
        <p:spPr>
          <a:xfrm>
            <a:off x="8109409" y="270561"/>
            <a:ext cx="217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SVM+SA</a:t>
            </a:r>
            <a:endParaRPr lang="zh-CN" altLang="en-US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B7DBBDFB-A9E3-41BD-988A-4BC89707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6" y="704559"/>
            <a:ext cx="5131969" cy="3328158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4761CDC0-3BAA-43F2-82A4-F529C141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8" y="754144"/>
            <a:ext cx="5081158" cy="3328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FAD22A-F718-4D57-94D0-E501E457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0" y="4082301"/>
            <a:ext cx="7871906" cy="25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Jiaxin  Liu</dc:creator>
  <cp:lastModifiedBy>Jiaxin  Liu</cp:lastModifiedBy>
  <cp:revision>7</cp:revision>
  <dcterms:created xsi:type="dcterms:W3CDTF">2021-04-15T18:56:38Z</dcterms:created>
  <dcterms:modified xsi:type="dcterms:W3CDTF">2021-04-15T21:34:58Z</dcterms:modified>
</cp:coreProperties>
</file>