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0" r:id="rId3"/>
    <p:sldId id="259" r:id="rId4"/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6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B0574-2AB3-4846-A678-18B0223B5E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2FAC6-802E-49E3-8636-CEDDF7ED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8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46AD6-F31E-486D-946D-8CA677795F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6FBC-89BD-4C63-A633-297722016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85E34-AFCC-4947-8EC5-2D423A897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7FA2-99E3-4089-80E1-C2DA7577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F8D2-ED67-43A6-811D-F34ED45B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E8EB-F152-4C56-A5A7-17D40025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713-C4FB-4921-915F-1847CF26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25993-ADB8-41C9-BB49-35BB3CC6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59AE-2AD7-4ACD-878F-43D75946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D39F-87DB-4FE0-A4EB-EEFAEC74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9C77-8664-4E98-A081-2929A12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103C3-86DB-4538-A3E9-E675AF5C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425BE-DBC3-4B6B-92B7-AFEF76AB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3007-1580-4438-B1DD-5D43D6B1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45B8-381D-40EA-AD82-D44B7BAF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275F-34DE-4903-9556-D9944F55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3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E240-7F2E-4F8B-A43B-0FAF317D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0813-10AE-496F-AC00-C97916A0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6B6F-88A9-4E90-9323-E1A02E50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47D0-7D4F-49CA-8324-48D8C1CE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C556-5070-4C1E-A9AF-DC38E67D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91A2-3675-4FA7-9664-768981D0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4FFA-90AF-4F24-B9D5-41E25435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CF64-D514-4693-B318-482069B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F708-B620-4FE1-8366-4A24175C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14BD-7FE5-4C82-B9FE-E187B5F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A6B6-4A1F-4F9A-A502-A8E2D921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F8D6-255C-4CBE-BF11-A3DB2829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29AA7-BC88-4BE4-8EF9-9BA49604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C9E8-BAAE-4DF2-88E4-FF813C7F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77056-9ADB-4DFF-BA0D-9E6A8A62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AA83-8864-4470-B59F-5E960212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945C-7B86-462F-A2CA-E9F14A6D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1AF8-B940-454C-A483-E28CF5DE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96F9-28F8-498C-BAA9-45BAD7D8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BF9CD-934F-4457-9477-82C1EBFB5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85D6E-D3F4-4A18-962B-59CE20F4C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883E9-3313-4731-9D0E-680C7641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99EF4-58C5-4EAA-B34D-D66A8D3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7343A-5156-439D-9D5F-39DDEA9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C0A4-4F00-41CC-BCC6-A71F43EF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A8974-4E25-415B-ADED-EE9E6525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23711-0066-40AA-A547-0B57D7F3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810E6-56B3-42B5-8C58-B36C3A10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D85DA-5E84-4AE0-BE38-A2343EF1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30026-491B-4380-97C6-7C1488EC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6C0E2-BA44-405F-81C4-EE73FA5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5388-6A52-4A08-AE14-C4AEC87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0A26-A406-436A-AA43-3284798AD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7ED2-7DA6-4600-9EB1-32C938FE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67FF5-6D5F-40D1-BFB9-979B0EC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1C17-2BE3-43B5-BC83-644763F6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3D30-C098-42BF-8533-A29012C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980-3D06-4B0C-99E7-9C7D7C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015F4-6311-44F3-91D1-ED881097A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3E533-C211-40DA-8EEE-522BF951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17925-42CC-48E0-B41E-58A34A02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291DE-73CF-4269-B9FF-B336B015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138C4-6B08-4A1B-BB2F-A2ACB00A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F08F4-1361-497E-A7A4-20B7A891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D0F0D-B8BA-429E-8276-32659CDA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27A2-A6CD-4B7F-8014-AD6FEB152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FD79-33AC-4F5B-902A-7521F072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665E-26C8-4D07-9538-6DCDB8269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DF1E25-4FFD-4DF7-8451-F7B6DD9B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35" y="638877"/>
            <a:ext cx="5843765" cy="24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6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D154822A-469D-48DB-807D-8F6B0CD99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2" y="247778"/>
            <a:ext cx="5031577" cy="2292346"/>
          </a:xfr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EAA5513-042D-4105-9337-5D3B39CAA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1" t="1714" r="-864" b="-1714"/>
          <a:stretch/>
        </p:blipFill>
        <p:spPr>
          <a:xfrm>
            <a:off x="421560" y="2869880"/>
            <a:ext cx="6040920" cy="37403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9AE943-E7D0-465E-982D-6D7EC11B1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33" y="0"/>
            <a:ext cx="4572099" cy="46813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46E8FC-DAD0-4A4B-A65B-B01DE81BE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733" y="4516607"/>
            <a:ext cx="4572099" cy="2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0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2E992A-BA69-49E6-ABD9-E5066976FC04}"/>
              </a:ext>
            </a:extLst>
          </p:cNvPr>
          <p:cNvSpPr txBox="1"/>
          <p:nvPr/>
        </p:nvSpPr>
        <p:spPr>
          <a:xfrm>
            <a:off x="1498862" y="15082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SVM+PSO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89A79D-A608-4376-B7AD-262690D73535}"/>
              </a:ext>
            </a:extLst>
          </p:cNvPr>
          <p:cNvSpPr txBox="1"/>
          <p:nvPr/>
        </p:nvSpPr>
        <p:spPr>
          <a:xfrm>
            <a:off x="8109409" y="270561"/>
            <a:ext cx="217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SVM+SA</a:t>
            </a:r>
            <a:endParaRPr lang="zh-CN" altLang="en-US" dirty="0"/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B7DBBDFB-A9E3-41BD-988A-4BC89707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6" y="704559"/>
            <a:ext cx="5131969" cy="3328158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4761CDC0-3BAA-43F2-82A4-F529C1417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48" y="754144"/>
            <a:ext cx="5081158" cy="3328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FAD22A-F718-4D57-94D0-E501E457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50" y="4082301"/>
            <a:ext cx="7871906" cy="25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4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3DFE08-A870-4B2A-AC35-6183EEAB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07" y="385657"/>
            <a:ext cx="4223847" cy="61808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DADFA2-8D00-4DBB-96ED-22B405039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146" y="347454"/>
            <a:ext cx="4095091" cy="29757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97C410-E64B-43F9-BDBB-B349E128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286" y="3429000"/>
            <a:ext cx="3925613" cy="29694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78829B-C9D5-4021-8A60-54A245E23E2A}"/>
              </a:ext>
            </a:extLst>
          </p:cNvPr>
          <p:cNvSpPr txBox="1"/>
          <p:nvPr/>
        </p:nvSpPr>
        <p:spPr>
          <a:xfrm>
            <a:off x="425669" y="1145628"/>
            <a:ext cx="178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K=1,2, “distance”</a:t>
            </a:r>
          </a:p>
          <a:p>
            <a:r>
              <a:rPr lang="en-US" altLang="zh-CN" dirty="0"/>
              <a:t>Error = 0.346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EBFAEC-A565-4E87-B431-C64139703CE3}"/>
              </a:ext>
            </a:extLst>
          </p:cNvPr>
          <p:cNvSpPr txBox="1"/>
          <p:nvPr/>
        </p:nvSpPr>
        <p:spPr>
          <a:xfrm>
            <a:off x="483475" y="4419711"/>
            <a:ext cx="164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 2, “uniform”</a:t>
            </a:r>
          </a:p>
          <a:p>
            <a:r>
              <a:rPr lang="en-US" altLang="zh-CN" dirty="0"/>
              <a:t>Error = 0.34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11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02F84CF-220E-47E4-943C-D4AD635D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888" y="359018"/>
            <a:ext cx="5467951" cy="1664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B9E1C-3AB1-41C8-8C5B-62831580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67" y="1839608"/>
            <a:ext cx="5509992" cy="44742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A18E663-C0D3-43F8-B268-BABE974C1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622" y="501413"/>
            <a:ext cx="4594052" cy="577109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45A2D56-8E86-4A27-B2E9-86B9634568E6}"/>
              </a:ext>
            </a:extLst>
          </p:cNvPr>
          <p:cNvSpPr txBox="1"/>
          <p:nvPr/>
        </p:nvSpPr>
        <p:spPr>
          <a:xfrm>
            <a:off x="425669" y="1145628"/>
            <a:ext cx="161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K=8, “distance”</a:t>
            </a:r>
          </a:p>
          <a:p>
            <a:r>
              <a:rPr lang="en-US" altLang="zh-CN" dirty="0"/>
              <a:t>Error = 0.115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C9B68E-6E5A-49BC-B336-2421F7B7A28B}"/>
              </a:ext>
            </a:extLst>
          </p:cNvPr>
          <p:cNvSpPr txBox="1"/>
          <p:nvPr/>
        </p:nvSpPr>
        <p:spPr>
          <a:xfrm>
            <a:off x="331076" y="4076747"/>
            <a:ext cx="158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K=8, “uniform”</a:t>
            </a:r>
          </a:p>
          <a:p>
            <a:r>
              <a:rPr lang="en-US" altLang="zh-CN" dirty="0"/>
              <a:t>Error = 0.120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58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7C406-EC20-40D7-AF3C-A7B2A31B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5" y="636269"/>
            <a:ext cx="6254825" cy="493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5A0A4-5302-4889-80B2-E9919125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636269"/>
            <a:ext cx="4796480" cy="50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DD11E22-624A-48C9-976B-94A2FE66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40" y="1277675"/>
            <a:ext cx="3305636" cy="22005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9D71CD-7385-41A2-AAAB-924914911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73"/>
          <a:stretch/>
        </p:blipFill>
        <p:spPr>
          <a:xfrm>
            <a:off x="249226" y="240167"/>
            <a:ext cx="5639587" cy="11284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F1E1AB-7233-465E-B729-06F6DD344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7" y="1317811"/>
            <a:ext cx="5639587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22A218-BFE8-48D1-8016-7C02B008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" y="2105660"/>
            <a:ext cx="379095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F7772-1610-4B63-9CCD-2F5A64B0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08" y="436880"/>
            <a:ext cx="3999708" cy="5908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21A57-35A1-45FF-AB41-D8FF0F649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816" y="365760"/>
            <a:ext cx="2098620" cy="18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A7CCF-7A59-4551-BAF2-B99348F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910079"/>
            <a:ext cx="5146798" cy="24758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29447DD-18D3-495F-BFDF-BE63E4074180}"/>
              </a:ext>
            </a:extLst>
          </p:cNvPr>
          <p:cNvGrpSpPr/>
          <p:nvPr/>
        </p:nvGrpSpPr>
        <p:grpSpPr>
          <a:xfrm>
            <a:off x="5187314" y="1508760"/>
            <a:ext cx="6918961" cy="3783171"/>
            <a:chOff x="5354954" y="290911"/>
            <a:chExt cx="6263006" cy="34363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9EF227-90CD-4048-86B1-D171636D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4954" y="290911"/>
              <a:ext cx="6263006" cy="331811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1E6808-C63D-479C-930F-0E41C18DD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650"/>
            <a:stretch/>
          </p:blipFill>
          <p:spPr>
            <a:xfrm>
              <a:off x="5712437" y="3490753"/>
              <a:ext cx="767126" cy="236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20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3DA51-D5AB-4A5B-84CF-27B06EFA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63" y="3854365"/>
            <a:ext cx="7432358" cy="248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C207E-83AE-4D4B-A191-005E55EB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2" y="709210"/>
            <a:ext cx="4931919" cy="3145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30EB8-70B9-4E8C-A1E6-E33F770E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95" y="754655"/>
            <a:ext cx="4924449" cy="30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45EAD5B-8293-41B1-BBEF-B63983951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3" y="1038620"/>
            <a:ext cx="5291666" cy="357187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D62F43-74F6-4216-8AF0-7C53588E1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61" y="0"/>
            <a:ext cx="5291666" cy="67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12D63A17-4796-43D5-A84D-0D6102BA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" r="3621"/>
          <a:stretch/>
        </p:blipFill>
        <p:spPr>
          <a:xfrm>
            <a:off x="188844" y="227743"/>
            <a:ext cx="7325139" cy="403245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2C8509-71A3-4F02-8A70-3BD1ACBE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41" y="2625281"/>
            <a:ext cx="5643022" cy="34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71194564-9814-4FC4-91F6-8941CB6D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0" y="405642"/>
            <a:ext cx="5055752" cy="3328158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ABD17288-865E-4971-9DA8-59F2E52B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90" y="405642"/>
            <a:ext cx="4992237" cy="33281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2E992A-BA69-49E6-ABD9-E5066976FC04}"/>
              </a:ext>
            </a:extLst>
          </p:cNvPr>
          <p:cNvSpPr txBox="1"/>
          <p:nvPr/>
        </p:nvSpPr>
        <p:spPr>
          <a:xfrm>
            <a:off x="1498862" y="15082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DBN+PSO</a:t>
            </a:r>
            <a:r>
              <a:rPr lang="zh-CN" altLang="en-US" dirty="0"/>
              <a:t>结果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89A79D-A608-4376-B7AD-262690D73535}"/>
              </a:ext>
            </a:extLst>
          </p:cNvPr>
          <p:cNvSpPr txBox="1"/>
          <p:nvPr/>
        </p:nvSpPr>
        <p:spPr>
          <a:xfrm>
            <a:off x="7138448" y="106725"/>
            <a:ext cx="217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DBN+SA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F53A96D-3B48-4A1C-9FE3-FAD7D860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46" y="4141013"/>
            <a:ext cx="7875622" cy="21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1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Office PowerPoint</Application>
  <PresentationFormat>宽屏</PresentationFormat>
  <Paragraphs>13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炎</dc:creator>
  <cp:lastModifiedBy>judy fan</cp:lastModifiedBy>
  <cp:revision>15</cp:revision>
  <dcterms:created xsi:type="dcterms:W3CDTF">2021-04-16T09:44:35Z</dcterms:created>
  <dcterms:modified xsi:type="dcterms:W3CDTF">2021-04-16T12:49:55Z</dcterms:modified>
</cp:coreProperties>
</file>