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7" r:id="rId15"/>
    <p:sldId id="258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5877-B8E1-43A1-BCBC-1680C13B2F06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D60BFBE-EED3-48B1-848F-DC31C30B6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61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5877-B8E1-43A1-BCBC-1680C13B2F06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60BFBE-EED3-48B1-848F-DC31C30B6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77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5877-B8E1-43A1-BCBC-1680C13B2F06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60BFBE-EED3-48B1-848F-DC31C30B68D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1136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5877-B8E1-43A1-BCBC-1680C13B2F06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60BFBE-EED3-48B1-848F-DC31C30B6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621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5877-B8E1-43A1-BCBC-1680C13B2F06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60BFBE-EED3-48B1-848F-DC31C30B68D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4977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5877-B8E1-43A1-BCBC-1680C13B2F06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60BFBE-EED3-48B1-848F-DC31C30B6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218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5877-B8E1-43A1-BCBC-1680C13B2F06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BFBE-EED3-48B1-848F-DC31C30B6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431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5877-B8E1-43A1-BCBC-1680C13B2F06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BFBE-EED3-48B1-848F-DC31C30B6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61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5877-B8E1-43A1-BCBC-1680C13B2F06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BFBE-EED3-48B1-848F-DC31C30B6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06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5877-B8E1-43A1-BCBC-1680C13B2F06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60BFBE-EED3-48B1-848F-DC31C30B6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90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5877-B8E1-43A1-BCBC-1680C13B2F06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D60BFBE-EED3-48B1-848F-DC31C30B6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97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5877-B8E1-43A1-BCBC-1680C13B2F06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D60BFBE-EED3-48B1-848F-DC31C30B6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32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5877-B8E1-43A1-BCBC-1680C13B2F06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BFBE-EED3-48B1-848F-DC31C30B6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89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5877-B8E1-43A1-BCBC-1680C13B2F06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BFBE-EED3-48B1-848F-DC31C30B6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153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5877-B8E1-43A1-BCBC-1680C13B2F06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BFBE-EED3-48B1-848F-DC31C30B6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43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5877-B8E1-43A1-BCBC-1680C13B2F06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60BFBE-EED3-48B1-848F-DC31C30B6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37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A5877-B8E1-43A1-BCBC-1680C13B2F06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D60BFBE-EED3-48B1-848F-DC31C30B6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4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https://python.libhunt.com/selenium-alternatives" TargetMode="External"/><Relationship Id="rId7" Type="http://schemas.openxmlformats.org/officeDocument/2006/relationships/hyperlink" Target="https://www.freepngimg.com/png/69405-network-service-icons-media-youtube-linkedin-comput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en.wikiversity.org/wiki/Python_Concepts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www.flickr.com/photos/141573413@N04/4209949962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eautiful-soup-4.readthedocs.io/en/latest/" TargetMode="External"/><Relationship Id="rId2" Type="http://schemas.openxmlformats.org/officeDocument/2006/relationships/hyperlink" Target="https://pypi.org/project/beautifulsoup4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07B7-E6B9-240A-DDF7-89808DA6A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3352" y="1215887"/>
            <a:ext cx="8915399" cy="1126283"/>
          </a:xfrm>
        </p:spPr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LINKEDIN JOB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66F06-CD90-F503-D62A-7F8F9AC2B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3352" y="3962400"/>
            <a:ext cx="8915399" cy="2749645"/>
          </a:xfrm>
        </p:spPr>
        <p:txBody>
          <a:bodyPr>
            <a:normAutofit fontScale="92500" lnSpcReduction="10000"/>
          </a:bodyPr>
          <a:lstStyle/>
          <a:p>
            <a:r>
              <a:rPr lang="en-IN" sz="3200" u="sng" dirty="0"/>
              <a:t>PROJECT BY:</a:t>
            </a:r>
          </a:p>
          <a:p>
            <a:pPr marL="457200" indent="-457200">
              <a:buAutoNum type="arabicPeriod"/>
            </a:pPr>
            <a:r>
              <a:rPr lang="en-IN" sz="3200" dirty="0"/>
              <a:t>JAYMIN PAREKH – PD13_289</a:t>
            </a:r>
          </a:p>
          <a:p>
            <a:pPr marL="457200" indent="-457200">
              <a:buAutoNum type="arabicPeriod"/>
            </a:pPr>
            <a:r>
              <a:rPr lang="en-IN" sz="3200" dirty="0"/>
              <a:t>DIVYA DINESH YADAV – PD13_101 </a:t>
            </a:r>
          </a:p>
          <a:p>
            <a:pPr marL="457200" indent="-457200">
              <a:buAutoNum type="arabicPeriod"/>
            </a:pPr>
            <a:r>
              <a:rPr lang="en-IN" sz="3200" dirty="0"/>
              <a:t>DEEPAK SONAWANE – PD13_110</a:t>
            </a:r>
          </a:p>
          <a:p>
            <a:pPr marL="457200" indent="-457200">
              <a:buAutoNum type="arabicPeriod"/>
            </a:pPr>
            <a:r>
              <a:rPr lang="en-IN" sz="3200" dirty="0"/>
              <a:t>SWAPNIL DEOGHATOLE – PD12_015</a:t>
            </a:r>
          </a:p>
        </p:txBody>
      </p:sp>
    </p:spTree>
    <p:extLst>
      <p:ext uri="{BB962C8B-B14F-4D97-AF65-F5344CB8AC3E}">
        <p14:creationId xmlns:p14="http://schemas.microsoft.com/office/powerpoint/2010/main" val="3056495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9F387B-58DB-31BD-4BF9-8764E43756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50" t="18730" r="22607" b="11477"/>
          <a:stretch/>
        </p:blipFill>
        <p:spPr>
          <a:xfrm>
            <a:off x="1709531" y="542082"/>
            <a:ext cx="9276522" cy="577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02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440295-794A-7871-A85A-2543ABE7E6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8" t="24914" r="10652" b="16119"/>
          <a:stretch/>
        </p:blipFill>
        <p:spPr>
          <a:xfrm>
            <a:off x="488418" y="1272209"/>
            <a:ext cx="11215164" cy="474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07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44344-48B9-B43E-4836-3F0EF26B6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3" y="624110"/>
            <a:ext cx="9781829" cy="1280890"/>
          </a:xfrm>
        </p:spPr>
        <p:txBody>
          <a:bodyPr/>
          <a:lstStyle/>
          <a:p>
            <a:r>
              <a:rPr lang="en-IN" dirty="0"/>
              <a:t>FINALLY MAKING A TABLE FROM LISTS USING PANDAS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EC8F1-5FA4-E110-4BBD-521C9E73E7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13" t="42122" r="17608" b="25978"/>
          <a:stretch/>
        </p:blipFill>
        <p:spPr>
          <a:xfrm>
            <a:off x="695739" y="2064462"/>
            <a:ext cx="10800522" cy="27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19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C2EB-EAF6-E14D-AFB8-798CD28A6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2 – USING MS SQL FOR TABLE CREATION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5661B6-37E0-724E-61DE-4F4987638A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42" t="14752" b="10024"/>
          <a:stretch/>
        </p:blipFill>
        <p:spPr>
          <a:xfrm>
            <a:off x="1805217" y="1905000"/>
            <a:ext cx="8581565" cy="453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9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69D6B3-E657-629D-65F5-C16FABD5BA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03" t="15505" r="30548" b="10562"/>
          <a:stretch/>
        </p:blipFill>
        <p:spPr>
          <a:xfrm>
            <a:off x="1802296" y="615043"/>
            <a:ext cx="6705600" cy="562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1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CED992-017A-F2A0-838B-4C996DF77F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11" t="13519" r="13930" b="42498"/>
          <a:stretch/>
        </p:blipFill>
        <p:spPr>
          <a:xfrm>
            <a:off x="1166191" y="1475961"/>
            <a:ext cx="10477048" cy="390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08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614D56-CCA0-15CA-85E1-D23F22717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12" t="22973" r="16704" b="10846"/>
          <a:stretch/>
        </p:blipFill>
        <p:spPr>
          <a:xfrm>
            <a:off x="1040544" y="469259"/>
            <a:ext cx="10110912" cy="591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90A9A8-E29B-AA0B-A22F-8BC757D5A5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6" t="15652" b="10338"/>
          <a:stretch/>
        </p:blipFill>
        <p:spPr>
          <a:xfrm>
            <a:off x="1239078" y="1431235"/>
            <a:ext cx="9713843" cy="50755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7612DB-8DF0-6BB5-D988-F8028CD035BB}"/>
              </a:ext>
            </a:extLst>
          </p:cNvPr>
          <p:cNvSpPr txBox="1"/>
          <p:nvPr/>
        </p:nvSpPr>
        <p:spPr>
          <a:xfrm>
            <a:off x="1709530" y="675861"/>
            <a:ext cx="7733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u="sng" dirty="0"/>
              <a:t>CREATING MASTER TABLE FOR TABLEAU</a:t>
            </a:r>
          </a:p>
        </p:txBody>
      </p:sp>
    </p:spTree>
    <p:extLst>
      <p:ext uri="{BB962C8B-B14F-4D97-AF65-F5344CB8AC3E}">
        <p14:creationId xmlns:p14="http://schemas.microsoft.com/office/powerpoint/2010/main" val="4021662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483D9F-BC57-29EB-C8CE-340C1EF9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30" y="83662"/>
            <a:ext cx="11900340" cy="66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4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9C948-42FB-679C-D3E2-E51837E19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TASK: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F73BB-44E4-A66D-5837-FE40B975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038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sz="3600" dirty="0"/>
              <a:t>Scrape data from professional networking platform </a:t>
            </a:r>
            <a:r>
              <a:rPr lang="en-US" sz="3600" dirty="0" err="1">
                <a:solidFill>
                  <a:srgbClr val="EB5757"/>
                </a:solidFill>
                <a:effectLst/>
                <a:latin typeface="SFMono-Regular"/>
              </a:rPr>
              <a:t>Linkedin</a:t>
            </a:r>
            <a:r>
              <a:rPr lang="en-US" sz="3600" dirty="0"/>
              <a:t> using python library called </a:t>
            </a:r>
            <a:r>
              <a:rPr lang="en-US" sz="3600" dirty="0" err="1"/>
              <a:t>Beautifulsoup</a:t>
            </a:r>
            <a:r>
              <a:rPr lang="en-US" sz="3600" dirty="0"/>
              <a:t> (or similar) and collate information in the given format and make tables using the data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8393BC-CDE9-7786-B786-BE0279193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90493" y="5212197"/>
            <a:ext cx="1295400" cy="1295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6CDE98-B50E-E89B-AE69-0C003C85CB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12265" y="5150126"/>
            <a:ext cx="1295400" cy="14195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19E66D-35B7-DD7C-DA32-69922CE1A2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956769" y="5161744"/>
            <a:ext cx="1295400" cy="1293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0C8A66-4BBB-6E20-2974-E2411B3E19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813790" y="5150125"/>
            <a:ext cx="1280889" cy="128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C1D9-9BC3-22AE-8E0C-765F519B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23" y="624110"/>
            <a:ext cx="9848090" cy="1280890"/>
          </a:xfrm>
        </p:spPr>
        <p:txBody>
          <a:bodyPr/>
          <a:lstStyle/>
          <a:p>
            <a:r>
              <a:rPr lang="en-IN" b="1" u="sng" dirty="0"/>
              <a:t>STEP 1 – WEB SCRAPPING USING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89C1A-5D7A-37D6-234A-C82B70889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77" y="1497496"/>
            <a:ext cx="8915400" cy="4100290"/>
          </a:xfrm>
        </p:spPr>
        <p:txBody>
          <a:bodyPr>
            <a:normAutofit fontScale="92500" lnSpcReduction="10000"/>
          </a:bodyPr>
          <a:lstStyle/>
          <a:p>
            <a:r>
              <a:rPr lang="en-IN" sz="2800" b="1" u="sng" dirty="0"/>
              <a:t>LIBRARIES USED: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1. PANDAS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2. BEAUTIFULSOUP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3. SELENIUM</a:t>
            </a:r>
          </a:p>
          <a:p>
            <a:endParaRPr lang="en-IN" sz="2800" dirty="0"/>
          </a:p>
          <a:p>
            <a:r>
              <a:rPr lang="en-IN" sz="2800" b="1" u="sng" dirty="0"/>
              <a:t>REFERENCES USED: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1. </a:t>
            </a:r>
            <a:r>
              <a:rPr lang="en-IN" sz="2800" dirty="0">
                <a:effectLst/>
                <a:hlinkClick r:id="rId2"/>
              </a:rPr>
              <a:t>https://pypi.org/project/beautifulsoup4/</a:t>
            </a:r>
            <a:endParaRPr lang="en-IN" sz="2800" dirty="0">
              <a:effectLst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2. </a:t>
            </a:r>
            <a:r>
              <a:rPr lang="en-IN" sz="2800" dirty="0">
                <a:effectLst/>
                <a:hlinkClick r:id="rId3"/>
              </a:rPr>
              <a:t>https://beautiful-soup-4.readthedocs.io/en/latest/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6733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510F39-E5DA-73FC-CF23-EE64AD5F11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52" t="26609" r="48805" b="42992"/>
          <a:stretch/>
        </p:blipFill>
        <p:spPr>
          <a:xfrm>
            <a:off x="1119134" y="1452838"/>
            <a:ext cx="9953731" cy="395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6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A448CE-176D-58A9-0A8B-AD3DD9AC2E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4" t="24641" r="29892" b="25398"/>
          <a:stretch/>
        </p:blipFill>
        <p:spPr>
          <a:xfrm>
            <a:off x="576927" y="1378226"/>
            <a:ext cx="11038146" cy="49033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C36F49-DC7C-1199-52ED-3D64400F42EF}"/>
              </a:ext>
            </a:extLst>
          </p:cNvPr>
          <p:cNvSpPr/>
          <p:nvPr/>
        </p:nvSpPr>
        <p:spPr>
          <a:xfrm>
            <a:off x="4081670" y="3829878"/>
            <a:ext cx="2584173" cy="172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9BE0C7-4E0E-B04B-1AD3-49C5BDB5B05C}"/>
              </a:ext>
            </a:extLst>
          </p:cNvPr>
          <p:cNvSpPr/>
          <p:nvPr/>
        </p:nvSpPr>
        <p:spPr>
          <a:xfrm>
            <a:off x="4234069" y="4061792"/>
            <a:ext cx="2584173" cy="172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00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98FDF3-23A1-463C-5901-36544FEA5B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78" t="33615" r="60435" b="34292"/>
          <a:stretch/>
        </p:blipFill>
        <p:spPr>
          <a:xfrm>
            <a:off x="1986232" y="636103"/>
            <a:ext cx="8219536" cy="477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0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462BE8-B418-6C86-3762-B172A3670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254" t="23755" r="23244" b="12370"/>
          <a:stretch/>
        </p:blipFill>
        <p:spPr>
          <a:xfrm>
            <a:off x="1789043" y="771939"/>
            <a:ext cx="9692660" cy="5314121"/>
          </a:xfrm>
        </p:spPr>
      </p:pic>
    </p:spTree>
    <p:extLst>
      <p:ext uri="{BB962C8B-B14F-4D97-AF65-F5344CB8AC3E}">
        <p14:creationId xmlns:p14="http://schemas.microsoft.com/office/powerpoint/2010/main" val="3670404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FC803F-D448-37CC-ED19-E46C6DD8AC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84" t="24142" r="9892" b="27766"/>
          <a:stretch/>
        </p:blipFill>
        <p:spPr>
          <a:xfrm>
            <a:off x="455799" y="1408713"/>
            <a:ext cx="10927820" cy="404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10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A6E6BF-05A1-1530-CE4F-1503CA1675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74" t="22402" r="19239" b="11865"/>
          <a:stretch/>
        </p:blipFill>
        <p:spPr>
          <a:xfrm>
            <a:off x="1139685" y="927652"/>
            <a:ext cx="10108329" cy="544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417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182</TotalTime>
  <Words>124</Words>
  <Application>Microsoft Office PowerPoint</Application>
  <PresentationFormat>Widescreen</PresentationFormat>
  <Paragraphs>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Baskerville Old Face</vt:lpstr>
      <vt:lpstr>Century Gothic</vt:lpstr>
      <vt:lpstr>SFMono-Regular</vt:lpstr>
      <vt:lpstr>Wingdings</vt:lpstr>
      <vt:lpstr>Wingdings 3</vt:lpstr>
      <vt:lpstr>Wisp</vt:lpstr>
      <vt:lpstr>LINKEDIN JOB ANALYSIS</vt:lpstr>
      <vt:lpstr>TASK:</vt:lpstr>
      <vt:lpstr>STEP 1 – WEB SCRAPPING USING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FINALLY MAKING A TABLE FROM LISTS USING PANDAS</vt:lpstr>
      <vt:lpstr>STEP 2 – USING MS SQL FOR TABLE CREATION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LINKEDIN JOB ANALYSIS</dc:title>
  <dc:creator>nikitaparekh00@gmail.com</dc:creator>
  <cp:lastModifiedBy>nikitaparekh00@gmail.com</cp:lastModifiedBy>
  <cp:revision>1</cp:revision>
  <dcterms:created xsi:type="dcterms:W3CDTF">2022-09-12T11:08:09Z</dcterms:created>
  <dcterms:modified xsi:type="dcterms:W3CDTF">2022-09-12T14:10:53Z</dcterms:modified>
</cp:coreProperties>
</file>