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2a78dc44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2a78dc44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2a78dc44_3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2a78dc44_3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32a78dc44_3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32a78dc44_3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2a78dc44_3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32a78dc44_3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32a78dc44_3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32a78dc44_3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2a78dc44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32a78dc44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32a78dc44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32a78dc44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32a78dc44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32a78dc44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2a78dc44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32a78dc44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32a78dc44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32a78dc44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32a78dc4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32a78dc4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2a78dc44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32a78dc44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32a78dc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32a78dc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32a78d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32a78d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32a78dc44_3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32a78dc44_3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32a78dc44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32a78dc4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2a78dc4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2a78dc4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32a78dc44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32a78dc44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2a78dc44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32a78dc44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32a78dc44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32a78dc44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32a78dc44_3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32a78dc44_3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2a78dc44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32a78dc44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48200" y="1578400"/>
            <a:ext cx="5671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00"/>
              <a:t>IMDB DataSet Analysis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510425" y="2893600"/>
            <a:ext cx="50442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  Deepthi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EJ 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Hritik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Sandhya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480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Movies with highest Gross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275"/>
            <a:ext cx="8839201" cy="36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297500" y="482275"/>
            <a:ext cx="672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MetaScore of Top Rated Movies</a:t>
            </a:r>
            <a:endParaRPr sz="2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075"/>
            <a:ext cx="8925825" cy="35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297500" y="482275"/>
            <a:ext cx="672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/>
              <a:t>Release Year of Mostly </a:t>
            </a:r>
            <a:r>
              <a:rPr lang="en-GB" sz="2440"/>
              <a:t>Occurred</a:t>
            </a:r>
            <a:r>
              <a:rPr lang="en-GB" sz="2440"/>
              <a:t> Directors</a:t>
            </a:r>
            <a:endParaRPr sz="244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075"/>
            <a:ext cx="8839199" cy="3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297500" y="482275"/>
            <a:ext cx="672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Mostly </a:t>
            </a:r>
            <a:r>
              <a:rPr lang="en-GB" sz="2740"/>
              <a:t>Occurred</a:t>
            </a:r>
            <a:r>
              <a:rPr lang="en-GB" sz="2740"/>
              <a:t> Directors and Gross Amount Collected</a:t>
            </a:r>
            <a:endParaRPr sz="274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075"/>
            <a:ext cx="8839199" cy="35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297500" y="482275"/>
            <a:ext cx="672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40"/>
              <a:t>Actors and Their Movie Counts</a:t>
            </a:r>
            <a:endParaRPr sz="314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075"/>
            <a:ext cx="8832675" cy="3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39025" y="605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Genres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3000"/>
            <a:ext cx="8839201" cy="32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59125" y="595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Duration of Movies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3475"/>
            <a:ext cx="8839199" cy="3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59150" y="525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Certificates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667625"/>
            <a:ext cx="8839201" cy="29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7800" y="585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Stars with most </a:t>
            </a:r>
            <a:r>
              <a:rPr lang="en-GB"/>
              <a:t>occurrences</a:t>
            </a:r>
            <a:r>
              <a:rPr lang="en-GB"/>
              <a:t> in movies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875"/>
            <a:ext cx="8839199" cy="36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79225" y="565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Appearances Of Stars in Top voted movies 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800"/>
            <a:ext cx="8839199" cy="3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your favourite movie?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25" y="500275"/>
            <a:ext cx="6648250" cy="44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0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33"/>
              <a:t>Drama is the most loved genre.</a:t>
            </a:r>
            <a:endParaRPr sz="1933"/>
          </a:p>
          <a:p>
            <a:pPr indent="-3390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713"/>
              <a:buAutoNum type="arabicPeriod"/>
            </a:pPr>
            <a:r>
              <a:rPr lang="en-GB" sz="193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Older films tend to have higher ratings IMDB_score and Meta_score.</a:t>
            </a:r>
            <a:endParaRPr sz="193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4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93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Negative correlation between IMDB_rating and Meta_score.</a:t>
            </a:r>
            <a:endParaRPr sz="193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4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93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Despite Shawshank redemption being the highly rated movie, it’s gross collection is too low.</a:t>
            </a:r>
            <a:endParaRPr sz="193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2"/>
              <a:t>Based on the analysis, we can conclude that there are lot of parameters to consider while measuring success of a movie. For some movies, total vote count becomes important while for some gross collection is an important </a:t>
            </a:r>
            <a:r>
              <a:rPr lang="en-GB" sz="1822"/>
              <a:t>parameter. Same is the case with the presence of different actors and directors in a movie. Presence of certain actors and directors dont decide fate of the movie.</a:t>
            </a:r>
            <a:r>
              <a:rPr lang="en-GB" sz="1827">
                <a:solidFill>
                  <a:srgbClr val="000000"/>
                </a:solidFill>
                <a:highlight>
                  <a:schemeClr val="lt1"/>
                </a:highlight>
              </a:rPr>
              <a:t>Shawshank Redemption: Movie with highest votes does not have mostly occurred director or actor.</a:t>
            </a:r>
            <a:endParaRPr sz="182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727800" y="1746750"/>
            <a:ext cx="76884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THANK YOU!</a:t>
            </a:r>
            <a:endParaRPr sz="6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To analyse the perception of  different movies across </a:t>
            </a:r>
            <a:r>
              <a:rPr b="1" lang="en-GB" sz="1600"/>
              <a:t>genres</a:t>
            </a:r>
            <a:r>
              <a:rPr b="1" lang="en-GB" sz="1600"/>
              <a:t> by analysing their rating, metascore, gross amount etc.</a:t>
            </a:r>
            <a:endParaRPr b="1" sz="1600"/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To identify top actors and top directors loved by audience.</a:t>
            </a:r>
            <a:endParaRPr b="1" sz="1600"/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To find insightful informations using data visualization.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IMDB Movies dataset : https://www.kaggle.com/datasets/harshitshankhdhar/imdb-dataset-of-top-1000-movies-and-tv-shows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Shape of </a:t>
            </a:r>
            <a:r>
              <a:rPr b="1" lang="en-GB" sz="1600"/>
              <a:t>dataset 1000x16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Total 16 columns 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Average runtime is 122 min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202 unique genres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18750" y="2296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Column names along with there data types before and after cleaning are shown</a:t>
            </a:r>
            <a:endParaRPr b="1" sz="16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50" y="1235088"/>
            <a:ext cx="2286000" cy="3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125" y="1241375"/>
            <a:ext cx="2305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5" y="531550"/>
            <a:ext cx="7971975" cy="397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5" y="578450"/>
            <a:ext cx="6304350" cy="41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525" y="578450"/>
            <a:ext cx="1447800" cy="36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297500" y="482275"/>
            <a:ext cx="672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Top Voted Movies</a:t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177675"/>
            <a:ext cx="8734425" cy="3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556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Gross by top rated Movies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250"/>
            <a:ext cx="8362950" cy="37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