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7" r:id="rId13"/>
    <p:sldId id="268" r:id="rId14"/>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54" d="100"/>
          <a:sy n="54" d="100"/>
        </p:scale>
        <p:origin x="77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7AB7BC66-3151-43CC-B1E7-BB4022A5751E}" type="datetimeFigureOut">
              <a:rPr lang="en-IN" smtClean="0"/>
              <a:t>29-01-2024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AA85BD8B-C1F6-42F5-871A-945F417E0D7C}" type="slidenum">
              <a:rPr lang="en-IN" smtClean="0"/>
              <a:t>‹#›</a:t>
            </a:fld>
            <a:endParaRPr lang="en-IN"/>
          </a:p>
        </p:txBody>
      </p:sp>
    </p:spTree>
    <p:extLst>
      <p:ext uri="{BB962C8B-B14F-4D97-AF65-F5344CB8AC3E}">
        <p14:creationId xmlns:p14="http://schemas.microsoft.com/office/powerpoint/2010/main" val="161107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85BD8B-C1F6-42F5-871A-945F417E0D7C}" type="slidenum">
              <a:rPr lang="en-IN" smtClean="0"/>
              <a:t>2</a:t>
            </a:fld>
            <a:endParaRPr lang="en-IN"/>
          </a:p>
        </p:txBody>
      </p:sp>
    </p:spTree>
    <p:extLst>
      <p:ext uri="{BB962C8B-B14F-4D97-AF65-F5344CB8AC3E}">
        <p14:creationId xmlns:p14="http://schemas.microsoft.com/office/powerpoint/2010/main" val="3249920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800" b="1" i="0">
                <a:solidFill>
                  <a:srgbClr val="F1BE57"/>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200" b="1" i="0">
                <a:solidFill>
                  <a:srgbClr val="F1BE57"/>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F1BE57"/>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1" i="0">
                <a:solidFill>
                  <a:srgbClr val="F1BE57"/>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52E45"/>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28700" y="2902624"/>
            <a:ext cx="6515099" cy="1114424"/>
          </a:xfrm>
          <a:prstGeom prst="rect">
            <a:avLst/>
          </a:prstGeom>
        </p:spPr>
      </p:pic>
      <p:pic>
        <p:nvPicPr>
          <p:cNvPr id="18" name="bg object 18"/>
          <p:cNvPicPr/>
          <p:nvPr/>
        </p:nvPicPr>
        <p:blipFill>
          <a:blip r:embed="rId3" cstate="print"/>
          <a:stretch>
            <a:fillRect/>
          </a:stretch>
        </p:blipFill>
        <p:spPr>
          <a:xfrm>
            <a:off x="1125711" y="6106397"/>
            <a:ext cx="6324599" cy="400049"/>
          </a:xfrm>
          <a:prstGeom prst="rect">
            <a:avLst/>
          </a:prstGeom>
        </p:spPr>
      </p:pic>
      <p:pic>
        <p:nvPicPr>
          <p:cNvPr id="19" name="bg object 19"/>
          <p:cNvPicPr/>
          <p:nvPr/>
        </p:nvPicPr>
        <p:blipFill>
          <a:blip r:embed="rId4" cstate="print"/>
          <a:stretch>
            <a:fillRect/>
          </a:stretch>
        </p:blipFill>
        <p:spPr>
          <a:xfrm>
            <a:off x="2585693" y="8664526"/>
            <a:ext cx="3476624" cy="590549"/>
          </a:xfrm>
          <a:prstGeom prst="rect">
            <a:avLst/>
          </a:prstGeom>
        </p:spPr>
      </p:pic>
      <p:sp>
        <p:nvSpPr>
          <p:cNvPr id="20" name="bg object 20"/>
          <p:cNvSpPr/>
          <p:nvPr/>
        </p:nvSpPr>
        <p:spPr>
          <a:xfrm>
            <a:off x="3834830" y="4612025"/>
            <a:ext cx="904875" cy="904875"/>
          </a:xfrm>
          <a:custGeom>
            <a:avLst/>
            <a:gdLst/>
            <a:ahLst/>
            <a:cxnLst/>
            <a:rect l="l" t="t" r="r" b="b"/>
            <a:pathLst>
              <a:path w="904875" h="904875">
                <a:moveTo>
                  <a:pt x="452388" y="0"/>
                </a:moveTo>
                <a:lnTo>
                  <a:pt x="496730" y="2178"/>
                </a:lnTo>
                <a:lnTo>
                  <a:pt x="540644" y="8692"/>
                </a:lnTo>
                <a:lnTo>
                  <a:pt x="583709" y="19479"/>
                </a:lnTo>
                <a:lnTo>
                  <a:pt x="625509" y="34436"/>
                </a:lnTo>
                <a:lnTo>
                  <a:pt x="665642" y="53417"/>
                </a:lnTo>
                <a:lnTo>
                  <a:pt x="703721" y="76241"/>
                </a:lnTo>
                <a:lnTo>
                  <a:pt x="739380" y="102687"/>
                </a:lnTo>
                <a:lnTo>
                  <a:pt x="772275" y="132501"/>
                </a:lnTo>
                <a:lnTo>
                  <a:pt x="802089" y="165396"/>
                </a:lnTo>
                <a:lnTo>
                  <a:pt x="828535" y="201054"/>
                </a:lnTo>
                <a:lnTo>
                  <a:pt x="851359" y="239133"/>
                </a:lnTo>
                <a:lnTo>
                  <a:pt x="870340" y="279266"/>
                </a:lnTo>
                <a:lnTo>
                  <a:pt x="885296" y="321066"/>
                </a:lnTo>
                <a:lnTo>
                  <a:pt x="896084" y="364131"/>
                </a:lnTo>
                <a:lnTo>
                  <a:pt x="902598" y="408046"/>
                </a:lnTo>
                <a:lnTo>
                  <a:pt x="904776" y="452388"/>
                </a:lnTo>
                <a:lnTo>
                  <a:pt x="904640" y="463493"/>
                </a:lnTo>
                <a:lnTo>
                  <a:pt x="901374" y="507768"/>
                </a:lnTo>
                <a:lnTo>
                  <a:pt x="893784" y="551510"/>
                </a:lnTo>
                <a:lnTo>
                  <a:pt x="881942" y="594297"/>
                </a:lnTo>
                <a:lnTo>
                  <a:pt x="865964" y="635717"/>
                </a:lnTo>
                <a:lnTo>
                  <a:pt x="846003" y="675372"/>
                </a:lnTo>
                <a:lnTo>
                  <a:pt x="822252" y="712880"/>
                </a:lnTo>
                <a:lnTo>
                  <a:pt x="794938" y="747878"/>
                </a:lnTo>
                <a:lnTo>
                  <a:pt x="764326" y="780031"/>
                </a:lnTo>
                <a:lnTo>
                  <a:pt x="730709" y="809029"/>
                </a:lnTo>
                <a:lnTo>
                  <a:pt x="694412" y="834592"/>
                </a:lnTo>
                <a:lnTo>
                  <a:pt x="655784" y="856474"/>
                </a:lnTo>
                <a:lnTo>
                  <a:pt x="615197" y="874464"/>
                </a:lnTo>
                <a:lnTo>
                  <a:pt x="573042" y="888390"/>
                </a:lnTo>
                <a:lnTo>
                  <a:pt x="529726" y="898117"/>
                </a:lnTo>
                <a:lnTo>
                  <a:pt x="485664" y="903551"/>
                </a:lnTo>
                <a:lnTo>
                  <a:pt x="452388" y="904776"/>
                </a:lnTo>
                <a:lnTo>
                  <a:pt x="441282" y="904640"/>
                </a:lnTo>
                <a:lnTo>
                  <a:pt x="397007" y="901374"/>
                </a:lnTo>
                <a:lnTo>
                  <a:pt x="353266" y="893784"/>
                </a:lnTo>
                <a:lnTo>
                  <a:pt x="310479" y="881942"/>
                </a:lnTo>
                <a:lnTo>
                  <a:pt x="269058" y="865964"/>
                </a:lnTo>
                <a:lnTo>
                  <a:pt x="229403" y="846003"/>
                </a:lnTo>
                <a:lnTo>
                  <a:pt x="191896" y="822252"/>
                </a:lnTo>
                <a:lnTo>
                  <a:pt x="156897" y="794938"/>
                </a:lnTo>
                <a:lnTo>
                  <a:pt x="124744" y="764326"/>
                </a:lnTo>
                <a:lnTo>
                  <a:pt x="95747" y="730709"/>
                </a:lnTo>
                <a:lnTo>
                  <a:pt x="70184" y="694412"/>
                </a:lnTo>
                <a:lnTo>
                  <a:pt x="48302" y="655784"/>
                </a:lnTo>
                <a:lnTo>
                  <a:pt x="30311" y="615197"/>
                </a:lnTo>
                <a:lnTo>
                  <a:pt x="16386" y="573042"/>
                </a:lnTo>
                <a:lnTo>
                  <a:pt x="6659" y="529726"/>
                </a:lnTo>
                <a:lnTo>
                  <a:pt x="1225" y="485664"/>
                </a:lnTo>
                <a:lnTo>
                  <a:pt x="0" y="452388"/>
                </a:lnTo>
                <a:lnTo>
                  <a:pt x="136" y="441282"/>
                </a:lnTo>
                <a:lnTo>
                  <a:pt x="3402" y="397007"/>
                </a:lnTo>
                <a:lnTo>
                  <a:pt x="10992" y="353266"/>
                </a:lnTo>
                <a:lnTo>
                  <a:pt x="22833" y="310479"/>
                </a:lnTo>
                <a:lnTo>
                  <a:pt x="38811" y="269058"/>
                </a:lnTo>
                <a:lnTo>
                  <a:pt x="58772" y="229403"/>
                </a:lnTo>
                <a:lnTo>
                  <a:pt x="82524" y="191896"/>
                </a:lnTo>
                <a:lnTo>
                  <a:pt x="109837" y="156897"/>
                </a:lnTo>
                <a:lnTo>
                  <a:pt x="140450" y="124744"/>
                </a:lnTo>
                <a:lnTo>
                  <a:pt x="174067" y="95747"/>
                </a:lnTo>
                <a:lnTo>
                  <a:pt x="210364" y="70184"/>
                </a:lnTo>
                <a:lnTo>
                  <a:pt x="248992" y="48302"/>
                </a:lnTo>
                <a:lnTo>
                  <a:pt x="289579" y="30311"/>
                </a:lnTo>
                <a:lnTo>
                  <a:pt x="331733" y="16386"/>
                </a:lnTo>
                <a:lnTo>
                  <a:pt x="375050" y="6659"/>
                </a:lnTo>
                <a:lnTo>
                  <a:pt x="419111" y="1225"/>
                </a:lnTo>
                <a:lnTo>
                  <a:pt x="452388" y="0"/>
                </a:lnTo>
                <a:close/>
              </a:path>
            </a:pathLst>
          </a:custGeom>
          <a:ln w="47722">
            <a:solidFill>
              <a:srgbClr val="FFFFFF"/>
            </a:solidFill>
          </a:ln>
        </p:spPr>
        <p:txBody>
          <a:bodyPr wrap="square" lIns="0" tIns="0" rIns="0" bIns="0" rtlCol="0"/>
          <a:lstStyle/>
          <a:p>
            <a:endParaRPr/>
          </a:p>
        </p:txBody>
      </p:sp>
      <p:sp>
        <p:nvSpPr>
          <p:cNvPr id="21" name="bg object 21"/>
          <p:cNvSpPr/>
          <p:nvPr/>
        </p:nvSpPr>
        <p:spPr>
          <a:xfrm>
            <a:off x="4077955" y="4860708"/>
            <a:ext cx="419100" cy="407670"/>
          </a:xfrm>
          <a:custGeom>
            <a:avLst/>
            <a:gdLst/>
            <a:ahLst/>
            <a:cxnLst/>
            <a:rect l="l" t="t" r="r" b="b"/>
            <a:pathLst>
              <a:path w="419100" h="407670">
                <a:moveTo>
                  <a:pt x="209263" y="0"/>
                </a:moveTo>
                <a:lnTo>
                  <a:pt x="209263" y="407197"/>
                </a:lnTo>
              </a:path>
              <a:path w="419100" h="407670">
                <a:moveTo>
                  <a:pt x="180834" y="113288"/>
                </a:moveTo>
                <a:lnTo>
                  <a:pt x="237692" y="113288"/>
                </a:lnTo>
              </a:path>
              <a:path w="419100" h="407670">
                <a:moveTo>
                  <a:pt x="390311" y="0"/>
                </a:moveTo>
                <a:lnTo>
                  <a:pt x="390311" y="407197"/>
                </a:lnTo>
              </a:path>
              <a:path w="419100" h="407670">
                <a:moveTo>
                  <a:pt x="361881" y="203705"/>
                </a:moveTo>
                <a:lnTo>
                  <a:pt x="418526" y="203705"/>
                </a:lnTo>
              </a:path>
              <a:path w="419100" h="407670">
                <a:moveTo>
                  <a:pt x="28215" y="0"/>
                </a:moveTo>
                <a:lnTo>
                  <a:pt x="28215" y="407197"/>
                </a:lnTo>
              </a:path>
              <a:path w="419100" h="407670">
                <a:moveTo>
                  <a:pt x="0" y="294122"/>
                </a:moveTo>
                <a:lnTo>
                  <a:pt x="56644" y="294122"/>
                </a:lnTo>
              </a:path>
            </a:pathLst>
          </a:custGeom>
          <a:ln w="37701">
            <a:solidFill>
              <a:srgbClr val="FFFFFF"/>
            </a:solidFill>
          </a:ln>
        </p:spPr>
        <p:txBody>
          <a:bodyPr wrap="square" lIns="0" tIns="0" rIns="0" bIns="0" rtlCol="0"/>
          <a:lstStyle/>
          <a:p>
            <a:endParaRPr/>
          </a:p>
        </p:txBody>
      </p:sp>
      <p:sp>
        <p:nvSpPr>
          <p:cNvPr id="22" name="bg object 22"/>
          <p:cNvSpPr/>
          <p:nvPr/>
        </p:nvSpPr>
        <p:spPr>
          <a:xfrm>
            <a:off x="3864851" y="3891012"/>
            <a:ext cx="833119" cy="2207895"/>
          </a:xfrm>
          <a:custGeom>
            <a:avLst/>
            <a:gdLst/>
            <a:ahLst/>
            <a:cxnLst/>
            <a:rect l="l" t="t" r="r" b="b"/>
            <a:pathLst>
              <a:path w="833120" h="2207895">
                <a:moveTo>
                  <a:pt x="827151" y="1663954"/>
                </a:moveTo>
                <a:lnTo>
                  <a:pt x="555155" y="1663954"/>
                </a:lnTo>
                <a:lnTo>
                  <a:pt x="555155" y="1518221"/>
                </a:lnTo>
                <a:lnTo>
                  <a:pt x="275717" y="1518221"/>
                </a:lnTo>
                <a:lnTo>
                  <a:pt x="275717" y="1663954"/>
                </a:lnTo>
                <a:lnTo>
                  <a:pt x="0" y="1663954"/>
                </a:lnTo>
                <a:lnTo>
                  <a:pt x="409498" y="2207514"/>
                </a:lnTo>
                <a:lnTo>
                  <a:pt x="421373" y="2207514"/>
                </a:lnTo>
                <a:lnTo>
                  <a:pt x="827151" y="1668894"/>
                </a:lnTo>
                <a:lnTo>
                  <a:pt x="827151" y="1663954"/>
                </a:lnTo>
                <a:close/>
              </a:path>
              <a:path w="833120" h="2207895">
                <a:moveTo>
                  <a:pt x="833018" y="145732"/>
                </a:moveTo>
                <a:lnTo>
                  <a:pt x="561022" y="145732"/>
                </a:lnTo>
                <a:lnTo>
                  <a:pt x="561022" y="0"/>
                </a:lnTo>
                <a:lnTo>
                  <a:pt x="281584" y="0"/>
                </a:lnTo>
                <a:lnTo>
                  <a:pt x="281584" y="145732"/>
                </a:lnTo>
                <a:lnTo>
                  <a:pt x="5867" y="145732"/>
                </a:lnTo>
                <a:lnTo>
                  <a:pt x="415366" y="689292"/>
                </a:lnTo>
                <a:lnTo>
                  <a:pt x="427240" y="689292"/>
                </a:lnTo>
                <a:lnTo>
                  <a:pt x="833018" y="150672"/>
                </a:lnTo>
                <a:lnTo>
                  <a:pt x="833018" y="145732"/>
                </a:lnTo>
                <a:close/>
              </a:path>
            </a:pathLst>
          </a:custGeom>
          <a:solidFill>
            <a:srgbClr val="7761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F1BE57"/>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52E45"/>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28700" y="1339830"/>
            <a:ext cx="7610474" cy="7610474"/>
          </a:xfrm>
          <a:prstGeom prst="rect">
            <a:avLst/>
          </a:prstGeom>
        </p:spPr>
      </p:pic>
      <p:sp>
        <p:nvSpPr>
          <p:cNvPr id="2" name="Holder 2"/>
          <p:cNvSpPr>
            <a:spLocks noGrp="1"/>
          </p:cNvSpPr>
          <p:nvPr>
            <p:ph type="title"/>
          </p:nvPr>
        </p:nvSpPr>
        <p:spPr/>
        <p:txBody>
          <a:bodyPr lIns="0" tIns="0" rIns="0" bIns="0"/>
          <a:lstStyle>
            <a:lvl1pPr>
              <a:defRPr sz="4800" b="1" i="0">
                <a:solidFill>
                  <a:srgbClr val="F1BE57"/>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52E45"/>
          </a:solidFill>
        </p:spPr>
        <p:txBody>
          <a:bodyPr wrap="square" lIns="0" tIns="0" rIns="0" bIns="0" rtlCol="0"/>
          <a:lstStyle/>
          <a:p>
            <a:endParaRPr/>
          </a:p>
        </p:txBody>
      </p:sp>
      <p:sp>
        <p:nvSpPr>
          <p:cNvPr id="2" name="Holder 2"/>
          <p:cNvSpPr>
            <a:spLocks noGrp="1"/>
          </p:cNvSpPr>
          <p:nvPr>
            <p:ph type="title"/>
          </p:nvPr>
        </p:nvSpPr>
        <p:spPr>
          <a:xfrm>
            <a:off x="1016000" y="926465"/>
            <a:ext cx="10570845" cy="756923"/>
          </a:xfrm>
          <a:prstGeom prst="rect">
            <a:avLst/>
          </a:prstGeom>
        </p:spPr>
        <p:txBody>
          <a:bodyPr wrap="square" lIns="0" tIns="0" rIns="0" bIns="0">
            <a:spAutoFit/>
          </a:bodyPr>
          <a:lstStyle>
            <a:lvl1pPr>
              <a:defRPr sz="4800" b="1" i="0">
                <a:solidFill>
                  <a:srgbClr val="F1BE57"/>
                </a:solidFill>
                <a:latin typeface="Arial"/>
                <a:cs typeface="Arial"/>
              </a:defRPr>
            </a:lvl1pPr>
          </a:lstStyle>
          <a:p>
            <a:endParaRPr/>
          </a:p>
        </p:txBody>
      </p:sp>
      <p:sp>
        <p:nvSpPr>
          <p:cNvPr id="3" name="Holder 3"/>
          <p:cNvSpPr>
            <a:spLocks noGrp="1"/>
          </p:cNvSpPr>
          <p:nvPr>
            <p:ph type="body" idx="1"/>
          </p:nvPr>
        </p:nvSpPr>
        <p:spPr>
          <a:xfrm>
            <a:off x="1016000" y="5046839"/>
            <a:ext cx="16256000" cy="3056254"/>
          </a:xfrm>
          <a:prstGeom prst="rect">
            <a:avLst/>
          </a:prstGeom>
        </p:spPr>
        <p:txBody>
          <a:bodyPr wrap="square" lIns="0" tIns="0" rIns="0" bIns="0">
            <a:spAutoFit/>
          </a:bodyPr>
          <a:lstStyle>
            <a:lvl1pPr>
              <a:defRPr sz="3200" b="1" i="0">
                <a:solidFill>
                  <a:srgbClr val="F1BE57"/>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ldimeolaalfarisy/Food-Delivery-Time-Predi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a.me/6287873756695" TargetMode="External"/><Relationship Id="rId7" Type="http://schemas.openxmlformats.org/officeDocument/2006/relationships/hyperlink" Target="https://www.linkedin.com/in/aldimeolaa/" TargetMode="Externa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mailto:aldimeolaalfarisy@yahoo.com" TargetMode="External"/><Relationship Id="rId4" Type="http://schemas.openxmlformats.org/officeDocument/2006/relationships/image" Target="../media/image26.png"/><Relationship Id="rId9" Type="http://schemas.openxmlformats.org/officeDocument/2006/relationships/hyperlink" Target="mailto:foood@yahoo.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72400" y="1562100"/>
            <a:ext cx="8364220" cy="2200667"/>
          </a:xfrm>
          <a:prstGeom prst="rect">
            <a:avLst/>
          </a:prstGeom>
          <a:effectLst>
            <a:softEdge rad="12700"/>
          </a:effectLst>
        </p:spPr>
        <p:txBody>
          <a:bodyPr vert="horz" wrap="square" lIns="0" tIns="12700" rIns="0" bIns="0" rtlCol="0">
            <a:spAutoFit/>
          </a:bodyPr>
          <a:lstStyle/>
          <a:p>
            <a:pPr marL="12700" marR="5080">
              <a:lnSpc>
                <a:spcPct val="116199"/>
              </a:lnSpc>
              <a:spcBef>
                <a:spcPts val="100"/>
              </a:spcBef>
            </a:pPr>
            <a:r>
              <a:rPr sz="6400" spc="415" dirty="0">
                <a:latin typeface="Trebuchet MS"/>
                <a:cs typeface="Trebuchet MS"/>
              </a:rPr>
              <a:t>Food</a:t>
            </a:r>
            <a:r>
              <a:rPr sz="6400" spc="55" dirty="0">
                <a:latin typeface="Trebuchet MS"/>
                <a:cs typeface="Trebuchet MS"/>
              </a:rPr>
              <a:t> </a:t>
            </a:r>
            <a:r>
              <a:rPr sz="6400" spc="325" dirty="0">
                <a:latin typeface="Trebuchet MS"/>
                <a:cs typeface="Trebuchet MS"/>
              </a:rPr>
              <a:t>Delivery</a:t>
            </a:r>
            <a:r>
              <a:rPr sz="6400" spc="55" dirty="0">
                <a:latin typeface="Trebuchet MS"/>
                <a:cs typeface="Trebuchet MS"/>
              </a:rPr>
              <a:t> </a:t>
            </a:r>
            <a:r>
              <a:rPr sz="6400" spc="190" dirty="0">
                <a:latin typeface="Trebuchet MS"/>
                <a:cs typeface="Trebuchet MS"/>
              </a:rPr>
              <a:t>Time </a:t>
            </a:r>
            <a:r>
              <a:rPr sz="6400" spc="245" dirty="0">
                <a:latin typeface="Trebuchet MS"/>
                <a:cs typeface="Trebuchet MS"/>
              </a:rPr>
              <a:t>Prediction</a:t>
            </a:r>
            <a:endParaRPr sz="6400" dirty="0">
              <a:latin typeface="Trebuchet MS"/>
              <a:cs typeface="Trebuchet MS"/>
            </a:endParaRPr>
          </a:p>
        </p:txBody>
      </p:sp>
      <p:sp>
        <p:nvSpPr>
          <p:cNvPr id="4" name="TextBox 3">
            <a:extLst>
              <a:ext uri="{FF2B5EF4-FFF2-40B4-BE49-F238E27FC236}">
                <a16:creationId xmlns:a16="http://schemas.microsoft.com/office/drawing/2014/main" id="{DD334C45-CCC9-BB2E-2E83-DD51B7C6A729}"/>
              </a:ext>
            </a:extLst>
          </p:cNvPr>
          <p:cNvSpPr txBox="1"/>
          <p:nvPr/>
        </p:nvSpPr>
        <p:spPr>
          <a:xfrm>
            <a:off x="11049000" y="6362700"/>
            <a:ext cx="5580380" cy="2215991"/>
          </a:xfrm>
          <a:prstGeom prst="rect">
            <a:avLst/>
          </a:prstGeom>
          <a:noFill/>
        </p:spPr>
        <p:txBody>
          <a:bodyPr wrap="square">
            <a:spAutoFit/>
          </a:bodyPr>
          <a:lstStyle/>
          <a:p>
            <a:pPr marL="285750" indent="-285750" algn="l">
              <a:buFont typeface="Wingdings" panose="05000000000000000000" pitchFamily="2" charset="2"/>
              <a:buChar char="ü"/>
            </a:pPr>
            <a:r>
              <a:rPr lang="en-IN" sz="2400" b="0" spc="-10" dirty="0">
                <a:solidFill>
                  <a:srgbClr val="F0F0F1"/>
                </a:solidFill>
                <a:latin typeface="Times New Roman" panose="02020603050405020304" pitchFamily="18" charset="0"/>
                <a:cs typeface="Times New Roman" panose="02020603050405020304" pitchFamily="18" charset="0"/>
              </a:rPr>
              <a:t>PRESENTED BY: 1.Deepali Ghumare</a:t>
            </a:r>
            <a:br>
              <a:rPr lang="en-IN" sz="2400" b="0" spc="-10" dirty="0">
                <a:solidFill>
                  <a:srgbClr val="F0F0F1"/>
                </a:solidFill>
                <a:latin typeface="Times New Roman" panose="02020603050405020304" pitchFamily="18" charset="0"/>
                <a:cs typeface="Times New Roman" panose="02020603050405020304" pitchFamily="18" charset="0"/>
              </a:rPr>
            </a:br>
            <a:r>
              <a:rPr lang="en-IN" sz="2400" b="0" spc="-10" dirty="0">
                <a:solidFill>
                  <a:srgbClr val="F0F0F1"/>
                </a:solidFill>
                <a:latin typeface="Times New Roman" panose="02020603050405020304" pitchFamily="18" charset="0"/>
                <a:cs typeface="Times New Roman" panose="02020603050405020304" pitchFamily="18" charset="0"/>
              </a:rPr>
              <a:t>                                2.Manisha Shinde</a:t>
            </a:r>
            <a:br>
              <a:rPr lang="en-IN" sz="2400" b="0" spc="-10" dirty="0">
                <a:solidFill>
                  <a:srgbClr val="F0F0F1"/>
                </a:solidFill>
                <a:latin typeface="Times New Roman" panose="02020603050405020304" pitchFamily="18" charset="0"/>
                <a:cs typeface="Times New Roman" panose="02020603050405020304" pitchFamily="18" charset="0"/>
              </a:rPr>
            </a:br>
            <a:r>
              <a:rPr lang="en-IN" sz="2400" b="0" spc="-10" dirty="0">
                <a:solidFill>
                  <a:srgbClr val="F0F0F1"/>
                </a:solidFill>
                <a:latin typeface="Times New Roman" panose="02020603050405020304" pitchFamily="18" charset="0"/>
                <a:cs typeface="Times New Roman" panose="02020603050405020304" pitchFamily="18" charset="0"/>
              </a:rPr>
              <a:t>                                3.Pallavi Kale</a:t>
            </a:r>
            <a:br>
              <a:rPr lang="en-IN" sz="2400" b="0" spc="-10" dirty="0">
                <a:solidFill>
                  <a:srgbClr val="F0F0F1"/>
                </a:solidFill>
                <a:latin typeface="Times New Roman" panose="02020603050405020304" pitchFamily="18" charset="0"/>
                <a:cs typeface="Times New Roman" panose="02020603050405020304" pitchFamily="18" charset="0"/>
              </a:rPr>
            </a:br>
            <a:r>
              <a:rPr lang="en-IN" sz="2400" b="0" spc="-10" dirty="0">
                <a:solidFill>
                  <a:srgbClr val="F0F0F1"/>
                </a:solidFill>
                <a:latin typeface="Times New Roman" panose="02020603050405020304" pitchFamily="18" charset="0"/>
                <a:cs typeface="Times New Roman" panose="02020603050405020304" pitchFamily="18" charset="0"/>
              </a:rPr>
              <a:t>                                4.Akash Satapute</a:t>
            </a:r>
            <a:br>
              <a:rPr lang="en-IN" sz="2400" b="0" spc="-10" dirty="0">
                <a:solidFill>
                  <a:srgbClr val="F0F0F1"/>
                </a:solidFill>
                <a:latin typeface="Times New Roman" panose="02020603050405020304" pitchFamily="18" charset="0"/>
                <a:cs typeface="Times New Roman" panose="02020603050405020304" pitchFamily="18" charset="0"/>
              </a:rPr>
            </a:br>
            <a:r>
              <a:rPr lang="en-IN" sz="2400" b="0" spc="-10" dirty="0">
                <a:solidFill>
                  <a:srgbClr val="F0F0F1"/>
                </a:solidFill>
                <a:latin typeface="Times New Roman" panose="02020603050405020304" pitchFamily="18" charset="0"/>
                <a:cs typeface="Times New Roman" panose="02020603050405020304" pitchFamily="18" charset="0"/>
              </a:rPr>
              <a:t>                                5.Vaibhav Hegadkar</a:t>
            </a:r>
            <a:br>
              <a:rPr lang="en-IN" sz="1800" b="0" spc="-10" dirty="0">
                <a:solidFill>
                  <a:srgbClr val="F0F0F1"/>
                </a:solidFill>
                <a:latin typeface="Trebuchet MS"/>
                <a:cs typeface="Trebuchet MS"/>
              </a:rPr>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9723446" y="6496485"/>
            <a:ext cx="7543798" cy="1238249"/>
          </a:xfrm>
          <a:prstGeom prst="rect">
            <a:avLst/>
          </a:prstGeom>
        </p:spPr>
      </p:pic>
      <p:sp>
        <p:nvSpPr>
          <p:cNvPr id="6" name="object 6"/>
          <p:cNvSpPr txBox="1">
            <a:spLocks noGrp="1"/>
          </p:cNvSpPr>
          <p:nvPr>
            <p:ph type="title"/>
          </p:nvPr>
        </p:nvSpPr>
        <p:spPr>
          <a:xfrm>
            <a:off x="420687" y="866800"/>
            <a:ext cx="10570845" cy="756923"/>
          </a:xfrm>
          <a:prstGeom prst="rect">
            <a:avLst/>
          </a:prstGeom>
        </p:spPr>
        <p:txBody>
          <a:bodyPr vert="horz" wrap="square" lIns="0" tIns="12700" rIns="0" bIns="0" rtlCol="0">
            <a:spAutoFit/>
          </a:bodyPr>
          <a:lstStyle/>
          <a:p>
            <a:pPr marL="12700">
              <a:lnSpc>
                <a:spcPct val="100000"/>
              </a:lnSpc>
              <a:spcBef>
                <a:spcPts val="100"/>
              </a:spcBef>
            </a:pPr>
            <a:r>
              <a:rPr spc="390" dirty="0">
                <a:latin typeface="Trebuchet MS"/>
                <a:cs typeface="Trebuchet MS"/>
              </a:rPr>
              <a:t>Modeling</a:t>
            </a:r>
            <a:r>
              <a:rPr spc="-130" dirty="0">
                <a:latin typeface="Trebuchet MS"/>
                <a:cs typeface="Trebuchet MS"/>
              </a:rPr>
              <a:t> </a:t>
            </a:r>
            <a:r>
              <a:rPr spc="490" dirty="0">
                <a:latin typeface="Trebuchet MS"/>
                <a:cs typeface="Trebuchet MS"/>
              </a:rPr>
              <a:t>and</a:t>
            </a:r>
            <a:r>
              <a:rPr spc="-125" dirty="0">
                <a:latin typeface="Trebuchet MS"/>
                <a:cs typeface="Trebuchet MS"/>
              </a:rPr>
              <a:t> </a:t>
            </a:r>
            <a:r>
              <a:rPr spc="280" dirty="0">
                <a:latin typeface="Trebuchet MS"/>
                <a:cs typeface="Trebuchet MS"/>
              </a:rPr>
              <a:t>Evaluation</a:t>
            </a:r>
          </a:p>
        </p:txBody>
      </p:sp>
      <p:sp>
        <p:nvSpPr>
          <p:cNvPr id="7" name="object 7"/>
          <p:cNvSpPr txBox="1"/>
          <p:nvPr/>
        </p:nvSpPr>
        <p:spPr>
          <a:xfrm>
            <a:off x="1447800" y="2019973"/>
            <a:ext cx="4258310" cy="513080"/>
          </a:xfrm>
          <a:prstGeom prst="rect">
            <a:avLst/>
          </a:prstGeom>
        </p:spPr>
        <p:txBody>
          <a:bodyPr vert="horz" wrap="square" lIns="0" tIns="12700" rIns="0" bIns="0" rtlCol="0">
            <a:spAutoFit/>
          </a:bodyPr>
          <a:lstStyle/>
          <a:p>
            <a:pPr marL="12700">
              <a:lnSpc>
                <a:spcPct val="100000"/>
              </a:lnSpc>
              <a:spcBef>
                <a:spcPts val="100"/>
              </a:spcBef>
            </a:pPr>
            <a:r>
              <a:rPr sz="3200" b="1" spc="225" dirty="0">
                <a:solidFill>
                  <a:srgbClr val="F1BE57"/>
                </a:solidFill>
                <a:latin typeface="Trebuchet MS"/>
                <a:cs typeface="Trebuchet MS"/>
              </a:rPr>
              <a:t>Algorithms</a:t>
            </a:r>
            <a:r>
              <a:rPr sz="3200" b="1" spc="-70" dirty="0">
                <a:solidFill>
                  <a:srgbClr val="F1BE57"/>
                </a:solidFill>
                <a:latin typeface="Trebuchet MS"/>
                <a:cs typeface="Trebuchet MS"/>
              </a:rPr>
              <a:t> </a:t>
            </a:r>
            <a:r>
              <a:rPr sz="3200" b="1" spc="190" dirty="0">
                <a:solidFill>
                  <a:srgbClr val="F1BE57"/>
                </a:solidFill>
                <a:latin typeface="Trebuchet MS"/>
                <a:cs typeface="Trebuchet MS"/>
              </a:rPr>
              <a:t>Training</a:t>
            </a:r>
            <a:endParaRPr sz="3200" dirty="0">
              <a:latin typeface="Trebuchet MS"/>
              <a:cs typeface="Trebuchet MS"/>
            </a:endParaRPr>
          </a:p>
        </p:txBody>
      </p:sp>
      <p:sp>
        <p:nvSpPr>
          <p:cNvPr id="8" name="object 8"/>
          <p:cNvSpPr txBox="1"/>
          <p:nvPr/>
        </p:nvSpPr>
        <p:spPr>
          <a:xfrm>
            <a:off x="9701792" y="2821341"/>
            <a:ext cx="7569200" cy="1882775"/>
          </a:xfrm>
          <a:prstGeom prst="rect">
            <a:avLst/>
          </a:prstGeom>
        </p:spPr>
        <p:txBody>
          <a:bodyPr vert="horz" wrap="square" lIns="0" tIns="64135" rIns="0" bIns="0" rtlCol="0">
            <a:spAutoFit/>
          </a:bodyPr>
          <a:lstStyle/>
          <a:p>
            <a:pPr marL="12700" algn="just">
              <a:lnSpc>
                <a:spcPct val="100000"/>
              </a:lnSpc>
              <a:spcBef>
                <a:spcPts val="505"/>
              </a:spcBef>
            </a:pPr>
            <a:r>
              <a:rPr sz="2100" spc="120" dirty="0">
                <a:solidFill>
                  <a:srgbClr val="F0F0F1"/>
                </a:solidFill>
                <a:latin typeface="Trebuchet MS"/>
                <a:cs typeface="Trebuchet MS"/>
              </a:rPr>
              <a:t>Based</a:t>
            </a:r>
            <a:r>
              <a:rPr sz="2100" spc="-90" dirty="0">
                <a:solidFill>
                  <a:srgbClr val="F0F0F1"/>
                </a:solidFill>
                <a:latin typeface="Trebuchet MS"/>
                <a:cs typeface="Trebuchet MS"/>
              </a:rPr>
              <a:t> </a:t>
            </a:r>
            <a:r>
              <a:rPr sz="2100" spc="50" dirty="0">
                <a:solidFill>
                  <a:srgbClr val="F0F0F1"/>
                </a:solidFill>
                <a:latin typeface="Trebuchet MS"/>
                <a:cs typeface="Trebuchet MS"/>
              </a:rPr>
              <a:t>on</a:t>
            </a:r>
            <a:r>
              <a:rPr sz="2100" spc="-90" dirty="0">
                <a:solidFill>
                  <a:srgbClr val="F0F0F1"/>
                </a:solidFill>
                <a:latin typeface="Trebuchet MS"/>
                <a:cs typeface="Trebuchet MS"/>
              </a:rPr>
              <a:t> </a:t>
            </a:r>
            <a:r>
              <a:rPr sz="2100" spc="60" dirty="0">
                <a:solidFill>
                  <a:srgbClr val="F0F0F1"/>
                </a:solidFill>
                <a:latin typeface="Trebuchet MS"/>
                <a:cs typeface="Trebuchet MS"/>
              </a:rPr>
              <a:t>each</a:t>
            </a:r>
            <a:r>
              <a:rPr sz="2100" spc="-90" dirty="0">
                <a:solidFill>
                  <a:srgbClr val="F0F0F1"/>
                </a:solidFill>
                <a:latin typeface="Trebuchet MS"/>
                <a:cs typeface="Trebuchet MS"/>
              </a:rPr>
              <a:t> </a:t>
            </a:r>
            <a:r>
              <a:rPr sz="2100" b="1" spc="254" dirty="0">
                <a:solidFill>
                  <a:srgbClr val="F1BE57"/>
                </a:solidFill>
                <a:latin typeface="Trebuchet MS"/>
                <a:cs typeface="Trebuchet MS"/>
              </a:rPr>
              <a:t>RMSE</a:t>
            </a:r>
            <a:r>
              <a:rPr sz="2100" b="1" spc="-114" dirty="0">
                <a:solidFill>
                  <a:srgbClr val="F1BE57"/>
                </a:solidFill>
                <a:latin typeface="Trebuchet MS"/>
                <a:cs typeface="Trebuchet MS"/>
              </a:rPr>
              <a:t> </a:t>
            </a:r>
            <a:r>
              <a:rPr sz="2100" b="1" dirty="0">
                <a:solidFill>
                  <a:srgbClr val="F1BE57"/>
                </a:solidFill>
                <a:latin typeface="Trebuchet MS"/>
                <a:cs typeface="Trebuchet MS"/>
              </a:rPr>
              <a:t>(Root</a:t>
            </a:r>
            <a:r>
              <a:rPr sz="2100" b="1" spc="-110" dirty="0">
                <a:solidFill>
                  <a:srgbClr val="F1BE57"/>
                </a:solidFill>
                <a:latin typeface="Trebuchet MS"/>
                <a:cs typeface="Trebuchet MS"/>
              </a:rPr>
              <a:t> </a:t>
            </a:r>
            <a:r>
              <a:rPr sz="2100" b="1" spc="60" dirty="0">
                <a:solidFill>
                  <a:srgbClr val="F1BE57"/>
                </a:solidFill>
                <a:latin typeface="Trebuchet MS"/>
                <a:cs typeface="Trebuchet MS"/>
              </a:rPr>
              <a:t>Squared</a:t>
            </a:r>
            <a:r>
              <a:rPr sz="2100" b="1" spc="-114" dirty="0">
                <a:solidFill>
                  <a:srgbClr val="F1BE57"/>
                </a:solidFill>
                <a:latin typeface="Trebuchet MS"/>
                <a:cs typeface="Trebuchet MS"/>
              </a:rPr>
              <a:t> </a:t>
            </a:r>
            <a:r>
              <a:rPr sz="2100" b="1" spc="105" dirty="0">
                <a:solidFill>
                  <a:srgbClr val="F1BE57"/>
                </a:solidFill>
                <a:latin typeface="Trebuchet MS"/>
                <a:cs typeface="Trebuchet MS"/>
              </a:rPr>
              <a:t>Mean</a:t>
            </a:r>
            <a:r>
              <a:rPr sz="2100" b="1" spc="-110" dirty="0">
                <a:solidFill>
                  <a:srgbClr val="F1BE57"/>
                </a:solidFill>
                <a:latin typeface="Trebuchet MS"/>
                <a:cs typeface="Trebuchet MS"/>
              </a:rPr>
              <a:t> </a:t>
            </a:r>
            <a:r>
              <a:rPr sz="2100" b="1" spc="-25" dirty="0">
                <a:solidFill>
                  <a:srgbClr val="F1BE57"/>
                </a:solidFill>
                <a:latin typeface="Trebuchet MS"/>
                <a:cs typeface="Trebuchet MS"/>
              </a:rPr>
              <a:t>Error)</a:t>
            </a:r>
            <a:r>
              <a:rPr sz="2100" b="1" spc="-90" dirty="0">
                <a:solidFill>
                  <a:srgbClr val="F1BE57"/>
                </a:solidFill>
                <a:latin typeface="Trebuchet MS"/>
                <a:cs typeface="Trebuchet MS"/>
              </a:rPr>
              <a:t> </a:t>
            </a:r>
            <a:r>
              <a:rPr sz="2100" dirty="0">
                <a:solidFill>
                  <a:srgbClr val="F0F0F1"/>
                </a:solidFill>
                <a:latin typeface="Trebuchet MS"/>
                <a:cs typeface="Trebuchet MS"/>
              </a:rPr>
              <a:t>result</a:t>
            </a:r>
            <a:r>
              <a:rPr sz="2100" spc="-90" dirty="0">
                <a:solidFill>
                  <a:srgbClr val="F0F0F1"/>
                </a:solidFill>
                <a:latin typeface="Trebuchet MS"/>
                <a:cs typeface="Trebuchet MS"/>
              </a:rPr>
              <a:t> </a:t>
            </a:r>
            <a:r>
              <a:rPr sz="2100" spc="-20" dirty="0">
                <a:solidFill>
                  <a:srgbClr val="F0F0F1"/>
                </a:solidFill>
                <a:latin typeface="Trebuchet MS"/>
                <a:cs typeface="Trebuchet MS"/>
              </a:rPr>
              <a:t>from</a:t>
            </a:r>
            <a:endParaRPr sz="2100" dirty="0">
              <a:latin typeface="Trebuchet MS"/>
              <a:cs typeface="Trebuchet MS"/>
            </a:endParaRPr>
          </a:p>
          <a:p>
            <a:pPr marL="12700" marR="5080" algn="just">
              <a:lnSpc>
                <a:spcPct val="116100"/>
              </a:lnSpc>
            </a:pPr>
            <a:r>
              <a:rPr lang="en-IN" sz="2100" spc="240" dirty="0">
                <a:solidFill>
                  <a:srgbClr val="F0F0F1"/>
                </a:solidFill>
                <a:latin typeface="Trebuchet MS"/>
                <a:cs typeface="Trebuchet MS"/>
              </a:rPr>
              <a:t>4</a:t>
            </a:r>
            <a:r>
              <a:rPr sz="2100" spc="190" dirty="0">
                <a:solidFill>
                  <a:srgbClr val="F0F0F1"/>
                </a:solidFill>
                <a:latin typeface="Trebuchet MS"/>
                <a:cs typeface="Trebuchet MS"/>
              </a:rPr>
              <a:t>  </a:t>
            </a:r>
            <a:r>
              <a:rPr sz="2100" dirty="0">
                <a:solidFill>
                  <a:srgbClr val="F0F0F1"/>
                </a:solidFill>
                <a:latin typeface="Trebuchet MS"/>
                <a:cs typeface="Trebuchet MS"/>
              </a:rPr>
              <a:t>trained</a:t>
            </a:r>
            <a:r>
              <a:rPr sz="2100" spc="195" dirty="0">
                <a:solidFill>
                  <a:srgbClr val="F0F0F1"/>
                </a:solidFill>
                <a:latin typeface="Trebuchet MS"/>
                <a:cs typeface="Trebuchet MS"/>
              </a:rPr>
              <a:t>  </a:t>
            </a:r>
            <a:r>
              <a:rPr sz="2100" dirty="0">
                <a:solidFill>
                  <a:srgbClr val="F0F0F1"/>
                </a:solidFill>
                <a:latin typeface="Trebuchet MS"/>
                <a:cs typeface="Trebuchet MS"/>
              </a:rPr>
              <a:t>algorithms,</a:t>
            </a:r>
            <a:r>
              <a:rPr sz="2100" spc="195" dirty="0">
                <a:solidFill>
                  <a:srgbClr val="F0F0F1"/>
                </a:solidFill>
                <a:latin typeface="Trebuchet MS"/>
                <a:cs typeface="Trebuchet MS"/>
              </a:rPr>
              <a:t>  </a:t>
            </a:r>
            <a:r>
              <a:rPr sz="2100" spc="75" dirty="0">
                <a:solidFill>
                  <a:srgbClr val="F0F0F1"/>
                </a:solidFill>
                <a:latin typeface="Trebuchet MS"/>
                <a:cs typeface="Trebuchet MS"/>
              </a:rPr>
              <a:t>best</a:t>
            </a:r>
            <a:r>
              <a:rPr sz="2100" spc="195" dirty="0">
                <a:solidFill>
                  <a:srgbClr val="F0F0F1"/>
                </a:solidFill>
                <a:latin typeface="Trebuchet MS"/>
                <a:cs typeface="Trebuchet MS"/>
              </a:rPr>
              <a:t>  </a:t>
            </a:r>
            <a:r>
              <a:rPr sz="2100" spc="45" dirty="0">
                <a:solidFill>
                  <a:srgbClr val="F0F0F1"/>
                </a:solidFill>
                <a:latin typeface="Trebuchet MS"/>
                <a:cs typeface="Trebuchet MS"/>
              </a:rPr>
              <a:t>algorithm</a:t>
            </a:r>
            <a:r>
              <a:rPr sz="2100" spc="195" dirty="0">
                <a:solidFill>
                  <a:srgbClr val="F0F0F1"/>
                </a:solidFill>
                <a:latin typeface="Trebuchet MS"/>
                <a:cs typeface="Trebuchet MS"/>
              </a:rPr>
              <a:t>  </a:t>
            </a:r>
            <a:r>
              <a:rPr sz="2100" spc="80" dirty="0">
                <a:solidFill>
                  <a:srgbClr val="F0F0F1"/>
                </a:solidFill>
                <a:latin typeface="Trebuchet MS"/>
                <a:cs typeface="Trebuchet MS"/>
              </a:rPr>
              <a:t>is</a:t>
            </a:r>
            <a:r>
              <a:rPr sz="2100" spc="195" dirty="0">
                <a:solidFill>
                  <a:srgbClr val="F0F0F1"/>
                </a:solidFill>
                <a:latin typeface="Trebuchet MS"/>
                <a:cs typeface="Trebuchet MS"/>
              </a:rPr>
              <a:t>  </a:t>
            </a:r>
            <a:r>
              <a:rPr lang="en-IN" sz="2100" spc="50" dirty="0">
                <a:solidFill>
                  <a:srgbClr val="F0F0F1"/>
                </a:solidFill>
                <a:latin typeface="Trebuchet MS"/>
                <a:cs typeface="Trebuchet MS"/>
              </a:rPr>
              <a:t>XGB</a:t>
            </a:r>
            <a:r>
              <a:rPr lang="en-IN" sz="2100" spc="85" dirty="0">
                <a:solidFill>
                  <a:srgbClr val="F0F0F1"/>
                </a:solidFill>
                <a:latin typeface="Trebuchet MS"/>
                <a:cs typeface="Trebuchet MS"/>
              </a:rPr>
              <a:t>R</a:t>
            </a:r>
            <a:r>
              <a:rPr sz="2100" spc="85" dirty="0" err="1">
                <a:solidFill>
                  <a:srgbClr val="F0F0F1"/>
                </a:solidFill>
                <a:latin typeface="Trebuchet MS"/>
                <a:cs typeface="Trebuchet MS"/>
              </a:rPr>
              <a:t>egressor</a:t>
            </a:r>
            <a:r>
              <a:rPr lang="en-IN" sz="2100" spc="190" dirty="0">
                <a:solidFill>
                  <a:srgbClr val="F0F0F1"/>
                </a:solidFill>
                <a:latin typeface="Trebuchet MS"/>
                <a:cs typeface="Trebuchet MS"/>
              </a:rPr>
              <a:t> </a:t>
            </a:r>
            <a:r>
              <a:rPr sz="2100" spc="75" dirty="0">
                <a:solidFill>
                  <a:srgbClr val="F0F0F1"/>
                </a:solidFill>
                <a:latin typeface="Trebuchet MS"/>
                <a:cs typeface="Trebuchet MS"/>
              </a:rPr>
              <a:t>because</a:t>
            </a:r>
            <a:r>
              <a:rPr sz="2100" spc="195" dirty="0">
                <a:solidFill>
                  <a:srgbClr val="F0F0F1"/>
                </a:solidFill>
                <a:latin typeface="Trebuchet MS"/>
                <a:cs typeface="Trebuchet MS"/>
              </a:rPr>
              <a:t>  </a:t>
            </a:r>
            <a:r>
              <a:rPr sz="2100" dirty="0">
                <a:solidFill>
                  <a:srgbClr val="F0F0F1"/>
                </a:solidFill>
                <a:latin typeface="Trebuchet MS"/>
                <a:cs typeface="Trebuchet MS"/>
              </a:rPr>
              <a:t>have</a:t>
            </a:r>
            <a:r>
              <a:rPr sz="2100" spc="190" dirty="0">
                <a:solidFill>
                  <a:srgbClr val="F0F0F1"/>
                </a:solidFill>
                <a:latin typeface="Trebuchet MS"/>
                <a:cs typeface="Trebuchet MS"/>
              </a:rPr>
              <a:t>  </a:t>
            </a:r>
            <a:r>
              <a:rPr sz="2100" dirty="0">
                <a:solidFill>
                  <a:srgbClr val="F0F0F1"/>
                </a:solidFill>
                <a:latin typeface="Trebuchet MS"/>
                <a:cs typeface="Trebuchet MS"/>
              </a:rPr>
              <a:t>the</a:t>
            </a:r>
            <a:r>
              <a:rPr sz="2100" spc="195" dirty="0">
                <a:solidFill>
                  <a:srgbClr val="F0F0F1"/>
                </a:solidFill>
                <a:latin typeface="Trebuchet MS"/>
                <a:cs typeface="Trebuchet MS"/>
              </a:rPr>
              <a:t>  </a:t>
            </a:r>
            <a:r>
              <a:rPr sz="2100" spc="70" dirty="0">
                <a:solidFill>
                  <a:srgbClr val="F0F0F1"/>
                </a:solidFill>
                <a:latin typeface="Trebuchet MS"/>
                <a:cs typeface="Trebuchet MS"/>
              </a:rPr>
              <a:t>smallest</a:t>
            </a:r>
            <a:r>
              <a:rPr sz="2100" spc="190" dirty="0">
                <a:solidFill>
                  <a:srgbClr val="F0F0F1"/>
                </a:solidFill>
                <a:latin typeface="Trebuchet MS"/>
                <a:cs typeface="Trebuchet MS"/>
              </a:rPr>
              <a:t>  </a:t>
            </a:r>
            <a:r>
              <a:rPr sz="2100" dirty="0">
                <a:solidFill>
                  <a:srgbClr val="F0F0F1"/>
                </a:solidFill>
                <a:latin typeface="Trebuchet MS"/>
                <a:cs typeface="Trebuchet MS"/>
              </a:rPr>
              <a:t>error</a:t>
            </a:r>
            <a:r>
              <a:rPr sz="2100" spc="195" dirty="0">
                <a:solidFill>
                  <a:srgbClr val="F0F0F1"/>
                </a:solidFill>
                <a:latin typeface="Trebuchet MS"/>
                <a:cs typeface="Trebuchet MS"/>
              </a:rPr>
              <a:t>  </a:t>
            </a:r>
            <a:r>
              <a:rPr sz="2100" dirty="0">
                <a:solidFill>
                  <a:srgbClr val="F0F0F1"/>
                </a:solidFill>
                <a:latin typeface="Trebuchet MS"/>
                <a:cs typeface="Trebuchet MS"/>
              </a:rPr>
              <a:t>than</a:t>
            </a:r>
            <a:r>
              <a:rPr sz="2100" spc="190" dirty="0">
                <a:solidFill>
                  <a:srgbClr val="F0F0F1"/>
                </a:solidFill>
                <a:latin typeface="Trebuchet MS"/>
                <a:cs typeface="Trebuchet MS"/>
              </a:rPr>
              <a:t>  </a:t>
            </a:r>
            <a:r>
              <a:rPr sz="2100" spc="-10" dirty="0">
                <a:solidFill>
                  <a:srgbClr val="F0F0F1"/>
                </a:solidFill>
                <a:latin typeface="Trebuchet MS"/>
                <a:cs typeface="Trebuchet MS"/>
              </a:rPr>
              <a:t>other </a:t>
            </a:r>
            <a:r>
              <a:rPr sz="2100" dirty="0">
                <a:solidFill>
                  <a:srgbClr val="F0F0F1"/>
                </a:solidFill>
                <a:latin typeface="Trebuchet MS"/>
                <a:cs typeface="Trebuchet MS"/>
              </a:rPr>
              <a:t>algorithms.</a:t>
            </a:r>
            <a:r>
              <a:rPr sz="2100" spc="480" dirty="0">
                <a:solidFill>
                  <a:srgbClr val="F0F0F1"/>
                </a:solidFill>
                <a:latin typeface="Trebuchet MS"/>
                <a:cs typeface="Trebuchet MS"/>
              </a:rPr>
              <a:t> </a:t>
            </a:r>
            <a:r>
              <a:rPr sz="2100" spc="55" dirty="0">
                <a:solidFill>
                  <a:srgbClr val="F0F0F1"/>
                </a:solidFill>
                <a:latin typeface="Trebuchet MS"/>
                <a:cs typeface="Trebuchet MS"/>
              </a:rPr>
              <a:t>Performance</a:t>
            </a:r>
            <a:r>
              <a:rPr sz="2100" spc="484" dirty="0">
                <a:solidFill>
                  <a:srgbClr val="F0F0F1"/>
                </a:solidFill>
                <a:latin typeface="Trebuchet MS"/>
                <a:cs typeface="Trebuchet MS"/>
              </a:rPr>
              <a:t> </a:t>
            </a:r>
            <a:r>
              <a:rPr sz="2100" spc="60" dirty="0">
                <a:solidFill>
                  <a:srgbClr val="F0F0F1"/>
                </a:solidFill>
                <a:latin typeface="Trebuchet MS"/>
                <a:cs typeface="Trebuchet MS"/>
              </a:rPr>
              <a:t>of</a:t>
            </a:r>
            <a:r>
              <a:rPr sz="2100" spc="484" dirty="0">
                <a:solidFill>
                  <a:srgbClr val="F0F0F1"/>
                </a:solidFill>
                <a:latin typeface="Trebuchet MS"/>
                <a:cs typeface="Trebuchet MS"/>
              </a:rPr>
              <a:t> </a:t>
            </a:r>
            <a:r>
              <a:rPr sz="2100" dirty="0">
                <a:solidFill>
                  <a:srgbClr val="F0F0F1"/>
                </a:solidFill>
                <a:latin typeface="Trebuchet MS"/>
                <a:cs typeface="Trebuchet MS"/>
              </a:rPr>
              <a:t>the</a:t>
            </a:r>
            <a:r>
              <a:rPr sz="2100" spc="484" dirty="0">
                <a:solidFill>
                  <a:srgbClr val="F0F0F1"/>
                </a:solidFill>
                <a:latin typeface="Trebuchet MS"/>
                <a:cs typeface="Trebuchet MS"/>
              </a:rPr>
              <a:t> </a:t>
            </a:r>
            <a:r>
              <a:rPr sz="2100" spc="75" dirty="0">
                <a:solidFill>
                  <a:srgbClr val="F0F0F1"/>
                </a:solidFill>
                <a:latin typeface="Trebuchet MS"/>
                <a:cs typeface="Trebuchet MS"/>
              </a:rPr>
              <a:t>best</a:t>
            </a:r>
            <a:r>
              <a:rPr sz="2100" spc="484" dirty="0">
                <a:solidFill>
                  <a:srgbClr val="F0F0F1"/>
                </a:solidFill>
                <a:latin typeface="Trebuchet MS"/>
                <a:cs typeface="Trebuchet MS"/>
              </a:rPr>
              <a:t> </a:t>
            </a:r>
            <a:r>
              <a:rPr sz="2100" dirty="0">
                <a:solidFill>
                  <a:srgbClr val="F0F0F1"/>
                </a:solidFill>
                <a:latin typeface="Trebuchet MS"/>
                <a:cs typeface="Trebuchet MS"/>
              </a:rPr>
              <a:t>model</a:t>
            </a:r>
            <a:r>
              <a:rPr sz="2100" spc="480" dirty="0">
                <a:solidFill>
                  <a:srgbClr val="F0F0F1"/>
                </a:solidFill>
                <a:latin typeface="Trebuchet MS"/>
                <a:cs typeface="Trebuchet MS"/>
              </a:rPr>
              <a:t> </a:t>
            </a:r>
            <a:r>
              <a:rPr sz="2100" dirty="0">
                <a:solidFill>
                  <a:srgbClr val="F0F0F1"/>
                </a:solidFill>
                <a:latin typeface="Trebuchet MS"/>
                <a:cs typeface="Trebuchet MS"/>
              </a:rPr>
              <a:t>will</a:t>
            </a:r>
            <a:r>
              <a:rPr sz="2100" spc="484" dirty="0">
                <a:solidFill>
                  <a:srgbClr val="F0F0F1"/>
                </a:solidFill>
                <a:latin typeface="Trebuchet MS"/>
                <a:cs typeface="Trebuchet MS"/>
              </a:rPr>
              <a:t> </a:t>
            </a:r>
            <a:r>
              <a:rPr sz="2100" dirty="0">
                <a:solidFill>
                  <a:srgbClr val="F0F0F1"/>
                </a:solidFill>
                <a:latin typeface="Trebuchet MS"/>
                <a:cs typeface="Trebuchet MS"/>
              </a:rPr>
              <a:t>try</a:t>
            </a:r>
            <a:r>
              <a:rPr sz="2100" spc="484" dirty="0">
                <a:solidFill>
                  <a:srgbClr val="F0F0F1"/>
                </a:solidFill>
                <a:latin typeface="Trebuchet MS"/>
                <a:cs typeface="Trebuchet MS"/>
              </a:rPr>
              <a:t> </a:t>
            </a:r>
            <a:r>
              <a:rPr sz="2100" dirty="0">
                <a:solidFill>
                  <a:srgbClr val="F0F0F1"/>
                </a:solidFill>
                <a:latin typeface="Trebuchet MS"/>
                <a:cs typeface="Trebuchet MS"/>
              </a:rPr>
              <a:t>to</a:t>
            </a:r>
            <a:r>
              <a:rPr sz="2100" spc="484" dirty="0">
                <a:solidFill>
                  <a:srgbClr val="F0F0F1"/>
                </a:solidFill>
                <a:latin typeface="Trebuchet MS"/>
                <a:cs typeface="Trebuchet MS"/>
              </a:rPr>
              <a:t> </a:t>
            </a:r>
            <a:r>
              <a:rPr sz="2100" spc="-25" dirty="0">
                <a:solidFill>
                  <a:srgbClr val="F0F0F1"/>
                </a:solidFill>
                <a:latin typeface="Trebuchet MS"/>
                <a:cs typeface="Trebuchet MS"/>
              </a:rPr>
              <a:t>be </a:t>
            </a:r>
            <a:r>
              <a:rPr sz="2100" spc="10" dirty="0">
                <a:solidFill>
                  <a:srgbClr val="F0F0F1"/>
                </a:solidFill>
                <a:latin typeface="Trebuchet MS"/>
                <a:cs typeface="Trebuchet MS"/>
              </a:rPr>
              <a:t>improved</a:t>
            </a:r>
            <a:r>
              <a:rPr sz="2100" spc="60" dirty="0">
                <a:solidFill>
                  <a:srgbClr val="F0F0F1"/>
                </a:solidFill>
                <a:latin typeface="Trebuchet MS"/>
                <a:cs typeface="Trebuchet MS"/>
              </a:rPr>
              <a:t> </a:t>
            </a:r>
            <a:r>
              <a:rPr sz="2100" spc="10" dirty="0">
                <a:solidFill>
                  <a:srgbClr val="F0F0F1"/>
                </a:solidFill>
                <a:latin typeface="Trebuchet MS"/>
                <a:cs typeface="Trebuchet MS"/>
              </a:rPr>
              <a:t>with</a:t>
            </a:r>
            <a:r>
              <a:rPr sz="2100" spc="65" dirty="0">
                <a:solidFill>
                  <a:srgbClr val="F0F0F1"/>
                </a:solidFill>
                <a:latin typeface="Trebuchet MS"/>
                <a:cs typeface="Trebuchet MS"/>
              </a:rPr>
              <a:t> </a:t>
            </a:r>
            <a:r>
              <a:rPr sz="2100" spc="10" dirty="0">
                <a:solidFill>
                  <a:srgbClr val="F0F0F1"/>
                </a:solidFill>
                <a:latin typeface="Trebuchet MS"/>
                <a:cs typeface="Trebuchet MS"/>
              </a:rPr>
              <a:t>hyperparameter</a:t>
            </a:r>
            <a:r>
              <a:rPr sz="2100" spc="65" dirty="0">
                <a:solidFill>
                  <a:srgbClr val="F0F0F1"/>
                </a:solidFill>
                <a:latin typeface="Trebuchet MS"/>
                <a:cs typeface="Trebuchet MS"/>
              </a:rPr>
              <a:t> </a:t>
            </a:r>
            <a:r>
              <a:rPr sz="2100" spc="45" dirty="0">
                <a:solidFill>
                  <a:srgbClr val="F0F0F1"/>
                </a:solidFill>
                <a:latin typeface="Trebuchet MS"/>
                <a:cs typeface="Trebuchet MS"/>
              </a:rPr>
              <a:t>tuning</a:t>
            </a:r>
            <a:r>
              <a:rPr lang="en-IN" sz="2100" spc="45" dirty="0">
                <a:solidFill>
                  <a:srgbClr val="F0F0F1"/>
                </a:solidFill>
                <a:latin typeface="Trebuchet MS"/>
                <a:cs typeface="Trebuchet MS"/>
              </a:rPr>
              <a:t>.</a:t>
            </a:r>
            <a:endParaRPr sz="2100" dirty="0">
              <a:latin typeface="Trebuchet MS"/>
              <a:cs typeface="Trebuchet MS"/>
            </a:endParaRPr>
          </a:p>
        </p:txBody>
      </p:sp>
      <p:sp>
        <p:nvSpPr>
          <p:cNvPr id="9" name="object 9"/>
          <p:cNvSpPr txBox="1"/>
          <p:nvPr/>
        </p:nvSpPr>
        <p:spPr>
          <a:xfrm>
            <a:off x="9730962" y="5547637"/>
            <a:ext cx="5984875" cy="391160"/>
          </a:xfrm>
          <a:prstGeom prst="rect">
            <a:avLst/>
          </a:prstGeom>
        </p:spPr>
        <p:txBody>
          <a:bodyPr vert="horz" wrap="square" lIns="0" tIns="12700" rIns="0" bIns="0" rtlCol="0">
            <a:spAutoFit/>
          </a:bodyPr>
          <a:lstStyle/>
          <a:p>
            <a:pPr marL="12700">
              <a:lnSpc>
                <a:spcPct val="100000"/>
              </a:lnSpc>
              <a:spcBef>
                <a:spcPts val="100"/>
              </a:spcBef>
            </a:pPr>
            <a:r>
              <a:rPr sz="2400" spc="320" dirty="0">
                <a:solidFill>
                  <a:srgbClr val="F1BE57"/>
                </a:solidFill>
                <a:latin typeface="Trebuchet MS"/>
                <a:cs typeface="Trebuchet MS"/>
              </a:rPr>
              <a:t>RMSE</a:t>
            </a:r>
            <a:r>
              <a:rPr sz="2400" spc="-125" dirty="0">
                <a:solidFill>
                  <a:srgbClr val="F1BE57"/>
                </a:solidFill>
                <a:latin typeface="Trebuchet MS"/>
                <a:cs typeface="Trebuchet MS"/>
              </a:rPr>
              <a:t> </a:t>
            </a:r>
            <a:r>
              <a:rPr sz="2400" dirty="0">
                <a:solidFill>
                  <a:srgbClr val="F1BE57"/>
                </a:solidFill>
                <a:latin typeface="Trebuchet MS"/>
                <a:cs typeface="Trebuchet MS"/>
              </a:rPr>
              <a:t>(Root</a:t>
            </a:r>
            <a:r>
              <a:rPr sz="2400" spc="-120" dirty="0">
                <a:solidFill>
                  <a:srgbClr val="F1BE57"/>
                </a:solidFill>
                <a:latin typeface="Trebuchet MS"/>
                <a:cs typeface="Trebuchet MS"/>
              </a:rPr>
              <a:t> </a:t>
            </a:r>
            <a:r>
              <a:rPr sz="2400" spc="110" dirty="0">
                <a:solidFill>
                  <a:srgbClr val="F1BE57"/>
                </a:solidFill>
                <a:latin typeface="Trebuchet MS"/>
                <a:cs typeface="Trebuchet MS"/>
              </a:rPr>
              <a:t>Squared</a:t>
            </a:r>
            <a:r>
              <a:rPr sz="2400" spc="-125" dirty="0">
                <a:solidFill>
                  <a:srgbClr val="F1BE57"/>
                </a:solidFill>
                <a:latin typeface="Trebuchet MS"/>
                <a:cs typeface="Trebuchet MS"/>
              </a:rPr>
              <a:t> </a:t>
            </a:r>
            <a:r>
              <a:rPr sz="2400" spc="150" dirty="0">
                <a:solidFill>
                  <a:srgbClr val="F1BE57"/>
                </a:solidFill>
                <a:latin typeface="Trebuchet MS"/>
                <a:cs typeface="Trebuchet MS"/>
              </a:rPr>
              <a:t>Mean</a:t>
            </a:r>
            <a:r>
              <a:rPr sz="2400" spc="-120" dirty="0">
                <a:solidFill>
                  <a:srgbClr val="F1BE57"/>
                </a:solidFill>
                <a:latin typeface="Trebuchet MS"/>
                <a:cs typeface="Trebuchet MS"/>
              </a:rPr>
              <a:t> </a:t>
            </a:r>
            <a:r>
              <a:rPr sz="2400" dirty="0">
                <a:solidFill>
                  <a:srgbClr val="F1BE57"/>
                </a:solidFill>
                <a:latin typeface="Trebuchet MS"/>
                <a:cs typeface="Trebuchet MS"/>
              </a:rPr>
              <a:t>Error)</a:t>
            </a:r>
            <a:r>
              <a:rPr sz="2400" spc="-120" dirty="0">
                <a:solidFill>
                  <a:srgbClr val="F1BE57"/>
                </a:solidFill>
                <a:latin typeface="Trebuchet MS"/>
                <a:cs typeface="Trebuchet MS"/>
              </a:rPr>
              <a:t> </a:t>
            </a:r>
            <a:r>
              <a:rPr sz="2400" spc="45" dirty="0">
                <a:solidFill>
                  <a:srgbClr val="F1BE57"/>
                </a:solidFill>
                <a:latin typeface="Trebuchet MS"/>
                <a:cs typeface="Trebuchet MS"/>
              </a:rPr>
              <a:t>Formula</a:t>
            </a:r>
            <a:endParaRPr sz="2400" dirty="0">
              <a:latin typeface="Trebuchet MS"/>
              <a:cs typeface="Trebuchet MS"/>
            </a:endParaRPr>
          </a:p>
        </p:txBody>
      </p:sp>
      <p:pic>
        <p:nvPicPr>
          <p:cNvPr id="3" name="Picture 2">
            <a:extLst>
              <a:ext uri="{FF2B5EF4-FFF2-40B4-BE49-F238E27FC236}">
                <a16:creationId xmlns:a16="http://schemas.microsoft.com/office/drawing/2014/main" id="{D76DDBBF-0A60-2B1E-831C-887BE03958C6}"/>
              </a:ext>
            </a:extLst>
          </p:cNvPr>
          <p:cNvPicPr>
            <a:picLocks noChangeAspect="1"/>
          </p:cNvPicPr>
          <p:nvPr/>
        </p:nvPicPr>
        <p:blipFill>
          <a:blip r:embed="rId3"/>
          <a:stretch>
            <a:fillRect/>
          </a:stretch>
        </p:blipFill>
        <p:spPr>
          <a:xfrm>
            <a:off x="1002018" y="2928148"/>
            <a:ext cx="6450592" cy="3458854"/>
          </a:xfrm>
          <a:prstGeom prst="rect">
            <a:avLst/>
          </a:prstGeom>
        </p:spPr>
      </p:pic>
      <p:pic>
        <p:nvPicPr>
          <p:cNvPr id="10" name="Picture 9">
            <a:extLst>
              <a:ext uri="{FF2B5EF4-FFF2-40B4-BE49-F238E27FC236}">
                <a16:creationId xmlns:a16="http://schemas.microsoft.com/office/drawing/2014/main" id="{987FFE30-BAB8-59AF-1DA8-C3D8DEE285AC}"/>
              </a:ext>
            </a:extLst>
          </p:cNvPr>
          <p:cNvPicPr>
            <a:picLocks noChangeAspect="1"/>
          </p:cNvPicPr>
          <p:nvPr/>
        </p:nvPicPr>
        <p:blipFill>
          <a:blip r:embed="rId4"/>
          <a:stretch>
            <a:fillRect/>
          </a:stretch>
        </p:blipFill>
        <p:spPr>
          <a:xfrm>
            <a:off x="1752600" y="6782097"/>
            <a:ext cx="4579819" cy="1905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90" dirty="0">
                <a:latin typeface="Trebuchet MS"/>
                <a:cs typeface="Trebuchet MS"/>
              </a:rPr>
              <a:t>Modeling</a:t>
            </a:r>
            <a:r>
              <a:rPr spc="-130" dirty="0">
                <a:latin typeface="Trebuchet MS"/>
                <a:cs typeface="Trebuchet MS"/>
              </a:rPr>
              <a:t> </a:t>
            </a:r>
            <a:r>
              <a:rPr spc="490" dirty="0">
                <a:latin typeface="Trebuchet MS"/>
                <a:cs typeface="Trebuchet MS"/>
              </a:rPr>
              <a:t>and</a:t>
            </a:r>
            <a:r>
              <a:rPr spc="-125" dirty="0">
                <a:latin typeface="Trebuchet MS"/>
                <a:cs typeface="Trebuchet MS"/>
              </a:rPr>
              <a:t> </a:t>
            </a:r>
            <a:r>
              <a:rPr spc="280" dirty="0">
                <a:latin typeface="Trebuchet MS"/>
                <a:cs typeface="Trebuchet MS"/>
              </a:rPr>
              <a:t>Evaluation</a:t>
            </a:r>
          </a:p>
        </p:txBody>
      </p:sp>
      <p:sp>
        <p:nvSpPr>
          <p:cNvPr id="3" name="object 3"/>
          <p:cNvSpPr txBox="1"/>
          <p:nvPr/>
        </p:nvSpPr>
        <p:spPr>
          <a:xfrm>
            <a:off x="1016000" y="2019488"/>
            <a:ext cx="5161915" cy="513080"/>
          </a:xfrm>
          <a:prstGeom prst="rect">
            <a:avLst/>
          </a:prstGeom>
        </p:spPr>
        <p:txBody>
          <a:bodyPr vert="horz" wrap="square" lIns="0" tIns="12700" rIns="0" bIns="0" rtlCol="0">
            <a:spAutoFit/>
          </a:bodyPr>
          <a:lstStyle/>
          <a:p>
            <a:pPr marL="12700">
              <a:lnSpc>
                <a:spcPct val="100000"/>
              </a:lnSpc>
              <a:spcBef>
                <a:spcPts val="100"/>
              </a:spcBef>
            </a:pPr>
            <a:r>
              <a:rPr sz="3200" b="1" spc="240" dirty="0">
                <a:solidFill>
                  <a:srgbClr val="F1BE57"/>
                </a:solidFill>
                <a:latin typeface="Trebuchet MS"/>
                <a:cs typeface="Trebuchet MS"/>
              </a:rPr>
              <a:t>Hyperparameter</a:t>
            </a:r>
            <a:r>
              <a:rPr sz="3200" b="1" spc="-85" dirty="0">
                <a:solidFill>
                  <a:srgbClr val="F1BE57"/>
                </a:solidFill>
                <a:latin typeface="Trebuchet MS"/>
                <a:cs typeface="Trebuchet MS"/>
              </a:rPr>
              <a:t> </a:t>
            </a:r>
            <a:r>
              <a:rPr sz="3200" b="1" spc="180" dirty="0">
                <a:solidFill>
                  <a:srgbClr val="F1BE57"/>
                </a:solidFill>
                <a:latin typeface="Trebuchet MS"/>
                <a:cs typeface="Trebuchet MS"/>
              </a:rPr>
              <a:t>Tuning</a:t>
            </a:r>
            <a:endParaRPr sz="3200">
              <a:latin typeface="Trebuchet MS"/>
              <a:cs typeface="Trebuchet MS"/>
            </a:endParaRPr>
          </a:p>
        </p:txBody>
      </p:sp>
      <p:grpSp>
        <p:nvGrpSpPr>
          <p:cNvPr id="4" name="object 4"/>
          <p:cNvGrpSpPr/>
          <p:nvPr/>
        </p:nvGrpSpPr>
        <p:grpSpPr>
          <a:xfrm>
            <a:off x="3810979" y="6484239"/>
            <a:ext cx="885190" cy="2172970"/>
            <a:chOff x="3810979" y="6484239"/>
            <a:chExt cx="885190" cy="2172970"/>
          </a:xfrm>
        </p:grpSpPr>
        <p:pic>
          <p:nvPicPr>
            <p:cNvPr id="5" name="object 5"/>
            <p:cNvPicPr/>
            <p:nvPr/>
          </p:nvPicPr>
          <p:blipFill>
            <a:blip r:embed="rId2" cstate="print"/>
            <a:stretch>
              <a:fillRect/>
            </a:stretch>
          </p:blipFill>
          <p:spPr>
            <a:xfrm>
              <a:off x="3810979" y="7209767"/>
              <a:ext cx="884644" cy="1446877"/>
            </a:xfrm>
            <a:prstGeom prst="rect">
              <a:avLst/>
            </a:prstGeom>
          </p:spPr>
        </p:pic>
        <p:sp>
          <p:nvSpPr>
            <p:cNvPr id="6" name="object 6"/>
            <p:cNvSpPr/>
            <p:nvPr/>
          </p:nvSpPr>
          <p:spPr>
            <a:xfrm>
              <a:off x="3810979" y="6484239"/>
              <a:ext cx="827405" cy="689610"/>
            </a:xfrm>
            <a:custGeom>
              <a:avLst/>
              <a:gdLst/>
              <a:ahLst/>
              <a:cxnLst/>
              <a:rect l="l" t="t" r="r" b="b"/>
              <a:pathLst>
                <a:path w="827404" h="689609">
                  <a:moveTo>
                    <a:pt x="555154" y="145737"/>
                  </a:moveTo>
                  <a:lnTo>
                    <a:pt x="275717" y="145737"/>
                  </a:lnTo>
                  <a:lnTo>
                    <a:pt x="275717" y="0"/>
                  </a:lnTo>
                  <a:lnTo>
                    <a:pt x="555154" y="0"/>
                  </a:lnTo>
                  <a:lnTo>
                    <a:pt x="555154" y="145737"/>
                  </a:lnTo>
                  <a:close/>
                </a:path>
                <a:path w="827404" h="689609">
                  <a:moveTo>
                    <a:pt x="421370" y="689292"/>
                  </a:moveTo>
                  <a:lnTo>
                    <a:pt x="409499" y="689292"/>
                  </a:lnTo>
                  <a:lnTo>
                    <a:pt x="0" y="145737"/>
                  </a:lnTo>
                  <a:lnTo>
                    <a:pt x="827151" y="145737"/>
                  </a:lnTo>
                  <a:lnTo>
                    <a:pt x="827151" y="150675"/>
                  </a:lnTo>
                  <a:lnTo>
                    <a:pt x="421370" y="689292"/>
                  </a:lnTo>
                  <a:close/>
                </a:path>
              </a:pathLst>
            </a:custGeom>
            <a:solidFill>
              <a:srgbClr val="776131"/>
            </a:solidFill>
          </p:spPr>
          <p:txBody>
            <a:bodyPr wrap="square" lIns="0" tIns="0" rIns="0" bIns="0" rtlCol="0"/>
            <a:lstStyle/>
            <a:p>
              <a:endParaRPr/>
            </a:p>
          </p:txBody>
        </p:sp>
      </p:grpSp>
      <p:sp>
        <p:nvSpPr>
          <p:cNvPr id="7" name="object 7"/>
          <p:cNvSpPr txBox="1"/>
          <p:nvPr/>
        </p:nvSpPr>
        <p:spPr>
          <a:xfrm>
            <a:off x="8883708" y="3239352"/>
            <a:ext cx="3367404" cy="391160"/>
          </a:xfrm>
          <a:prstGeom prst="rect">
            <a:avLst/>
          </a:prstGeom>
        </p:spPr>
        <p:txBody>
          <a:bodyPr vert="horz" wrap="square" lIns="0" tIns="12700" rIns="0" bIns="0" rtlCol="0">
            <a:spAutoFit/>
          </a:bodyPr>
          <a:lstStyle/>
          <a:p>
            <a:pPr marL="12700">
              <a:lnSpc>
                <a:spcPct val="100000"/>
              </a:lnSpc>
              <a:spcBef>
                <a:spcPts val="100"/>
              </a:spcBef>
            </a:pPr>
            <a:r>
              <a:rPr sz="2400" spc="65" dirty="0">
                <a:solidFill>
                  <a:srgbClr val="F1BE57"/>
                </a:solidFill>
                <a:latin typeface="Trebuchet MS"/>
                <a:cs typeface="Trebuchet MS"/>
              </a:rPr>
              <a:t>Parameters</a:t>
            </a:r>
            <a:r>
              <a:rPr sz="2400" spc="-145" dirty="0">
                <a:solidFill>
                  <a:srgbClr val="F1BE57"/>
                </a:solidFill>
                <a:latin typeface="Trebuchet MS"/>
                <a:cs typeface="Trebuchet MS"/>
              </a:rPr>
              <a:t> </a:t>
            </a:r>
            <a:r>
              <a:rPr sz="2400" dirty="0">
                <a:solidFill>
                  <a:srgbClr val="F1BE57"/>
                </a:solidFill>
                <a:latin typeface="Trebuchet MS"/>
                <a:cs typeface="Trebuchet MS"/>
              </a:rPr>
              <a:t>to</a:t>
            </a:r>
            <a:r>
              <a:rPr sz="2400" spc="-145" dirty="0">
                <a:solidFill>
                  <a:srgbClr val="F1BE57"/>
                </a:solidFill>
                <a:latin typeface="Trebuchet MS"/>
                <a:cs typeface="Trebuchet MS"/>
              </a:rPr>
              <a:t> </a:t>
            </a:r>
            <a:r>
              <a:rPr sz="2400" spc="50" dirty="0">
                <a:solidFill>
                  <a:srgbClr val="F1BE57"/>
                </a:solidFill>
                <a:latin typeface="Trebuchet MS"/>
                <a:cs typeface="Trebuchet MS"/>
              </a:rPr>
              <a:t>be</a:t>
            </a:r>
            <a:r>
              <a:rPr sz="2400" spc="-145" dirty="0">
                <a:solidFill>
                  <a:srgbClr val="F1BE57"/>
                </a:solidFill>
                <a:latin typeface="Trebuchet MS"/>
                <a:cs typeface="Trebuchet MS"/>
              </a:rPr>
              <a:t> </a:t>
            </a:r>
            <a:r>
              <a:rPr sz="2400" spc="-10" dirty="0">
                <a:solidFill>
                  <a:srgbClr val="F1BE57"/>
                </a:solidFill>
                <a:latin typeface="Trebuchet MS"/>
                <a:cs typeface="Trebuchet MS"/>
              </a:rPr>
              <a:t>tuned</a:t>
            </a:r>
            <a:endParaRPr sz="2400">
              <a:latin typeface="Trebuchet MS"/>
              <a:cs typeface="Trebuchet MS"/>
            </a:endParaRPr>
          </a:p>
        </p:txBody>
      </p:sp>
      <p:sp>
        <p:nvSpPr>
          <p:cNvPr id="8" name="object 8"/>
          <p:cNvSpPr txBox="1"/>
          <p:nvPr/>
        </p:nvSpPr>
        <p:spPr>
          <a:xfrm>
            <a:off x="8883708" y="4841237"/>
            <a:ext cx="525145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1BE57"/>
                </a:solidFill>
                <a:latin typeface="Trebuchet MS"/>
                <a:cs typeface="Trebuchet MS"/>
              </a:rPr>
              <a:t>Parameter</a:t>
            </a:r>
            <a:r>
              <a:rPr sz="2400" spc="-120" dirty="0">
                <a:solidFill>
                  <a:srgbClr val="F1BE57"/>
                </a:solidFill>
                <a:latin typeface="Trebuchet MS"/>
                <a:cs typeface="Trebuchet MS"/>
              </a:rPr>
              <a:t> </a:t>
            </a:r>
            <a:r>
              <a:rPr sz="2400" dirty="0">
                <a:solidFill>
                  <a:srgbClr val="F1BE57"/>
                </a:solidFill>
                <a:latin typeface="Trebuchet MS"/>
                <a:cs typeface="Trebuchet MS"/>
              </a:rPr>
              <a:t>tune</a:t>
            </a:r>
            <a:r>
              <a:rPr sz="2400" spc="-114" dirty="0">
                <a:solidFill>
                  <a:srgbClr val="F1BE57"/>
                </a:solidFill>
                <a:latin typeface="Trebuchet MS"/>
                <a:cs typeface="Trebuchet MS"/>
              </a:rPr>
              <a:t> </a:t>
            </a:r>
            <a:r>
              <a:rPr sz="2400" spc="110" dirty="0">
                <a:solidFill>
                  <a:srgbClr val="F1BE57"/>
                </a:solidFill>
                <a:latin typeface="Trebuchet MS"/>
                <a:cs typeface="Trebuchet MS"/>
              </a:rPr>
              <a:t>using</a:t>
            </a:r>
            <a:r>
              <a:rPr sz="2400" spc="-120" dirty="0">
                <a:solidFill>
                  <a:srgbClr val="F1BE57"/>
                </a:solidFill>
                <a:latin typeface="Trebuchet MS"/>
                <a:cs typeface="Trebuchet MS"/>
              </a:rPr>
              <a:t> </a:t>
            </a:r>
            <a:r>
              <a:rPr sz="2400" spc="80" dirty="0">
                <a:solidFill>
                  <a:srgbClr val="F1BE57"/>
                </a:solidFill>
                <a:latin typeface="Trebuchet MS"/>
                <a:cs typeface="Trebuchet MS"/>
              </a:rPr>
              <a:t>GridSearch</a:t>
            </a:r>
            <a:r>
              <a:rPr sz="2400" spc="-114" dirty="0">
                <a:solidFill>
                  <a:srgbClr val="F1BE57"/>
                </a:solidFill>
                <a:latin typeface="Trebuchet MS"/>
                <a:cs typeface="Trebuchet MS"/>
              </a:rPr>
              <a:t> </a:t>
            </a:r>
            <a:r>
              <a:rPr sz="2400" spc="160" dirty="0">
                <a:solidFill>
                  <a:srgbClr val="F1BE57"/>
                </a:solidFill>
                <a:latin typeface="Trebuchet MS"/>
                <a:cs typeface="Trebuchet MS"/>
              </a:rPr>
              <a:t>CV</a:t>
            </a:r>
            <a:endParaRPr sz="2400" dirty="0">
              <a:latin typeface="Trebuchet MS"/>
              <a:cs typeface="Trebuchet MS"/>
            </a:endParaRPr>
          </a:p>
        </p:txBody>
      </p:sp>
      <p:sp>
        <p:nvSpPr>
          <p:cNvPr id="9" name="object 9"/>
          <p:cNvSpPr txBox="1"/>
          <p:nvPr/>
        </p:nvSpPr>
        <p:spPr>
          <a:xfrm>
            <a:off x="8883708" y="6083094"/>
            <a:ext cx="2240280" cy="391160"/>
          </a:xfrm>
          <a:prstGeom prst="rect">
            <a:avLst/>
          </a:prstGeom>
        </p:spPr>
        <p:txBody>
          <a:bodyPr vert="horz" wrap="square" lIns="0" tIns="12700" rIns="0" bIns="0" rtlCol="0">
            <a:spAutoFit/>
          </a:bodyPr>
          <a:lstStyle/>
          <a:p>
            <a:pPr marL="12700">
              <a:lnSpc>
                <a:spcPct val="100000"/>
              </a:lnSpc>
              <a:spcBef>
                <a:spcPts val="100"/>
              </a:spcBef>
            </a:pPr>
            <a:r>
              <a:rPr sz="2400" spc="125" dirty="0">
                <a:solidFill>
                  <a:srgbClr val="F1BE57"/>
                </a:solidFill>
                <a:latin typeface="Trebuchet MS"/>
                <a:cs typeface="Trebuchet MS"/>
              </a:rPr>
              <a:t>Best</a:t>
            </a:r>
            <a:r>
              <a:rPr sz="2400" spc="-170" dirty="0">
                <a:solidFill>
                  <a:srgbClr val="F1BE57"/>
                </a:solidFill>
                <a:latin typeface="Trebuchet MS"/>
                <a:cs typeface="Trebuchet MS"/>
              </a:rPr>
              <a:t> </a:t>
            </a:r>
            <a:r>
              <a:rPr sz="2400" spc="-10" dirty="0">
                <a:solidFill>
                  <a:srgbClr val="F1BE57"/>
                </a:solidFill>
                <a:latin typeface="Trebuchet MS"/>
                <a:cs typeface="Trebuchet MS"/>
              </a:rPr>
              <a:t>parameter</a:t>
            </a:r>
            <a:endParaRPr sz="2400" dirty="0">
              <a:latin typeface="Trebuchet MS"/>
              <a:cs typeface="Trebuchet MS"/>
            </a:endParaRPr>
          </a:p>
        </p:txBody>
      </p:sp>
      <p:sp>
        <p:nvSpPr>
          <p:cNvPr id="10" name="object 10"/>
          <p:cNvSpPr txBox="1"/>
          <p:nvPr/>
        </p:nvSpPr>
        <p:spPr>
          <a:xfrm>
            <a:off x="8883708" y="8739295"/>
            <a:ext cx="35744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1BE57"/>
                </a:solidFill>
                <a:latin typeface="Trebuchet MS"/>
                <a:cs typeface="Trebuchet MS"/>
              </a:rPr>
              <a:t>Final</a:t>
            </a:r>
            <a:r>
              <a:rPr sz="2400" spc="45" dirty="0">
                <a:solidFill>
                  <a:srgbClr val="F1BE57"/>
                </a:solidFill>
                <a:latin typeface="Trebuchet MS"/>
                <a:cs typeface="Trebuchet MS"/>
              </a:rPr>
              <a:t> </a:t>
            </a:r>
            <a:r>
              <a:rPr sz="2400" dirty="0">
                <a:solidFill>
                  <a:srgbClr val="F1BE57"/>
                </a:solidFill>
                <a:latin typeface="Trebuchet MS"/>
                <a:cs typeface="Trebuchet MS"/>
              </a:rPr>
              <a:t>model</a:t>
            </a:r>
            <a:r>
              <a:rPr sz="2400" spc="45" dirty="0">
                <a:solidFill>
                  <a:srgbClr val="F1BE57"/>
                </a:solidFill>
                <a:latin typeface="Trebuchet MS"/>
                <a:cs typeface="Trebuchet MS"/>
              </a:rPr>
              <a:t> </a:t>
            </a:r>
            <a:r>
              <a:rPr sz="2400" spc="35" dirty="0">
                <a:solidFill>
                  <a:srgbClr val="F1BE57"/>
                </a:solidFill>
                <a:latin typeface="Trebuchet MS"/>
                <a:cs typeface="Trebuchet MS"/>
              </a:rPr>
              <a:t>performance</a:t>
            </a:r>
            <a:endParaRPr sz="2400">
              <a:latin typeface="Trebuchet MS"/>
              <a:cs typeface="Trebuchet MS"/>
            </a:endParaRPr>
          </a:p>
        </p:txBody>
      </p:sp>
      <p:sp>
        <p:nvSpPr>
          <p:cNvPr id="11" name="object 11"/>
          <p:cNvSpPr txBox="1"/>
          <p:nvPr/>
        </p:nvSpPr>
        <p:spPr>
          <a:xfrm>
            <a:off x="8883708" y="7397216"/>
            <a:ext cx="4756150" cy="391160"/>
          </a:xfrm>
          <a:prstGeom prst="rect">
            <a:avLst/>
          </a:prstGeom>
        </p:spPr>
        <p:txBody>
          <a:bodyPr vert="horz" wrap="square" lIns="0" tIns="12700" rIns="0" bIns="0" rtlCol="0">
            <a:spAutoFit/>
          </a:bodyPr>
          <a:lstStyle/>
          <a:p>
            <a:pPr marL="12700">
              <a:lnSpc>
                <a:spcPct val="100000"/>
              </a:lnSpc>
              <a:spcBef>
                <a:spcPts val="100"/>
              </a:spcBef>
            </a:pPr>
            <a:r>
              <a:rPr sz="2400" spc="110" dirty="0">
                <a:solidFill>
                  <a:srgbClr val="F1BE57"/>
                </a:solidFill>
                <a:latin typeface="Trebuchet MS"/>
                <a:cs typeface="Trebuchet MS"/>
              </a:rPr>
              <a:t>Model</a:t>
            </a:r>
            <a:r>
              <a:rPr sz="2400" spc="-150" dirty="0">
                <a:solidFill>
                  <a:srgbClr val="F1BE57"/>
                </a:solidFill>
                <a:latin typeface="Trebuchet MS"/>
                <a:cs typeface="Trebuchet MS"/>
              </a:rPr>
              <a:t> </a:t>
            </a:r>
            <a:r>
              <a:rPr sz="2400" dirty="0">
                <a:solidFill>
                  <a:srgbClr val="F1BE57"/>
                </a:solidFill>
                <a:latin typeface="Trebuchet MS"/>
                <a:cs typeface="Trebuchet MS"/>
              </a:rPr>
              <a:t>train</a:t>
            </a:r>
            <a:r>
              <a:rPr sz="2400" spc="-150" dirty="0">
                <a:solidFill>
                  <a:srgbClr val="F1BE57"/>
                </a:solidFill>
                <a:latin typeface="Trebuchet MS"/>
                <a:cs typeface="Trebuchet MS"/>
              </a:rPr>
              <a:t> </a:t>
            </a:r>
            <a:r>
              <a:rPr sz="2400" spc="110" dirty="0">
                <a:solidFill>
                  <a:srgbClr val="F1BE57"/>
                </a:solidFill>
                <a:latin typeface="Trebuchet MS"/>
                <a:cs typeface="Trebuchet MS"/>
              </a:rPr>
              <a:t>using</a:t>
            </a:r>
            <a:r>
              <a:rPr sz="2400" spc="-145" dirty="0">
                <a:solidFill>
                  <a:srgbClr val="F1BE57"/>
                </a:solidFill>
                <a:latin typeface="Trebuchet MS"/>
                <a:cs typeface="Trebuchet MS"/>
              </a:rPr>
              <a:t> </a:t>
            </a:r>
            <a:r>
              <a:rPr sz="2400" spc="85" dirty="0">
                <a:solidFill>
                  <a:srgbClr val="F1BE57"/>
                </a:solidFill>
                <a:latin typeface="Trebuchet MS"/>
                <a:cs typeface="Trebuchet MS"/>
              </a:rPr>
              <a:t>best</a:t>
            </a:r>
            <a:r>
              <a:rPr sz="2400" spc="-150" dirty="0">
                <a:solidFill>
                  <a:srgbClr val="F1BE57"/>
                </a:solidFill>
                <a:latin typeface="Trebuchet MS"/>
                <a:cs typeface="Trebuchet MS"/>
              </a:rPr>
              <a:t> </a:t>
            </a:r>
            <a:r>
              <a:rPr sz="2400" spc="-10" dirty="0">
                <a:solidFill>
                  <a:srgbClr val="F1BE57"/>
                </a:solidFill>
                <a:latin typeface="Trebuchet MS"/>
                <a:cs typeface="Trebuchet MS"/>
              </a:rPr>
              <a:t>parameter</a:t>
            </a:r>
            <a:endParaRPr sz="2400" dirty="0">
              <a:latin typeface="Trebuchet MS"/>
              <a:cs typeface="Trebuchet MS"/>
            </a:endParaRPr>
          </a:p>
        </p:txBody>
      </p:sp>
      <p:pic>
        <p:nvPicPr>
          <p:cNvPr id="13" name="Picture 12">
            <a:extLst>
              <a:ext uri="{FF2B5EF4-FFF2-40B4-BE49-F238E27FC236}">
                <a16:creationId xmlns:a16="http://schemas.microsoft.com/office/drawing/2014/main" id="{F49C9C6C-9D7B-54A0-2C09-16435FA62972}"/>
              </a:ext>
            </a:extLst>
          </p:cNvPr>
          <p:cNvPicPr>
            <a:picLocks noChangeAspect="1"/>
          </p:cNvPicPr>
          <p:nvPr/>
        </p:nvPicPr>
        <p:blipFill>
          <a:blip r:embed="rId3"/>
          <a:stretch>
            <a:fillRect/>
          </a:stretch>
        </p:blipFill>
        <p:spPr>
          <a:xfrm>
            <a:off x="2129181" y="8600845"/>
            <a:ext cx="4191000" cy="1133706"/>
          </a:xfrm>
          <a:prstGeom prst="rect">
            <a:avLst/>
          </a:prstGeom>
        </p:spPr>
      </p:pic>
      <p:pic>
        <p:nvPicPr>
          <p:cNvPr id="16" name="Picture 15">
            <a:extLst>
              <a:ext uri="{FF2B5EF4-FFF2-40B4-BE49-F238E27FC236}">
                <a16:creationId xmlns:a16="http://schemas.microsoft.com/office/drawing/2014/main" id="{71E9A54D-0471-4164-9109-6160CD31F1E5}"/>
              </a:ext>
            </a:extLst>
          </p:cNvPr>
          <p:cNvPicPr>
            <a:picLocks noChangeAspect="1"/>
          </p:cNvPicPr>
          <p:nvPr/>
        </p:nvPicPr>
        <p:blipFill>
          <a:blip r:embed="rId4"/>
          <a:stretch>
            <a:fillRect/>
          </a:stretch>
        </p:blipFill>
        <p:spPr>
          <a:xfrm>
            <a:off x="976701" y="5917441"/>
            <a:ext cx="6553200" cy="689610"/>
          </a:xfrm>
          <a:prstGeom prst="rect">
            <a:avLst/>
          </a:prstGeom>
        </p:spPr>
      </p:pic>
      <p:pic>
        <p:nvPicPr>
          <p:cNvPr id="20" name="Picture 19">
            <a:extLst>
              <a:ext uri="{FF2B5EF4-FFF2-40B4-BE49-F238E27FC236}">
                <a16:creationId xmlns:a16="http://schemas.microsoft.com/office/drawing/2014/main" id="{4C511FD6-FA8D-3264-25C8-999D21094F72}"/>
              </a:ext>
            </a:extLst>
          </p:cNvPr>
          <p:cNvPicPr>
            <a:picLocks noChangeAspect="1"/>
          </p:cNvPicPr>
          <p:nvPr/>
        </p:nvPicPr>
        <p:blipFill>
          <a:blip r:embed="rId5"/>
          <a:stretch>
            <a:fillRect/>
          </a:stretch>
        </p:blipFill>
        <p:spPr>
          <a:xfrm>
            <a:off x="881148" y="2903958"/>
            <a:ext cx="6744305" cy="10908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80" dirty="0"/>
              <a:t>Conclusion</a:t>
            </a:r>
            <a:r>
              <a:rPr spc="-10" dirty="0"/>
              <a:t> </a:t>
            </a:r>
            <a:r>
              <a:rPr spc="380" dirty="0"/>
              <a:t>and</a:t>
            </a:r>
            <a:r>
              <a:rPr spc="-5" dirty="0"/>
              <a:t> </a:t>
            </a:r>
            <a:r>
              <a:rPr spc="215" dirty="0"/>
              <a:t>Recommendation</a:t>
            </a:r>
          </a:p>
        </p:txBody>
      </p:sp>
      <p:sp>
        <p:nvSpPr>
          <p:cNvPr id="3" name="object 3"/>
          <p:cNvSpPr txBox="1"/>
          <p:nvPr/>
        </p:nvSpPr>
        <p:spPr>
          <a:xfrm>
            <a:off x="1016000" y="2019482"/>
            <a:ext cx="16254730" cy="1941830"/>
          </a:xfrm>
          <a:prstGeom prst="rect">
            <a:avLst/>
          </a:prstGeom>
        </p:spPr>
        <p:txBody>
          <a:bodyPr vert="horz" wrap="square" lIns="0" tIns="12700" rIns="0" bIns="0" rtlCol="0">
            <a:spAutoFit/>
          </a:bodyPr>
          <a:lstStyle/>
          <a:p>
            <a:pPr marL="12700">
              <a:lnSpc>
                <a:spcPct val="100000"/>
              </a:lnSpc>
              <a:spcBef>
                <a:spcPts val="100"/>
              </a:spcBef>
            </a:pPr>
            <a:r>
              <a:rPr sz="3200" b="1" spc="40" dirty="0">
                <a:solidFill>
                  <a:srgbClr val="F1BE57"/>
                </a:solidFill>
                <a:latin typeface="Arial"/>
                <a:cs typeface="Arial"/>
              </a:rPr>
              <a:t>Conclusion</a:t>
            </a:r>
            <a:endParaRPr sz="3200">
              <a:latin typeface="Arial"/>
              <a:cs typeface="Arial"/>
            </a:endParaRPr>
          </a:p>
          <a:p>
            <a:pPr marL="465455" marR="5080" indent="-195580">
              <a:lnSpc>
                <a:spcPct val="116100"/>
              </a:lnSpc>
              <a:spcBef>
                <a:spcPts val="2470"/>
              </a:spcBef>
              <a:buAutoNum type="arabicPeriod"/>
              <a:tabLst>
                <a:tab pos="465455" algn="l"/>
                <a:tab pos="564515" algn="l"/>
              </a:tabLst>
            </a:pPr>
            <a:r>
              <a:rPr sz="2100" spc="80" dirty="0">
                <a:solidFill>
                  <a:srgbClr val="F0F0F1"/>
                </a:solidFill>
                <a:latin typeface="Trebuchet MS"/>
                <a:cs typeface="Trebuchet MS"/>
              </a:rPr>
              <a:t>	Rating</a:t>
            </a:r>
            <a:r>
              <a:rPr sz="2100" spc="265" dirty="0">
                <a:solidFill>
                  <a:srgbClr val="F0F0F1"/>
                </a:solidFill>
                <a:latin typeface="Trebuchet MS"/>
                <a:cs typeface="Trebuchet MS"/>
              </a:rPr>
              <a:t> </a:t>
            </a:r>
            <a:r>
              <a:rPr sz="2100" spc="55" dirty="0">
                <a:solidFill>
                  <a:srgbClr val="F0F0F1"/>
                </a:solidFill>
                <a:latin typeface="Trebuchet MS"/>
                <a:cs typeface="Trebuchet MS"/>
              </a:rPr>
              <a:t>of</a:t>
            </a:r>
            <a:r>
              <a:rPr sz="2100" spc="270" dirty="0">
                <a:solidFill>
                  <a:srgbClr val="F0F0F1"/>
                </a:solidFill>
                <a:latin typeface="Trebuchet MS"/>
                <a:cs typeface="Trebuchet MS"/>
              </a:rPr>
              <a:t> </a:t>
            </a:r>
            <a:r>
              <a:rPr sz="2100" spc="65" dirty="0">
                <a:solidFill>
                  <a:srgbClr val="F0F0F1"/>
                </a:solidFill>
                <a:latin typeface="Trebuchet MS"/>
                <a:cs typeface="Trebuchet MS"/>
              </a:rPr>
              <a:t>person</a:t>
            </a:r>
            <a:r>
              <a:rPr sz="2100" spc="270" dirty="0">
                <a:solidFill>
                  <a:srgbClr val="F0F0F1"/>
                </a:solidFill>
                <a:latin typeface="Trebuchet MS"/>
                <a:cs typeface="Trebuchet MS"/>
              </a:rPr>
              <a:t> </a:t>
            </a:r>
            <a:r>
              <a:rPr sz="2100" dirty="0">
                <a:solidFill>
                  <a:srgbClr val="F0F0F1"/>
                </a:solidFill>
                <a:latin typeface="Trebuchet MS"/>
                <a:cs typeface="Trebuchet MS"/>
              </a:rPr>
              <a:t>in</a:t>
            </a:r>
            <a:r>
              <a:rPr sz="2100" spc="270" dirty="0">
                <a:solidFill>
                  <a:srgbClr val="F0F0F1"/>
                </a:solidFill>
                <a:latin typeface="Trebuchet MS"/>
                <a:cs typeface="Trebuchet MS"/>
              </a:rPr>
              <a:t> </a:t>
            </a:r>
            <a:r>
              <a:rPr sz="2100" dirty="0">
                <a:solidFill>
                  <a:srgbClr val="F0F0F1"/>
                </a:solidFill>
                <a:latin typeface="Trebuchet MS"/>
                <a:cs typeface="Trebuchet MS"/>
              </a:rPr>
              <a:t>previous</a:t>
            </a:r>
            <a:r>
              <a:rPr sz="2100" spc="270" dirty="0">
                <a:solidFill>
                  <a:srgbClr val="F0F0F1"/>
                </a:solidFill>
                <a:latin typeface="Trebuchet MS"/>
                <a:cs typeface="Trebuchet MS"/>
              </a:rPr>
              <a:t> </a:t>
            </a:r>
            <a:r>
              <a:rPr sz="2100" dirty="0">
                <a:solidFill>
                  <a:srgbClr val="F0F0F1"/>
                </a:solidFill>
                <a:latin typeface="Trebuchet MS"/>
                <a:cs typeface="Trebuchet MS"/>
              </a:rPr>
              <a:t>delivers</a:t>
            </a:r>
            <a:r>
              <a:rPr sz="2100" spc="270" dirty="0">
                <a:solidFill>
                  <a:srgbClr val="F0F0F1"/>
                </a:solidFill>
                <a:latin typeface="Trebuchet MS"/>
                <a:cs typeface="Trebuchet MS"/>
              </a:rPr>
              <a:t> </a:t>
            </a:r>
            <a:r>
              <a:rPr sz="2100" dirty="0">
                <a:solidFill>
                  <a:srgbClr val="F0F0F1"/>
                </a:solidFill>
                <a:latin typeface="Trebuchet MS"/>
                <a:cs typeface="Trebuchet MS"/>
              </a:rPr>
              <a:t>become</a:t>
            </a:r>
            <a:r>
              <a:rPr sz="2100" spc="265" dirty="0">
                <a:solidFill>
                  <a:srgbClr val="F0F0F1"/>
                </a:solidFill>
                <a:latin typeface="Trebuchet MS"/>
                <a:cs typeface="Trebuchet MS"/>
              </a:rPr>
              <a:t> </a:t>
            </a:r>
            <a:r>
              <a:rPr sz="2100" spc="80" dirty="0">
                <a:solidFill>
                  <a:srgbClr val="F0F0F1"/>
                </a:solidFill>
                <a:latin typeface="Trebuchet MS"/>
                <a:cs typeface="Trebuchet MS"/>
              </a:rPr>
              <a:t>is</a:t>
            </a:r>
            <a:r>
              <a:rPr sz="2100" spc="270" dirty="0">
                <a:solidFill>
                  <a:srgbClr val="F0F0F1"/>
                </a:solidFill>
                <a:latin typeface="Trebuchet MS"/>
                <a:cs typeface="Trebuchet MS"/>
              </a:rPr>
              <a:t> </a:t>
            </a:r>
            <a:r>
              <a:rPr sz="2100" dirty="0">
                <a:solidFill>
                  <a:srgbClr val="F0F0F1"/>
                </a:solidFill>
                <a:latin typeface="Trebuchet MS"/>
                <a:cs typeface="Trebuchet MS"/>
              </a:rPr>
              <a:t>the</a:t>
            </a:r>
            <a:r>
              <a:rPr sz="2100" spc="270" dirty="0">
                <a:solidFill>
                  <a:srgbClr val="F0F0F1"/>
                </a:solidFill>
                <a:latin typeface="Trebuchet MS"/>
                <a:cs typeface="Trebuchet MS"/>
              </a:rPr>
              <a:t> </a:t>
            </a:r>
            <a:r>
              <a:rPr sz="2100" spc="80" dirty="0">
                <a:solidFill>
                  <a:srgbClr val="F0F0F1"/>
                </a:solidFill>
                <a:latin typeface="Trebuchet MS"/>
                <a:cs typeface="Trebuchet MS"/>
              </a:rPr>
              <a:t>most</a:t>
            </a:r>
            <a:r>
              <a:rPr sz="2100" spc="270" dirty="0">
                <a:solidFill>
                  <a:srgbClr val="F0F0F1"/>
                </a:solidFill>
                <a:latin typeface="Trebuchet MS"/>
                <a:cs typeface="Trebuchet MS"/>
              </a:rPr>
              <a:t> </a:t>
            </a:r>
            <a:r>
              <a:rPr sz="2100" dirty="0">
                <a:solidFill>
                  <a:srgbClr val="F0F0F1"/>
                </a:solidFill>
                <a:latin typeface="Trebuchet MS"/>
                <a:cs typeface="Trebuchet MS"/>
              </a:rPr>
              <a:t>influential</a:t>
            </a:r>
            <a:r>
              <a:rPr sz="2100" spc="270" dirty="0">
                <a:solidFill>
                  <a:srgbClr val="F0F0F1"/>
                </a:solidFill>
                <a:latin typeface="Trebuchet MS"/>
                <a:cs typeface="Trebuchet MS"/>
              </a:rPr>
              <a:t> </a:t>
            </a:r>
            <a:r>
              <a:rPr sz="2100" dirty="0">
                <a:solidFill>
                  <a:srgbClr val="F0F0F1"/>
                </a:solidFill>
                <a:latin typeface="Trebuchet MS"/>
                <a:cs typeface="Trebuchet MS"/>
              </a:rPr>
              <a:t>factor</a:t>
            </a:r>
            <a:r>
              <a:rPr sz="2100" spc="270" dirty="0">
                <a:solidFill>
                  <a:srgbClr val="F0F0F1"/>
                </a:solidFill>
                <a:latin typeface="Trebuchet MS"/>
                <a:cs typeface="Trebuchet MS"/>
              </a:rPr>
              <a:t> </a:t>
            </a:r>
            <a:r>
              <a:rPr sz="2100" dirty="0">
                <a:solidFill>
                  <a:srgbClr val="F0F0F1"/>
                </a:solidFill>
                <a:latin typeface="Trebuchet MS"/>
                <a:cs typeface="Trebuchet MS"/>
              </a:rPr>
              <a:t>on</a:t>
            </a:r>
            <a:r>
              <a:rPr sz="2100" spc="270" dirty="0">
                <a:solidFill>
                  <a:srgbClr val="F0F0F1"/>
                </a:solidFill>
                <a:latin typeface="Trebuchet MS"/>
                <a:cs typeface="Trebuchet MS"/>
              </a:rPr>
              <a:t> </a:t>
            </a:r>
            <a:r>
              <a:rPr sz="2100" dirty="0">
                <a:solidFill>
                  <a:srgbClr val="F0F0F1"/>
                </a:solidFill>
                <a:latin typeface="Trebuchet MS"/>
                <a:cs typeface="Trebuchet MS"/>
              </a:rPr>
              <a:t>the</a:t>
            </a:r>
            <a:r>
              <a:rPr sz="2100" spc="265" dirty="0">
                <a:solidFill>
                  <a:srgbClr val="F0F0F1"/>
                </a:solidFill>
                <a:latin typeface="Trebuchet MS"/>
                <a:cs typeface="Trebuchet MS"/>
              </a:rPr>
              <a:t> </a:t>
            </a:r>
            <a:r>
              <a:rPr sz="2100" dirty="0">
                <a:solidFill>
                  <a:srgbClr val="F0F0F1"/>
                </a:solidFill>
                <a:latin typeface="Trebuchet MS"/>
                <a:cs typeface="Trebuchet MS"/>
              </a:rPr>
              <a:t>delivery</a:t>
            </a:r>
            <a:r>
              <a:rPr sz="2100" spc="270" dirty="0">
                <a:solidFill>
                  <a:srgbClr val="F0F0F1"/>
                </a:solidFill>
                <a:latin typeface="Trebuchet MS"/>
                <a:cs typeface="Trebuchet MS"/>
              </a:rPr>
              <a:t> </a:t>
            </a:r>
            <a:r>
              <a:rPr sz="2100" dirty="0">
                <a:solidFill>
                  <a:srgbClr val="F0F0F1"/>
                </a:solidFill>
                <a:latin typeface="Trebuchet MS"/>
                <a:cs typeface="Trebuchet MS"/>
              </a:rPr>
              <a:t>time</a:t>
            </a:r>
            <a:r>
              <a:rPr sz="2100" spc="270" dirty="0">
                <a:solidFill>
                  <a:srgbClr val="F0F0F1"/>
                </a:solidFill>
                <a:latin typeface="Trebuchet MS"/>
                <a:cs typeface="Trebuchet MS"/>
              </a:rPr>
              <a:t> </a:t>
            </a:r>
            <a:r>
              <a:rPr sz="2100" spc="55" dirty="0">
                <a:solidFill>
                  <a:srgbClr val="F0F0F1"/>
                </a:solidFill>
                <a:latin typeface="Trebuchet MS"/>
                <a:cs typeface="Trebuchet MS"/>
              </a:rPr>
              <a:t>of</a:t>
            </a:r>
            <a:r>
              <a:rPr sz="2100" spc="270" dirty="0">
                <a:solidFill>
                  <a:srgbClr val="F0F0F1"/>
                </a:solidFill>
                <a:latin typeface="Trebuchet MS"/>
                <a:cs typeface="Trebuchet MS"/>
              </a:rPr>
              <a:t> </a:t>
            </a:r>
            <a:r>
              <a:rPr sz="2100" spc="55" dirty="0">
                <a:solidFill>
                  <a:srgbClr val="F0F0F1"/>
                </a:solidFill>
                <a:latin typeface="Trebuchet MS"/>
                <a:cs typeface="Trebuchet MS"/>
              </a:rPr>
              <a:t>food</a:t>
            </a:r>
            <a:r>
              <a:rPr sz="2100" spc="270" dirty="0">
                <a:solidFill>
                  <a:srgbClr val="F0F0F1"/>
                </a:solidFill>
                <a:latin typeface="Trebuchet MS"/>
                <a:cs typeface="Trebuchet MS"/>
              </a:rPr>
              <a:t> </a:t>
            </a:r>
            <a:r>
              <a:rPr sz="2100" dirty="0">
                <a:solidFill>
                  <a:srgbClr val="F0F0F1"/>
                </a:solidFill>
                <a:latin typeface="Trebuchet MS"/>
                <a:cs typeface="Trebuchet MS"/>
              </a:rPr>
              <a:t>to</a:t>
            </a:r>
            <a:r>
              <a:rPr sz="2100" spc="270" dirty="0">
                <a:solidFill>
                  <a:srgbClr val="F0F0F1"/>
                </a:solidFill>
                <a:latin typeface="Trebuchet MS"/>
                <a:cs typeface="Trebuchet MS"/>
              </a:rPr>
              <a:t> </a:t>
            </a:r>
            <a:r>
              <a:rPr sz="2100" dirty="0">
                <a:solidFill>
                  <a:srgbClr val="F0F0F1"/>
                </a:solidFill>
                <a:latin typeface="Trebuchet MS"/>
                <a:cs typeface="Trebuchet MS"/>
              </a:rPr>
              <a:t>the</a:t>
            </a:r>
            <a:r>
              <a:rPr sz="2100" spc="265" dirty="0">
                <a:solidFill>
                  <a:srgbClr val="F0F0F1"/>
                </a:solidFill>
                <a:latin typeface="Trebuchet MS"/>
                <a:cs typeface="Trebuchet MS"/>
              </a:rPr>
              <a:t> </a:t>
            </a:r>
            <a:r>
              <a:rPr sz="2100" spc="-10" dirty="0">
                <a:solidFill>
                  <a:srgbClr val="F0F0F1"/>
                </a:solidFill>
                <a:latin typeface="Trebuchet MS"/>
                <a:cs typeface="Trebuchet MS"/>
              </a:rPr>
              <a:t>destination location.</a:t>
            </a:r>
            <a:r>
              <a:rPr sz="2100" spc="-110" dirty="0">
                <a:solidFill>
                  <a:srgbClr val="F0F0F1"/>
                </a:solidFill>
                <a:latin typeface="Trebuchet MS"/>
                <a:cs typeface="Trebuchet MS"/>
              </a:rPr>
              <a:t> </a:t>
            </a:r>
            <a:r>
              <a:rPr sz="2100" spc="75" dirty="0">
                <a:solidFill>
                  <a:srgbClr val="F0F0F1"/>
                </a:solidFill>
                <a:latin typeface="Trebuchet MS"/>
                <a:cs typeface="Trebuchet MS"/>
              </a:rPr>
              <a:t>Person</a:t>
            </a:r>
            <a:r>
              <a:rPr sz="2100" spc="-105" dirty="0">
                <a:solidFill>
                  <a:srgbClr val="F0F0F1"/>
                </a:solidFill>
                <a:latin typeface="Trebuchet MS"/>
                <a:cs typeface="Trebuchet MS"/>
              </a:rPr>
              <a:t> </a:t>
            </a:r>
            <a:r>
              <a:rPr sz="2100" dirty="0">
                <a:solidFill>
                  <a:srgbClr val="F0F0F1"/>
                </a:solidFill>
                <a:latin typeface="Trebuchet MS"/>
                <a:cs typeface="Trebuchet MS"/>
              </a:rPr>
              <a:t>with</a:t>
            </a:r>
            <a:r>
              <a:rPr sz="2100" spc="-110" dirty="0">
                <a:solidFill>
                  <a:srgbClr val="F0F0F1"/>
                </a:solidFill>
                <a:latin typeface="Trebuchet MS"/>
                <a:cs typeface="Trebuchet MS"/>
              </a:rPr>
              <a:t> </a:t>
            </a:r>
            <a:r>
              <a:rPr sz="2100" dirty="0">
                <a:solidFill>
                  <a:srgbClr val="F0F0F1"/>
                </a:solidFill>
                <a:latin typeface="Trebuchet MS"/>
                <a:cs typeface="Trebuchet MS"/>
              </a:rPr>
              <a:t>the</a:t>
            </a:r>
            <a:r>
              <a:rPr sz="2100" spc="-105" dirty="0">
                <a:solidFill>
                  <a:srgbClr val="F0F0F1"/>
                </a:solidFill>
                <a:latin typeface="Trebuchet MS"/>
                <a:cs typeface="Trebuchet MS"/>
              </a:rPr>
              <a:t> </a:t>
            </a:r>
            <a:r>
              <a:rPr sz="2100" spc="50" dirty="0">
                <a:solidFill>
                  <a:srgbClr val="F0F0F1"/>
                </a:solidFill>
                <a:latin typeface="Trebuchet MS"/>
                <a:cs typeface="Trebuchet MS"/>
              </a:rPr>
              <a:t>higher</a:t>
            </a:r>
            <a:r>
              <a:rPr sz="2100" spc="-110" dirty="0">
                <a:solidFill>
                  <a:srgbClr val="F0F0F1"/>
                </a:solidFill>
                <a:latin typeface="Trebuchet MS"/>
                <a:cs typeface="Trebuchet MS"/>
              </a:rPr>
              <a:t> </a:t>
            </a:r>
            <a:r>
              <a:rPr sz="2100" spc="70" dirty="0">
                <a:solidFill>
                  <a:srgbClr val="F0F0F1"/>
                </a:solidFill>
                <a:latin typeface="Trebuchet MS"/>
                <a:cs typeface="Trebuchet MS"/>
              </a:rPr>
              <a:t>ratings</a:t>
            </a:r>
            <a:r>
              <a:rPr sz="2100" spc="-105" dirty="0">
                <a:solidFill>
                  <a:srgbClr val="F0F0F1"/>
                </a:solidFill>
                <a:latin typeface="Trebuchet MS"/>
                <a:cs typeface="Trebuchet MS"/>
              </a:rPr>
              <a:t> </a:t>
            </a:r>
            <a:r>
              <a:rPr sz="2100" spc="50" dirty="0">
                <a:solidFill>
                  <a:srgbClr val="F0F0F1"/>
                </a:solidFill>
                <a:latin typeface="Trebuchet MS"/>
                <a:cs typeface="Trebuchet MS"/>
              </a:rPr>
              <a:t>take</a:t>
            </a:r>
            <a:r>
              <a:rPr sz="2100" spc="-110" dirty="0">
                <a:solidFill>
                  <a:srgbClr val="F0F0F1"/>
                </a:solidFill>
                <a:latin typeface="Trebuchet MS"/>
                <a:cs typeface="Trebuchet MS"/>
              </a:rPr>
              <a:t> </a:t>
            </a:r>
            <a:r>
              <a:rPr sz="2100" spc="75" dirty="0">
                <a:solidFill>
                  <a:srgbClr val="F0F0F1"/>
                </a:solidFill>
                <a:latin typeface="Trebuchet MS"/>
                <a:cs typeface="Trebuchet MS"/>
              </a:rPr>
              <a:t>a</a:t>
            </a:r>
            <a:r>
              <a:rPr sz="2100" spc="-105" dirty="0">
                <a:solidFill>
                  <a:srgbClr val="F0F0F1"/>
                </a:solidFill>
                <a:latin typeface="Trebuchet MS"/>
                <a:cs typeface="Trebuchet MS"/>
              </a:rPr>
              <a:t> </a:t>
            </a:r>
            <a:r>
              <a:rPr sz="2100" spc="110" dirty="0">
                <a:solidFill>
                  <a:srgbClr val="F0F0F1"/>
                </a:solidFill>
                <a:latin typeface="Trebuchet MS"/>
                <a:cs typeface="Trebuchet MS"/>
              </a:rPr>
              <a:t>less</a:t>
            </a:r>
            <a:r>
              <a:rPr sz="2100" spc="-110" dirty="0">
                <a:solidFill>
                  <a:srgbClr val="F0F0F1"/>
                </a:solidFill>
                <a:latin typeface="Trebuchet MS"/>
                <a:cs typeface="Trebuchet MS"/>
              </a:rPr>
              <a:t> </a:t>
            </a:r>
            <a:r>
              <a:rPr sz="2100" dirty="0">
                <a:solidFill>
                  <a:srgbClr val="F0F0F1"/>
                </a:solidFill>
                <a:latin typeface="Trebuchet MS"/>
                <a:cs typeface="Trebuchet MS"/>
              </a:rPr>
              <a:t>time</a:t>
            </a:r>
            <a:r>
              <a:rPr sz="2100" spc="-105" dirty="0">
                <a:solidFill>
                  <a:srgbClr val="F0F0F1"/>
                </a:solidFill>
                <a:latin typeface="Trebuchet MS"/>
                <a:cs typeface="Trebuchet MS"/>
              </a:rPr>
              <a:t> </a:t>
            </a:r>
            <a:r>
              <a:rPr sz="2100" dirty="0">
                <a:solidFill>
                  <a:srgbClr val="F0F0F1"/>
                </a:solidFill>
                <a:latin typeface="Trebuchet MS"/>
                <a:cs typeface="Trebuchet MS"/>
              </a:rPr>
              <a:t>to</a:t>
            </a:r>
            <a:r>
              <a:rPr sz="2100" spc="-110" dirty="0">
                <a:solidFill>
                  <a:srgbClr val="F0F0F1"/>
                </a:solidFill>
                <a:latin typeface="Trebuchet MS"/>
                <a:cs typeface="Trebuchet MS"/>
              </a:rPr>
              <a:t> </a:t>
            </a:r>
            <a:r>
              <a:rPr sz="2100" dirty="0">
                <a:solidFill>
                  <a:srgbClr val="F0F0F1"/>
                </a:solidFill>
                <a:latin typeface="Trebuchet MS"/>
                <a:cs typeface="Trebuchet MS"/>
              </a:rPr>
              <a:t>deliver</a:t>
            </a:r>
            <a:r>
              <a:rPr sz="2100" spc="-105" dirty="0">
                <a:solidFill>
                  <a:srgbClr val="F0F0F1"/>
                </a:solidFill>
                <a:latin typeface="Trebuchet MS"/>
                <a:cs typeface="Trebuchet MS"/>
              </a:rPr>
              <a:t> </a:t>
            </a:r>
            <a:r>
              <a:rPr sz="2100" dirty="0">
                <a:solidFill>
                  <a:srgbClr val="F0F0F1"/>
                </a:solidFill>
                <a:latin typeface="Trebuchet MS"/>
                <a:cs typeface="Trebuchet MS"/>
              </a:rPr>
              <a:t>the</a:t>
            </a:r>
            <a:r>
              <a:rPr sz="2100" spc="-110" dirty="0">
                <a:solidFill>
                  <a:srgbClr val="F0F0F1"/>
                </a:solidFill>
                <a:latin typeface="Trebuchet MS"/>
                <a:cs typeface="Trebuchet MS"/>
              </a:rPr>
              <a:t> </a:t>
            </a:r>
            <a:r>
              <a:rPr sz="2100" spc="55" dirty="0">
                <a:solidFill>
                  <a:srgbClr val="F0F0F1"/>
                </a:solidFill>
                <a:latin typeface="Trebuchet MS"/>
                <a:cs typeface="Trebuchet MS"/>
              </a:rPr>
              <a:t>food</a:t>
            </a:r>
            <a:r>
              <a:rPr sz="2100" spc="-105" dirty="0">
                <a:solidFill>
                  <a:srgbClr val="F0F0F1"/>
                </a:solidFill>
                <a:latin typeface="Trebuchet MS"/>
                <a:cs typeface="Trebuchet MS"/>
              </a:rPr>
              <a:t> </a:t>
            </a:r>
            <a:r>
              <a:rPr sz="2100" dirty="0">
                <a:solidFill>
                  <a:srgbClr val="F0F0F1"/>
                </a:solidFill>
                <a:latin typeface="Trebuchet MS"/>
                <a:cs typeface="Trebuchet MS"/>
              </a:rPr>
              <a:t>than</a:t>
            </a:r>
            <a:r>
              <a:rPr sz="2100" spc="-110" dirty="0">
                <a:solidFill>
                  <a:srgbClr val="F0F0F1"/>
                </a:solidFill>
                <a:latin typeface="Trebuchet MS"/>
                <a:cs typeface="Trebuchet MS"/>
              </a:rPr>
              <a:t> </a:t>
            </a:r>
            <a:r>
              <a:rPr sz="2100" spc="65" dirty="0">
                <a:solidFill>
                  <a:srgbClr val="F0F0F1"/>
                </a:solidFill>
                <a:latin typeface="Trebuchet MS"/>
                <a:cs typeface="Trebuchet MS"/>
              </a:rPr>
              <a:t>person</a:t>
            </a:r>
            <a:r>
              <a:rPr sz="2100" spc="-105" dirty="0">
                <a:solidFill>
                  <a:srgbClr val="F0F0F1"/>
                </a:solidFill>
                <a:latin typeface="Trebuchet MS"/>
                <a:cs typeface="Trebuchet MS"/>
              </a:rPr>
              <a:t> </a:t>
            </a:r>
            <a:r>
              <a:rPr sz="2100" dirty="0">
                <a:solidFill>
                  <a:srgbClr val="F0F0F1"/>
                </a:solidFill>
                <a:latin typeface="Trebuchet MS"/>
                <a:cs typeface="Trebuchet MS"/>
              </a:rPr>
              <a:t>with</a:t>
            </a:r>
            <a:r>
              <a:rPr sz="2100" spc="-110" dirty="0">
                <a:solidFill>
                  <a:srgbClr val="F0F0F1"/>
                </a:solidFill>
                <a:latin typeface="Trebuchet MS"/>
                <a:cs typeface="Trebuchet MS"/>
              </a:rPr>
              <a:t> </a:t>
            </a:r>
            <a:r>
              <a:rPr sz="2100" dirty="0">
                <a:solidFill>
                  <a:srgbClr val="F0F0F1"/>
                </a:solidFill>
                <a:latin typeface="Trebuchet MS"/>
                <a:cs typeface="Trebuchet MS"/>
              </a:rPr>
              <a:t>low</a:t>
            </a:r>
            <a:r>
              <a:rPr sz="2100" spc="-105" dirty="0">
                <a:solidFill>
                  <a:srgbClr val="F0F0F1"/>
                </a:solidFill>
                <a:latin typeface="Trebuchet MS"/>
                <a:cs typeface="Trebuchet MS"/>
              </a:rPr>
              <a:t> </a:t>
            </a:r>
            <a:r>
              <a:rPr sz="2100" spc="60" dirty="0">
                <a:solidFill>
                  <a:srgbClr val="F0F0F1"/>
                </a:solidFill>
                <a:latin typeface="Trebuchet MS"/>
                <a:cs typeface="Trebuchet MS"/>
              </a:rPr>
              <a:t>ratings</a:t>
            </a:r>
            <a:endParaRPr sz="2100">
              <a:latin typeface="Trebuchet MS"/>
              <a:cs typeface="Trebuchet MS"/>
            </a:endParaRPr>
          </a:p>
          <a:p>
            <a:pPr marL="526415" indent="-306070">
              <a:lnSpc>
                <a:spcPct val="100000"/>
              </a:lnSpc>
              <a:spcBef>
                <a:spcPts val="405"/>
              </a:spcBef>
              <a:buAutoNum type="arabicPeriod"/>
              <a:tabLst>
                <a:tab pos="526415" algn="l"/>
              </a:tabLst>
            </a:pPr>
            <a:r>
              <a:rPr sz="2100" spc="95" dirty="0">
                <a:solidFill>
                  <a:srgbClr val="F0F0F1"/>
                </a:solidFill>
                <a:latin typeface="Trebuchet MS"/>
                <a:cs typeface="Trebuchet MS"/>
              </a:rPr>
              <a:t>Model</a:t>
            </a:r>
            <a:r>
              <a:rPr sz="2100" spc="-85" dirty="0">
                <a:solidFill>
                  <a:srgbClr val="F0F0F1"/>
                </a:solidFill>
                <a:latin typeface="Trebuchet MS"/>
                <a:cs typeface="Trebuchet MS"/>
              </a:rPr>
              <a:t> </a:t>
            </a:r>
            <a:r>
              <a:rPr sz="2100" spc="114" dirty="0">
                <a:solidFill>
                  <a:srgbClr val="F0F0F1"/>
                </a:solidFill>
                <a:latin typeface="Trebuchet MS"/>
                <a:cs typeface="Trebuchet MS"/>
              </a:rPr>
              <a:t>has</a:t>
            </a:r>
            <a:r>
              <a:rPr sz="2100" spc="-85" dirty="0">
                <a:solidFill>
                  <a:srgbClr val="F0F0F1"/>
                </a:solidFill>
                <a:latin typeface="Trebuchet MS"/>
                <a:cs typeface="Trebuchet MS"/>
              </a:rPr>
              <a:t> </a:t>
            </a:r>
            <a:r>
              <a:rPr sz="2100" spc="275" dirty="0">
                <a:solidFill>
                  <a:srgbClr val="F0F0F1"/>
                </a:solidFill>
                <a:latin typeface="Trebuchet MS"/>
                <a:cs typeface="Trebuchet MS"/>
              </a:rPr>
              <a:t>RMSE</a:t>
            </a:r>
            <a:r>
              <a:rPr sz="2100" spc="-90" dirty="0">
                <a:solidFill>
                  <a:srgbClr val="F0F0F1"/>
                </a:solidFill>
                <a:latin typeface="Trebuchet MS"/>
                <a:cs typeface="Trebuchet MS"/>
              </a:rPr>
              <a:t> </a:t>
            </a:r>
            <a:r>
              <a:rPr sz="2100" spc="70" dirty="0">
                <a:solidFill>
                  <a:srgbClr val="F0F0F1"/>
                </a:solidFill>
                <a:latin typeface="Trebuchet MS"/>
                <a:cs typeface="Trebuchet MS"/>
              </a:rPr>
              <a:t>score</a:t>
            </a:r>
            <a:r>
              <a:rPr sz="2100" spc="-85" dirty="0">
                <a:solidFill>
                  <a:srgbClr val="F0F0F1"/>
                </a:solidFill>
                <a:latin typeface="Trebuchet MS"/>
                <a:cs typeface="Trebuchet MS"/>
              </a:rPr>
              <a:t> </a:t>
            </a:r>
            <a:r>
              <a:rPr sz="2100" spc="55" dirty="0">
                <a:solidFill>
                  <a:srgbClr val="F0F0F1"/>
                </a:solidFill>
                <a:latin typeface="Trebuchet MS"/>
                <a:cs typeface="Trebuchet MS"/>
              </a:rPr>
              <a:t>7.28</a:t>
            </a:r>
            <a:r>
              <a:rPr sz="2100" spc="-85" dirty="0">
                <a:solidFill>
                  <a:srgbClr val="F0F0F1"/>
                </a:solidFill>
                <a:latin typeface="Trebuchet MS"/>
                <a:cs typeface="Trebuchet MS"/>
              </a:rPr>
              <a:t> </a:t>
            </a:r>
            <a:r>
              <a:rPr sz="2100" spc="65" dirty="0">
                <a:solidFill>
                  <a:srgbClr val="F0F0F1"/>
                </a:solidFill>
                <a:latin typeface="Trebuchet MS"/>
                <a:cs typeface="Trebuchet MS"/>
              </a:rPr>
              <a:t>and</a:t>
            </a:r>
            <a:r>
              <a:rPr sz="2100" spc="-85" dirty="0">
                <a:solidFill>
                  <a:srgbClr val="F0F0F1"/>
                </a:solidFill>
                <a:latin typeface="Trebuchet MS"/>
                <a:cs typeface="Trebuchet MS"/>
              </a:rPr>
              <a:t> </a:t>
            </a:r>
            <a:r>
              <a:rPr sz="2100" dirty="0">
                <a:solidFill>
                  <a:srgbClr val="F0F0F1"/>
                </a:solidFill>
                <a:latin typeface="Trebuchet MS"/>
                <a:cs typeface="Trebuchet MS"/>
              </a:rPr>
              <a:t>that</a:t>
            </a:r>
            <a:r>
              <a:rPr sz="2100" spc="-85" dirty="0">
                <a:solidFill>
                  <a:srgbClr val="F0F0F1"/>
                </a:solidFill>
                <a:latin typeface="Trebuchet MS"/>
                <a:cs typeface="Trebuchet MS"/>
              </a:rPr>
              <a:t> </a:t>
            </a:r>
            <a:r>
              <a:rPr sz="2100" spc="85" dirty="0">
                <a:solidFill>
                  <a:srgbClr val="F0F0F1"/>
                </a:solidFill>
                <a:latin typeface="Trebuchet MS"/>
                <a:cs typeface="Trebuchet MS"/>
              </a:rPr>
              <a:t>means</a:t>
            </a:r>
            <a:r>
              <a:rPr sz="2100" spc="-85" dirty="0">
                <a:solidFill>
                  <a:srgbClr val="F0F0F1"/>
                </a:solidFill>
                <a:latin typeface="Trebuchet MS"/>
                <a:cs typeface="Trebuchet MS"/>
              </a:rPr>
              <a:t> </a:t>
            </a:r>
            <a:r>
              <a:rPr sz="2100" dirty="0">
                <a:solidFill>
                  <a:srgbClr val="F0F0F1"/>
                </a:solidFill>
                <a:latin typeface="Trebuchet MS"/>
                <a:cs typeface="Trebuchet MS"/>
              </a:rPr>
              <a:t>error</a:t>
            </a:r>
            <a:r>
              <a:rPr sz="2100" spc="-85" dirty="0">
                <a:solidFill>
                  <a:srgbClr val="F0F0F1"/>
                </a:solidFill>
                <a:latin typeface="Trebuchet MS"/>
                <a:cs typeface="Trebuchet MS"/>
              </a:rPr>
              <a:t> </a:t>
            </a:r>
            <a:r>
              <a:rPr sz="2100" dirty="0">
                <a:solidFill>
                  <a:srgbClr val="F0F0F1"/>
                </a:solidFill>
                <a:latin typeface="Trebuchet MS"/>
                <a:cs typeface="Trebuchet MS"/>
              </a:rPr>
              <a:t>between</a:t>
            </a:r>
            <a:r>
              <a:rPr sz="2100" spc="-85" dirty="0">
                <a:solidFill>
                  <a:srgbClr val="F0F0F1"/>
                </a:solidFill>
                <a:latin typeface="Trebuchet MS"/>
                <a:cs typeface="Trebuchet MS"/>
              </a:rPr>
              <a:t> </a:t>
            </a:r>
            <a:r>
              <a:rPr sz="2100" dirty="0">
                <a:solidFill>
                  <a:srgbClr val="F0F0F1"/>
                </a:solidFill>
                <a:latin typeface="Trebuchet MS"/>
                <a:cs typeface="Trebuchet MS"/>
              </a:rPr>
              <a:t>delivery</a:t>
            </a:r>
            <a:r>
              <a:rPr sz="2100" spc="-85" dirty="0">
                <a:solidFill>
                  <a:srgbClr val="F0F0F1"/>
                </a:solidFill>
                <a:latin typeface="Trebuchet MS"/>
                <a:cs typeface="Trebuchet MS"/>
              </a:rPr>
              <a:t> </a:t>
            </a:r>
            <a:r>
              <a:rPr sz="2100" dirty="0">
                <a:solidFill>
                  <a:srgbClr val="F0F0F1"/>
                </a:solidFill>
                <a:latin typeface="Trebuchet MS"/>
                <a:cs typeface="Trebuchet MS"/>
              </a:rPr>
              <a:t>time</a:t>
            </a:r>
            <a:r>
              <a:rPr sz="2100" spc="-85" dirty="0">
                <a:solidFill>
                  <a:srgbClr val="F0F0F1"/>
                </a:solidFill>
                <a:latin typeface="Trebuchet MS"/>
                <a:cs typeface="Trebuchet MS"/>
              </a:rPr>
              <a:t> </a:t>
            </a:r>
            <a:r>
              <a:rPr sz="2100" dirty="0">
                <a:solidFill>
                  <a:srgbClr val="F0F0F1"/>
                </a:solidFill>
                <a:latin typeface="Trebuchet MS"/>
                <a:cs typeface="Trebuchet MS"/>
              </a:rPr>
              <a:t>prediction</a:t>
            </a:r>
            <a:r>
              <a:rPr sz="2100" spc="-85" dirty="0">
                <a:solidFill>
                  <a:srgbClr val="F0F0F1"/>
                </a:solidFill>
                <a:latin typeface="Trebuchet MS"/>
                <a:cs typeface="Trebuchet MS"/>
              </a:rPr>
              <a:t> </a:t>
            </a:r>
            <a:r>
              <a:rPr sz="2100" spc="65" dirty="0">
                <a:solidFill>
                  <a:srgbClr val="F0F0F1"/>
                </a:solidFill>
                <a:latin typeface="Trebuchet MS"/>
                <a:cs typeface="Trebuchet MS"/>
              </a:rPr>
              <a:t>and</a:t>
            </a:r>
            <a:r>
              <a:rPr sz="2100" spc="-85" dirty="0">
                <a:solidFill>
                  <a:srgbClr val="F0F0F1"/>
                </a:solidFill>
                <a:latin typeface="Trebuchet MS"/>
                <a:cs typeface="Trebuchet MS"/>
              </a:rPr>
              <a:t> </a:t>
            </a:r>
            <a:r>
              <a:rPr sz="2100" dirty="0">
                <a:solidFill>
                  <a:srgbClr val="F0F0F1"/>
                </a:solidFill>
                <a:latin typeface="Trebuchet MS"/>
                <a:cs typeface="Trebuchet MS"/>
              </a:rPr>
              <a:t>delivery</a:t>
            </a:r>
            <a:r>
              <a:rPr sz="2100" spc="-85" dirty="0">
                <a:solidFill>
                  <a:srgbClr val="F0F0F1"/>
                </a:solidFill>
                <a:latin typeface="Trebuchet MS"/>
                <a:cs typeface="Trebuchet MS"/>
              </a:rPr>
              <a:t> </a:t>
            </a:r>
            <a:r>
              <a:rPr sz="2100" dirty="0">
                <a:solidFill>
                  <a:srgbClr val="F0F0F1"/>
                </a:solidFill>
                <a:latin typeface="Trebuchet MS"/>
                <a:cs typeface="Trebuchet MS"/>
              </a:rPr>
              <a:t>time</a:t>
            </a:r>
            <a:r>
              <a:rPr sz="2100" spc="-85" dirty="0">
                <a:solidFill>
                  <a:srgbClr val="F0F0F1"/>
                </a:solidFill>
                <a:latin typeface="Trebuchet MS"/>
                <a:cs typeface="Trebuchet MS"/>
              </a:rPr>
              <a:t> </a:t>
            </a:r>
            <a:r>
              <a:rPr sz="2100" dirty="0">
                <a:solidFill>
                  <a:srgbClr val="F0F0F1"/>
                </a:solidFill>
                <a:latin typeface="Trebuchet MS"/>
                <a:cs typeface="Trebuchet MS"/>
              </a:rPr>
              <a:t>actual</a:t>
            </a:r>
            <a:r>
              <a:rPr sz="2100" spc="-85" dirty="0">
                <a:solidFill>
                  <a:srgbClr val="F0F0F1"/>
                </a:solidFill>
                <a:latin typeface="Trebuchet MS"/>
                <a:cs typeface="Trebuchet MS"/>
              </a:rPr>
              <a:t> </a:t>
            </a:r>
            <a:r>
              <a:rPr sz="2100" spc="80" dirty="0">
                <a:solidFill>
                  <a:srgbClr val="F0F0F1"/>
                </a:solidFill>
                <a:latin typeface="Trebuchet MS"/>
                <a:cs typeface="Trebuchet MS"/>
              </a:rPr>
              <a:t>is</a:t>
            </a:r>
            <a:r>
              <a:rPr sz="2100" spc="-85" dirty="0">
                <a:solidFill>
                  <a:srgbClr val="F0F0F1"/>
                </a:solidFill>
                <a:latin typeface="Trebuchet MS"/>
                <a:cs typeface="Trebuchet MS"/>
              </a:rPr>
              <a:t> </a:t>
            </a:r>
            <a:r>
              <a:rPr sz="2100" spc="55" dirty="0">
                <a:solidFill>
                  <a:srgbClr val="F0F0F1"/>
                </a:solidFill>
                <a:latin typeface="Trebuchet MS"/>
                <a:cs typeface="Trebuchet MS"/>
              </a:rPr>
              <a:t>7.28</a:t>
            </a:r>
            <a:r>
              <a:rPr sz="2100" spc="-85" dirty="0">
                <a:solidFill>
                  <a:srgbClr val="F0F0F1"/>
                </a:solidFill>
                <a:latin typeface="Trebuchet MS"/>
                <a:cs typeface="Trebuchet MS"/>
              </a:rPr>
              <a:t> </a:t>
            </a:r>
            <a:r>
              <a:rPr sz="2100" spc="35" dirty="0">
                <a:solidFill>
                  <a:srgbClr val="F0F0F1"/>
                </a:solidFill>
                <a:latin typeface="Trebuchet MS"/>
                <a:cs typeface="Trebuchet MS"/>
              </a:rPr>
              <a:t>minutes</a:t>
            </a:r>
            <a:endParaRPr sz="2100">
              <a:latin typeface="Trebuchet MS"/>
              <a:cs typeface="Trebuchet MS"/>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135" dirty="0"/>
              <a:t>Recommendation</a:t>
            </a:r>
          </a:p>
          <a:p>
            <a:pPr marL="12700" marR="11430" algn="just">
              <a:lnSpc>
                <a:spcPct val="116100"/>
              </a:lnSpc>
              <a:spcBef>
                <a:spcPts val="2470"/>
              </a:spcBef>
            </a:pP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spc="50" dirty="0">
                <a:solidFill>
                  <a:srgbClr val="F0F0F1"/>
                </a:solidFill>
                <a:latin typeface="Trebuchet MS"/>
                <a:cs typeface="Trebuchet MS"/>
              </a:rPr>
              <a:t>rating</a:t>
            </a:r>
            <a:r>
              <a:rPr sz="2100" b="0" spc="229" dirty="0">
                <a:solidFill>
                  <a:srgbClr val="F0F0F1"/>
                </a:solidFill>
                <a:latin typeface="Trebuchet MS"/>
                <a:cs typeface="Trebuchet MS"/>
              </a:rPr>
              <a:t> </a:t>
            </a:r>
            <a:r>
              <a:rPr sz="2100" b="0" dirty="0">
                <a:solidFill>
                  <a:srgbClr val="F0F0F1"/>
                </a:solidFill>
                <a:latin typeface="Trebuchet MS"/>
                <a:cs typeface="Trebuchet MS"/>
              </a:rPr>
              <a:t>obtained</a:t>
            </a:r>
            <a:r>
              <a:rPr sz="2100" b="0" spc="229" dirty="0">
                <a:solidFill>
                  <a:srgbClr val="F0F0F1"/>
                </a:solidFill>
                <a:latin typeface="Trebuchet MS"/>
                <a:cs typeface="Trebuchet MS"/>
              </a:rPr>
              <a:t> </a:t>
            </a:r>
            <a:r>
              <a:rPr sz="2100" b="0" spc="65" dirty="0">
                <a:solidFill>
                  <a:srgbClr val="F0F0F1"/>
                </a:solidFill>
                <a:latin typeface="Trebuchet MS"/>
                <a:cs typeface="Trebuchet MS"/>
              </a:rPr>
              <a:t>by</a:t>
            </a:r>
            <a:r>
              <a:rPr sz="2100" b="0" spc="229" dirty="0">
                <a:solidFill>
                  <a:srgbClr val="F0F0F1"/>
                </a:solidFill>
                <a:latin typeface="Trebuchet MS"/>
                <a:cs typeface="Trebuchet MS"/>
              </a:rPr>
              <a:t> </a:t>
            </a: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dirty="0">
                <a:solidFill>
                  <a:srgbClr val="F0F0F1"/>
                </a:solidFill>
                <a:latin typeface="Trebuchet MS"/>
                <a:cs typeface="Trebuchet MS"/>
              </a:rPr>
              <a:t>deliveryman</a:t>
            </a:r>
            <a:r>
              <a:rPr sz="2100" b="0" spc="229" dirty="0">
                <a:solidFill>
                  <a:srgbClr val="F0F0F1"/>
                </a:solidFill>
                <a:latin typeface="Trebuchet MS"/>
                <a:cs typeface="Trebuchet MS"/>
              </a:rPr>
              <a:t> </a:t>
            </a:r>
            <a:r>
              <a:rPr sz="2100" b="0" spc="80" dirty="0">
                <a:solidFill>
                  <a:srgbClr val="F0F0F1"/>
                </a:solidFill>
                <a:latin typeface="Trebuchet MS"/>
                <a:cs typeface="Trebuchet MS"/>
              </a:rPr>
              <a:t>is</a:t>
            </a:r>
            <a:r>
              <a:rPr sz="2100" b="0" spc="229" dirty="0">
                <a:solidFill>
                  <a:srgbClr val="F0F0F1"/>
                </a:solidFill>
                <a:latin typeface="Trebuchet MS"/>
                <a:cs typeface="Trebuchet MS"/>
              </a:rPr>
              <a:t> </a:t>
            </a:r>
            <a:r>
              <a:rPr sz="2100" b="0" spc="75" dirty="0">
                <a:solidFill>
                  <a:srgbClr val="F0F0F1"/>
                </a:solidFill>
                <a:latin typeface="Trebuchet MS"/>
                <a:cs typeface="Trebuchet MS"/>
              </a:rPr>
              <a:t>a</a:t>
            </a:r>
            <a:r>
              <a:rPr sz="2100" b="0" spc="229" dirty="0">
                <a:solidFill>
                  <a:srgbClr val="F0F0F1"/>
                </a:solidFill>
                <a:latin typeface="Trebuchet MS"/>
                <a:cs typeface="Trebuchet MS"/>
              </a:rPr>
              <a:t> </a:t>
            </a:r>
            <a:r>
              <a:rPr sz="2100" b="0" dirty="0">
                <a:solidFill>
                  <a:srgbClr val="F0F0F1"/>
                </a:solidFill>
                <a:latin typeface="Trebuchet MS"/>
                <a:cs typeface="Trebuchet MS"/>
              </a:rPr>
              <a:t>representation</a:t>
            </a:r>
            <a:r>
              <a:rPr sz="2100" b="0" spc="229" dirty="0">
                <a:solidFill>
                  <a:srgbClr val="F0F0F1"/>
                </a:solidFill>
                <a:latin typeface="Trebuchet MS"/>
                <a:cs typeface="Trebuchet MS"/>
              </a:rPr>
              <a:t> </a:t>
            </a:r>
            <a:r>
              <a:rPr sz="2100" b="0" spc="55" dirty="0">
                <a:solidFill>
                  <a:srgbClr val="F0F0F1"/>
                </a:solidFill>
                <a:latin typeface="Trebuchet MS"/>
                <a:cs typeface="Trebuchet MS"/>
              </a:rPr>
              <a:t>of</a:t>
            </a:r>
            <a:r>
              <a:rPr sz="2100" b="0" spc="229" dirty="0">
                <a:solidFill>
                  <a:srgbClr val="F0F0F1"/>
                </a:solidFill>
                <a:latin typeface="Trebuchet MS"/>
                <a:cs typeface="Trebuchet MS"/>
              </a:rPr>
              <a:t> </a:t>
            </a: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spc="50" dirty="0">
                <a:solidFill>
                  <a:srgbClr val="F0F0F1"/>
                </a:solidFill>
                <a:latin typeface="Trebuchet MS"/>
                <a:cs typeface="Trebuchet MS"/>
              </a:rPr>
              <a:t>deliveryman's</a:t>
            </a:r>
            <a:r>
              <a:rPr sz="2100" b="0" spc="229" dirty="0">
                <a:solidFill>
                  <a:srgbClr val="F0F0F1"/>
                </a:solidFill>
                <a:latin typeface="Trebuchet MS"/>
                <a:cs typeface="Trebuchet MS"/>
              </a:rPr>
              <a:t> </a:t>
            </a:r>
            <a:r>
              <a:rPr sz="2100" b="0" dirty="0">
                <a:solidFill>
                  <a:srgbClr val="F0F0F1"/>
                </a:solidFill>
                <a:latin typeface="Trebuchet MS"/>
                <a:cs typeface="Trebuchet MS"/>
              </a:rPr>
              <a:t>performance</a:t>
            </a:r>
            <a:r>
              <a:rPr sz="2100" b="0" spc="229" dirty="0">
                <a:solidFill>
                  <a:srgbClr val="F0F0F1"/>
                </a:solidFill>
                <a:latin typeface="Trebuchet MS"/>
                <a:cs typeface="Trebuchet MS"/>
              </a:rPr>
              <a:t> </a:t>
            </a:r>
            <a:r>
              <a:rPr sz="2100" b="0" dirty="0">
                <a:solidFill>
                  <a:srgbClr val="F0F0F1"/>
                </a:solidFill>
                <a:latin typeface="Trebuchet MS"/>
                <a:cs typeface="Trebuchet MS"/>
              </a:rPr>
              <a:t>in</a:t>
            </a:r>
            <a:r>
              <a:rPr sz="2100" b="0" spc="229" dirty="0">
                <a:solidFill>
                  <a:srgbClr val="F0F0F1"/>
                </a:solidFill>
                <a:latin typeface="Trebuchet MS"/>
                <a:cs typeface="Trebuchet MS"/>
              </a:rPr>
              <a:t> </a:t>
            </a:r>
            <a:r>
              <a:rPr sz="2100" b="0" dirty="0">
                <a:solidFill>
                  <a:srgbClr val="F0F0F1"/>
                </a:solidFill>
                <a:latin typeface="Trebuchet MS"/>
                <a:cs typeface="Trebuchet MS"/>
              </a:rPr>
              <a:t>delivering</a:t>
            </a:r>
            <a:r>
              <a:rPr sz="2100" b="0" spc="229" dirty="0">
                <a:solidFill>
                  <a:srgbClr val="F0F0F1"/>
                </a:solidFill>
                <a:latin typeface="Trebuchet MS"/>
                <a:cs typeface="Trebuchet MS"/>
              </a:rPr>
              <a:t> </a:t>
            </a:r>
            <a:r>
              <a:rPr sz="2100" b="0" spc="55" dirty="0">
                <a:solidFill>
                  <a:srgbClr val="F0F0F1"/>
                </a:solidFill>
                <a:latin typeface="Trebuchet MS"/>
                <a:cs typeface="Trebuchet MS"/>
              </a:rPr>
              <a:t>food</a:t>
            </a:r>
            <a:r>
              <a:rPr sz="2100" b="0" spc="229" dirty="0">
                <a:solidFill>
                  <a:srgbClr val="F0F0F1"/>
                </a:solidFill>
                <a:latin typeface="Trebuchet MS"/>
                <a:cs typeface="Trebuchet MS"/>
              </a:rPr>
              <a:t> </a:t>
            </a:r>
            <a:r>
              <a:rPr sz="2100" b="0" dirty="0">
                <a:solidFill>
                  <a:srgbClr val="F0F0F1"/>
                </a:solidFill>
                <a:latin typeface="Trebuchet MS"/>
                <a:cs typeface="Trebuchet MS"/>
              </a:rPr>
              <a:t>to</a:t>
            </a:r>
            <a:r>
              <a:rPr sz="2100" b="0" spc="229" dirty="0">
                <a:solidFill>
                  <a:srgbClr val="F0F0F1"/>
                </a:solidFill>
                <a:latin typeface="Trebuchet MS"/>
                <a:cs typeface="Trebuchet MS"/>
              </a:rPr>
              <a:t> </a:t>
            </a: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spc="-10" dirty="0">
                <a:solidFill>
                  <a:srgbClr val="F0F0F1"/>
                </a:solidFill>
                <a:latin typeface="Trebuchet MS"/>
                <a:cs typeface="Trebuchet MS"/>
              </a:rPr>
              <a:t>intended </a:t>
            </a:r>
            <a:r>
              <a:rPr sz="2100" b="0" dirty="0">
                <a:solidFill>
                  <a:srgbClr val="F0F0F1"/>
                </a:solidFill>
                <a:latin typeface="Trebuchet MS"/>
                <a:cs typeface="Trebuchet MS"/>
              </a:rPr>
              <a:t>location</a:t>
            </a:r>
            <a:r>
              <a:rPr sz="2100" b="0" spc="360" dirty="0">
                <a:solidFill>
                  <a:srgbClr val="F0F0F1"/>
                </a:solidFill>
                <a:latin typeface="Trebuchet MS"/>
                <a:cs typeface="Trebuchet MS"/>
              </a:rPr>
              <a:t> </a:t>
            </a:r>
            <a:r>
              <a:rPr sz="2100" b="0" dirty="0">
                <a:solidFill>
                  <a:srgbClr val="F0F0F1"/>
                </a:solidFill>
                <a:latin typeface="Trebuchet MS"/>
                <a:cs typeface="Trebuchet MS"/>
              </a:rPr>
              <a:t>in</a:t>
            </a:r>
            <a:r>
              <a:rPr sz="2100" b="0" spc="360" dirty="0">
                <a:solidFill>
                  <a:srgbClr val="F0F0F1"/>
                </a:solidFill>
                <a:latin typeface="Trebuchet MS"/>
                <a:cs typeface="Trebuchet MS"/>
              </a:rPr>
              <a:t> </a:t>
            </a:r>
            <a:r>
              <a:rPr sz="2100" b="0" spc="55" dirty="0">
                <a:solidFill>
                  <a:srgbClr val="F0F0F1"/>
                </a:solidFill>
                <a:latin typeface="Trebuchet MS"/>
                <a:cs typeface="Trebuchet MS"/>
              </a:rPr>
              <a:t>terms</a:t>
            </a:r>
            <a:r>
              <a:rPr sz="2100" b="0" spc="365" dirty="0">
                <a:solidFill>
                  <a:srgbClr val="F0F0F1"/>
                </a:solidFill>
                <a:latin typeface="Trebuchet MS"/>
                <a:cs typeface="Trebuchet MS"/>
              </a:rPr>
              <a:t> </a:t>
            </a:r>
            <a:r>
              <a:rPr sz="2100" b="0" spc="55" dirty="0">
                <a:solidFill>
                  <a:srgbClr val="F0F0F1"/>
                </a:solidFill>
                <a:latin typeface="Trebuchet MS"/>
                <a:cs typeface="Trebuchet MS"/>
              </a:rPr>
              <a:t>of</a:t>
            </a:r>
            <a:r>
              <a:rPr sz="2100" b="0" spc="360" dirty="0">
                <a:solidFill>
                  <a:srgbClr val="F0F0F1"/>
                </a:solidFill>
                <a:latin typeface="Trebuchet MS"/>
                <a:cs typeface="Trebuchet MS"/>
              </a:rPr>
              <a:t> </a:t>
            </a:r>
            <a:r>
              <a:rPr sz="2100" b="0" dirty="0">
                <a:solidFill>
                  <a:srgbClr val="F0F0F1"/>
                </a:solidFill>
                <a:latin typeface="Trebuchet MS"/>
                <a:cs typeface="Trebuchet MS"/>
              </a:rPr>
              <a:t>delivery</a:t>
            </a:r>
            <a:r>
              <a:rPr sz="2100" b="0" spc="365" dirty="0">
                <a:solidFill>
                  <a:srgbClr val="F0F0F1"/>
                </a:solidFill>
                <a:latin typeface="Trebuchet MS"/>
                <a:cs typeface="Trebuchet MS"/>
              </a:rPr>
              <a:t> </a:t>
            </a:r>
            <a:r>
              <a:rPr sz="2100" b="0" dirty="0">
                <a:solidFill>
                  <a:srgbClr val="F0F0F1"/>
                </a:solidFill>
                <a:latin typeface="Trebuchet MS"/>
                <a:cs typeface="Trebuchet MS"/>
              </a:rPr>
              <a:t>time.</a:t>
            </a:r>
            <a:r>
              <a:rPr sz="2100" b="0" spc="360" dirty="0">
                <a:solidFill>
                  <a:srgbClr val="F0F0F1"/>
                </a:solidFill>
                <a:latin typeface="Trebuchet MS"/>
                <a:cs typeface="Trebuchet MS"/>
              </a:rPr>
              <a:t> </a:t>
            </a:r>
            <a:r>
              <a:rPr sz="2100" b="0" spc="95" dirty="0">
                <a:solidFill>
                  <a:srgbClr val="F0F0F1"/>
                </a:solidFill>
                <a:latin typeface="Trebuchet MS"/>
                <a:cs typeface="Trebuchet MS"/>
              </a:rPr>
              <a:t>Of</a:t>
            </a:r>
            <a:r>
              <a:rPr sz="2100" b="0" spc="360" dirty="0">
                <a:solidFill>
                  <a:srgbClr val="F0F0F1"/>
                </a:solidFill>
                <a:latin typeface="Trebuchet MS"/>
                <a:cs typeface="Trebuchet MS"/>
              </a:rPr>
              <a:t> </a:t>
            </a:r>
            <a:r>
              <a:rPr sz="2100" b="0" spc="65" dirty="0">
                <a:solidFill>
                  <a:srgbClr val="F0F0F1"/>
                </a:solidFill>
                <a:latin typeface="Trebuchet MS"/>
                <a:cs typeface="Trebuchet MS"/>
              </a:rPr>
              <a:t>course</a:t>
            </a:r>
            <a:r>
              <a:rPr sz="2100" b="0" spc="365" dirty="0">
                <a:solidFill>
                  <a:srgbClr val="F0F0F1"/>
                </a:solidFill>
                <a:latin typeface="Trebuchet MS"/>
                <a:cs typeface="Trebuchet MS"/>
              </a:rPr>
              <a:t> </a:t>
            </a:r>
            <a:r>
              <a:rPr sz="2100" b="0" spc="50" dirty="0">
                <a:solidFill>
                  <a:srgbClr val="F0F0F1"/>
                </a:solidFill>
                <a:latin typeface="Trebuchet MS"/>
                <a:cs typeface="Trebuchet MS"/>
              </a:rPr>
              <a:t>this</a:t>
            </a:r>
            <a:r>
              <a:rPr sz="2100" b="0" spc="360" dirty="0">
                <a:solidFill>
                  <a:srgbClr val="F0F0F1"/>
                </a:solidFill>
                <a:latin typeface="Trebuchet MS"/>
                <a:cs typeface="Trebuchet MS"/>
              </a:rPr>
              <a:t> </a:t>
            </a:r>
            <a:r>
              <a:rPr sz="2100" b="0" spc="80" dirty="0">
                <a:solidFill>
                  <a:srgbClr val="F0F0F1"/>
                </a:solidFill>
                <a:latin typeface="Trebuchet MS"/>
                <a:cs typeface="Trebuchet MS"/>
              </a:rPr>
              <a:t>is</a:t>
            </a:r>
            <a:r>
              <a:rPr sz="2100" b="0" spc="365" dirty="0">
                <a:solidFill>
                  <a:srgbClr val="F0F0F1"/>
                </a:solidFill>
                <a:latin typeface="Trebuchet MS"/>
                <a:cs typeface="Trebuchet MS"/>
              </a:rPr>
              <a:t> </a:t>
            </a:r>
            <a:r>
              <a:rPr sz="2100" b="0" spc="75" dirty="0">
                <a:solidFill>
                  <a:srgbClr val="F0F0F1"/>
                </a:solidFill>
                <a:latin typeface="Trebuchet MS"/>
                <a:cs typeface="Trebuchet MS"/>
              </a:rPr>
              <a:t>a</a:t>
            </a:r>
            <a:r>
              <a:rPr sz="2100" b="0" spc="360" dirty="0">
                <a:solidFill>
                  <a:srgbClr val="F0F0F1"/>
                </a:solidFill>
                <a:latin typeface="Trebuchet MS"/>
                <a:cs typeface="Trebuchet MS"/>
              </a:rPr>
              <a:t> </a:t>
            </a:r>
            <a:r>
              <a:rPr sz="2100" b="0" dirty="0">
                <a:solidFill>
                  <a:srgbClr val="F0F0F1"/>
                </a:solidFill>
                <a:latin typeface="Trebuchet MS"/>
                <a:cs typeface="Trebuchet MS"/>
              </a:rPr>
              <a:t>potential</a:t>
            </a:r>
            <a:r>
              <a:rPr sz="2100" b="0" spc="360" dirty="0">
                <a:solidFill>
                  <a:srgbClr val="F0F0F1"/>
                </a:solidFill>
                <a:latin typeface="Trebuchet MS"/>
                <a:cs typeface="Trebuchet MS"/>
              </a:rPr>
              <a:t> </a:t>
            </a:r>
            <a:r>
              <a:rPr sz="2100" b="0" spc="114" dirty="0">
                <a:solidFill>
                  <a:srgbClr val="F0F0F1"/>
                </a:solidFill>
                <a:latin typeface="Trebuchet MS"/>
                <a:cs typeface="Trebuchet MS"/>
              </a:rPr>
              <a:t>loss</a:t>
            </a:r>
            <a:r>
              <a:rPr sz="2100" b="0" spc="365" dirty="0">
                <a:solidFill>
                  <a:srgbClr val="F0F0F1"/>
                </a:solidFill>
                <a:latin typeface="Trebuchet MS"/>
                <a:cs typeface="Trebuchet MS"/>
              </a:rPr>
              <a:t> </a:t>
            </a:r>
            <a:r>
              <a:rPr sz="2100" b="0" spc="55" dirty="0">
                <a:solidFill>
                  <a:srgbClr val="F0F0F1"/>
                </a:solidFill>
                <a:latin typeface="Trebuchet MS"/>
                <a:cs typeface="Trebuchet MS"/>
              </a:rPr>
              <a:t>of</a:t>
            </a:r>
            <a:r>
              <a:rPr sz="2100" b="0" spc="360" dirty="0">
                <a:solidFill>
                  <a:srgbClr val="F0F0F1"/>
                </a:solidFill>
                <a:latin typeface="Trebuchet MS"/>
                <a:cs typeface="Trebuchet MS"/>
              </a:rPr>
              <a:t> </a:t>
            </a:r>
            <a:r>
              <a:rPr sz="2100" b="0" spc="75" dirty="0">
                <a:solidFill>
                  <a:srgbClr val="F0F0F1"/>
                </a:solidFill>
                <a:latin typeface="Trebuchet MS"/>
                <a:cs typeface="Trebuchet MS"/>
              </a:rPr>
              <a:t>customers</a:t>
            </a:r>
            <a:r>
              <a:rPr sz="2100" b="0" spc="365" dirty="0">
                <a:solidFill>
                  <a:srgbClr val="F0F0F1"/>
                </a:solidFill>
                <a:latin typeface="Trebuchet MS"/>
                <a:cs typeface="Trebuchet MS"/>
              </a:rPr>
              <a:t> </a:t>
            </a:r>
            <a:r>
              <a:rPr sz="2100" b="0" dirty="0">
                <a:solidFill>
                  <a:srgbClr val="F0F0F1"/>
                </a:solidFill>
                <a:latin typeface="Trebuchet MS"/>
                <a:cs typeface="Trebuchet MS"/>
              </a:rPr>
              <a:t>if</a:t>
            </a:r>
            <a:r>
              <a:rPr sz="2100" b="0" spc="360" dirty="0">
                <a:solidFill>
                  <a:srgbClr val="F0F0F1"/>
                </a:solidFill>
                <a:latin typeface="Trebuchet MS"/>
                <a:cs typeface="Trebuchet MS"/>
              </a:rPr>
              <a:t> </a:t>
            </a:r>
            <a:r>
              <a:rPr sz="2100" b="0" spc="50" dirty="0">
                <a:solidFill>
                  <a:srgbClr val="F0F0F1"/>
                </a:solidFill>
                <a:latin typeface="Trebuchet MS"/>
                <a:cs typeface="Trebuchet MS"/>
              </a:rPr>
              <a:t>this</a:t>
            </a:r>
            <a:r>
              <a:rPr sz="2100" b="0" spc="360" dirty="0">
                <a:solidFill>
                  <a:srgbClr val="F0F0F1"/>
                </a:solidFill>
                <a:latin typeface="Trebuchet MS"/>
                <a:cs typeface="Trebuchet MS"/>
              </a:rPr>
              <a:t> </a:t>
            </a:r>
            <a:r>
              <a:rPr sz="2100" b="0" spc="45" dirty="0">
                <a:solidFill>
                  <a:srgbClr val="F0F0F1"/>
                </a:solidFill>
                <a:latin typeface="Trebuchet MS"/>
                <a:cs typeface="Trebuchet MS"/>
              </a:rPr>
              <a:t>continues</a:t>
            </a:r>
            <a:r>
              <a:rPr sz="2100" b="0" spc="365" dirty="0">
                <a:solidFill>
                  <a:srgbClr val="F0F0F1"/>
                </a:solidFill>
                <a:latin typeface="Trebuchet MS"/>
                <a:cs typeface="Trebuchet MS"/>
              </a:rPr>
              <a:t> </a:t>
            </a:r>
            <a:r>
              <a:rPr sz="2100" b="0" dirty="0">
                <a:solidFill>
                  <a:srgbClr val="F0F0F1"/>
                </a:solidFill>
                <a:latin typeface="Trebuchet MS"/>
                <a:cs typeface="Trebuchet MS"/>
              </a:rPr>
              <a:t>to</a:t>
            </a:r>
            <a:r>
              <a:rPr sz="2100" b="0" spc="360" dirty="0">
                <a:solidFill>
                  <a:srgbClr val="F0F0F1"/>
                </a:solidFill>
                <a:latin typeface="Trebuchet MS"/>
                <a:cs typeface="Trebuchet MS"/>
              </a:rPr>
              <a:t> </a:t>
            </a:r>
            <a:r>
              <a:rPr sz="2100" b="0" dirty="0">
                <a:solidFill>
                  <a:srgbClr val="F0F0F1"/>
                </a:solidFill>
                <a:latin typeface="Trebuchet MS"/>
                <a:cs typeface="Trebuchet MS"/>
              </a:rPr>
              <a:t>happen.</a:t>
            </a:r>
            <a:r>
              <a:rPr sz="2100" b="0" spc="365" dirty="0">
                <a:solidFill>
                  <a:srgbClr val="F0F0F1"/>
                </a:solidFill>
                <a:latin typeface="Trebuchet MS"/>
                <a:cs typeface="Trebuchet MS"/>
              </a:rPr>
              <a:t> </a:t>
            </a:r>
            <a:r>
              <a:rPr sz="2100" b="0" dirty="0">
                <a:solidFill>
                  <a:srgbClr val="F0F0F1"/>
                </a:solidFill>
                <a:latin typeface="Trebuchet MS"/>
                <a:cs typeface="Trebuchet MS"/>
              </a:rPr>
              <a:t>Delivery</a:t>
            </a:r>
            <a:r>
              <a:rPr sz="2100" b="0" spc="360" dirty="0">
                <a:solidFill>
                  <a:srgbClr val="F0F0F1"/>
                </a:solidFill>
                <a:latin typeface="Trebuchet MS"/>
                <a:cs typeface="Trebuchet MS"/>
              </a:rPr>
              <a:t> </a:t>
            </a:r>
            <a:r>
              <a:rPr sz="2100" b="0" spc="-20" dirty="0">
                <a:solidFill>
                  <a:srgbClr val="F0F0F1"/>
                </a:solidFill>
                <a:latin typeface="Trebuchet MS"/>
                <a:cs typeface="Trebuchet MS"/>
              </a:rPr>
              <a:t>time </a:t>
            </a:r>
            <a:r>
              <a:rPr sz="2100" b="0" dirty="0">
                <a:solidFill>
                  <a:srgbClr val="F0F0F1"/>
                </a:solidFill>
                <a:latin typeface="Trebuchet MS"/>
                <a:cs typeface="Trebuchet MS"/>
              </a:rPr>
              <a:t>performance</a:t>
            </a:r>
            <a:r>
              <a:rPr sz="2100" b="0" spc="-50" dirty="0">
                <a:solidFill>
                  <a:srgbClr val="F0F0F1"/>
                </a:solidFill>
                <a:latin typeface="Trebuchet MS"/>
                <a:cs typeface="Trebuchet MS"/>
              </a:rPr>
              <a:t> </a:t>
            </a:r>
            <a:r>
              <a:rPr sz="2100" b="0" spc="75" dirty="0">
                <a:solidFill>
                  <a:srgbClr val="F0F0F1"/>
                </a:solidFill>
                <a:latin typeface="Trebuchet MS"/>
                <a:cs typeface="Trebuchet MS"/>
              </a:rPr>
              <a:t>needs</a:t>
            </a:r>
            <a:r>
              <a:rPr sz="2100" b="0" spc="-45" dirty="0">
                <a:solidFill>
                  <a:srgbClr val="F0F0F1"/>
                </a:solidFill>
                <a:latin typeface="Trebuchet MS"/>
                <a:cs typeface="Trebuchet MS"/>
              </a:rPr>
              <a:t> </a:t>
            </a:r>
            <a:r>
              <a:rPr sz="2100" b="0" dirty="0">
                <a:solidFill>
                  <a:srgbClr val="F0F0F1"/>
                </a:solidFill>
                <a:latin typeface="Trebuchet MS"/>
                <a:cs typeface="Trebuchet MS"/>
              </a:rPr>
              <a:t>to</a:t>
            </a:r>
            <a:r>
              <a:rPr sz="2100" b="0" spc="-45" dirty="0">
                <a:solidFill>
                  <a:srgbClr val="F0F0F1"/>
                </a:solidFill>
                <a:latin typeface="Trebuchet MS"/>
                <a:cs typeface="Trebuchet MS"/>
              </a:rPr>
              <a:t> </a:t>
            </a:r>
            <a:r>
              <a:rPr sz="2100" b="0" dirty="0">
                <a:solidFill>
                  <a:srgbClr val="F0F0F1"/>
                </a:solidFill>
                <a:latin typeface="Trebuchet MS"/>
                <a:cs typeface="Trebuchet MS"/>
              </a:rPr>
              <a:t>be</a:t>
            </a:r>
            <a:r>
              <a:rPr sz="2100" b="0" spc="-45" dirty="0">
                <a:solidFill>
                  <a:srgbClr val="F0F0F1"/>
                </a:solidFill>
                <a:latin typeface="Trebuchet MS"/>
                <a:cs typeface="Trebuchet MS"/>
              </a:rPr>
              <a:t> </a:t>
            </a:r>
            <a:r>
              <a:rPr sz="2100" b="0" dirty="0">
                <a:solidFill>
                  <a:srgbClr val="F0F0F1"/>
                </a:solidFill>
                <a:latin typeface="Trebuchet MS"/>
                <a:cs typeface="Trebuchet MS"/>
              </a:rPr>
              <a:t>maintained</a:t>
            </a:r>
            <a:r>
              <a:rPr sz="2100" b="0" spc="-50" dirty="0">
                <a:solidFill>
                  <a:srgbClr val="F0F0F1"/>
                </a:solidFill>
                <a:latin typeface="Trebuchet MS"/>
                <a:cs typeface="Trebuchet MS"/>
              </a:rPr>
              <a:t> </a:t>
            </a:r>
            <a:r>
              <a:rPr sz="2100" b="0" spc="130" dirty="0">
                <a:solidFill>
                  <a:srgbClr val="F0F0F1"/>
                </a:solidFill>
                <a:latin typeface="Trebuchet MS"/>
                <a:cs typeface="Trebuchet MS"/>
              </a:rPr>
              <a:t>so</a:t>
            </a:r>
            <a:r>
              <a:rPr sz="2100" b="0" spc="-45" dirty="0">
                <a:solidFill>
                  <a:srgbClr val="F0F0F1"/>
                </a:solidFill>
                <a:latin typeface="Trebuchet MS"/>
                <a:cs typeface="Trebuchet MS"/>
              </a:rPr>
              <a:t> </a:t>
            </a:r>
            <a:r>
              <a:rPr sz="2100" b="0" dirty="0">
                <a:solidFill>
                  <a:srgbClr val="F0F0F1"/>
                </a:solidFill>
                <a:latin typeface="Trebuchet MS"/>
                <a:cs typeface="Trebuchet MS"/>
              </a:rPr>
              <a:t>that</a:t>
            </a:r>
            <a:r>
              <a:rPr sz="2100" b="0" spc="-45" dirty="0">
                <a:solidFill>
                  <a:srgbClr val="F0F0F1"/>
                </a:solidFill>
                <a:latin typeface="Trebuchet MS"/>
                <a:cs typeface="Trebuchet MS"/>
              </a:rPr>
              <a:t> </a:t>
            </a:r>
            <a:r>
              <a:rPr sz="2100" b="0" dirty="0">
                <a:solidFill>
                  <a:srgbClr val="F0F0F1"/>
                </a:solidFill>
                <a:latin typeface="Trebuchet MS"/>
                <a:cs typeface="Trebuchet MS"/>
              </a:rPr>
              <a:t>the</a:t>
            </a:r>
            <a:r>
              <a:rPr sz="2100" b="0" spc="-45" dirty="0">
                <a:solidFill>
                  <a:srgbClr val="F0F0F1"/>
                </a:solidFill>
                <a:latin typeface="Trebuchet MS"/>
                <a:cs typeface="Trebuchet MS"/>
              </a:rPr>
              <a:t> </a:t>
            </a:r>
            <a:r>
              <a:rPr sz="2100" b="0" spc="50" dirty="0">
                <a:solidFill>
                  <a:srgbClr val="F0F0F1"/>
                </a:solidFill>
                <a:latin typeface="Trebuchet MS"/>
                <a:cs typeface="Trebuchet MS"/>
              </a:rPr>
              <a:t>rating</a:t>
            </a:r>
            <a:r>
              <a:rPr sz="2100" b="0" spc="-50" dirty="0">
                <a:solidFill>
                  <a:srgbClr val="F0F0F1"/>
                </a:solidFill>
                <a:latin typeface="Trebuchet MS"/>
                <a:cs typeface="Trebuchet MS"/>
              </a:rPr>
              <a:t> </a:t>
            </a:r>
            <a:r>
              <a:rPr sz="2100" b="0" dirty="0">
                <a:solidFill>
                  <a:srgbClr val="F0F0F1"/>
                </a:solidFill>
                <a:latin typeface="Trebuchet MS"/>
                <a:cs typeface="Trebuchet MS"/>
              </a:rPr>
              <a:t>obtained</a:t>
            </a:r>
            <a:r>
              <a:rPr sz="2100" b="0" spc="-45" dirty="0">
                <a:solidFill>
                  <a:srgbClr val="F0F0F1"/>
                </a:solidFill>
                <a:latin typeface="Trebuchet MS"/>
                <a:cs typeface="Trebuchet MS"/>
              </a:rPr>
              <a:t> </a:t>
            </a:r>
            <a:r>
              <a:rPr sz="2100" b="0" spc="80" dirty="0">
                <a:solidFill>
                  <a:srgbClr val="F0F0F1"/>
                </a:solidFill>
                <a:latin typeface="Trebuchet MS"/>
                <a:cs typeface="Trebuchet MS"/>
              </a:rPr>
              <a:t>is</a:t>
            </a:r>
            <a:r>
              <a:rPr sz="2100" b="0" spc="-45" dirty="0">
                <a:solidFill>
                  <a:srgbClr val="F0F0F1"/>
                </a:solidFill>
                <a:latin typeface="Trebuchet MS"/>
                <a:cs typeface="Trebuchet MS"/>
              </a:rPr>
              <a:t> </a:t>
            </a:r>
            <a:r>
              <a:rPr sz="2100" b="0" spc="70" dirty="0">
                <a:solidFill>
                  <a:srgbClr val="F0F0F1"/>
                </a:solidFill>
                <a:latin typeface="Trebuchet MS"/>
                <a:cs typeface="Trebuchet MS"/>
              </a:rPr>
              <a:t>high</a:t>
            </a:r>
            <a:r>
              <a:rPr sz="2100" b="0" spc="-45" dirty="0">
                <a:solidFill>
                  <a:srgbClr val="F0F0F1"/>
                </a:solidFill>
                <a:latin typeface="Trebuchet MS"/>
                <a:cs typeface="Trebuchet MS"/>
              </a:rPr>
              <a:t> </a:t>
            </a:r>
            <a:r>
              <a:rPr sz="2100" b="0" spc="65" dirty="0">
                <a:solidFill>
                  <a:srgbClr val="F0F0F1"/>
                </a:solidFill>
                <a:latin typeface="Trebuchet MS"/>
                <a:cs typeface="Trebuchet MS"/>
              </a:rPr>
              <a:t>and</a:t>
            </a:r>
            <a:r>
              <a:rPr sz="2100" b="0" spc="-50" dirty="0">
                <a:solidFill>
                  <a:srgbClr val="F0F0F1"/>
                </a:solidFill>
                <a:latin typeface="Trebuchet MS"/>
                <a:cs typeface="Trebuchet MS"/>
              </a:rPr>
              <a:t> </a:t>
            </a:r>
            <a:r>
              <a:rPr sz="2100" b="0" spc="55" dirty="0">
                <a:solidFill>
                  <a:srgbClr val="F0F0F1"/>
                </a:solidFill>
                <a:latin typeface="Trebuchet MS"/>
                <a:cs typeface="Trebuchet MS"/>
              </a:rPr>
              <a:t>customer</a:t>
            </a:r>
            <a:r>
              <a:rPr sz="2100" b="0" spc="-45" dirty="0">
                <a:solidFill>
                  <a:srgbClr val="F0F0F1"/>
                </a:solidFill>
                <a:latin typeface="Trebuchet MS"/>
                <a:cs typeface="Trebuchet MS"/>
              </a:rPr>
              <a:t> </a:t>
            </a:r>
            <a:r>
              <a:rPr sz="2100" b="0" dirty="0">
                <a:solidFill>
                  <a:srgbClr val="F0F0F1"/>
                </a:solidFill>
                <a:latin typeface="Trebuchet MS"/>
                <a:cs typeface="Trebuchet MS"/>
              </a:rPr>
              <a:t>trust</a:t>
            </a:r>
            <a:r>
              <a:rPr sz="2100" b="0" spc="-45" dirty="0">
                <a:solidFill>
                  <a:srgbClr val="F0F0F1"/>
                </a:solidFill>
                <a:latin typeface="Trebuchet MS"/>
                <a:cs typeface="Trebuchet MS"/>
              </a:rPr>
              <a:t> </a:t>
            </a:r>
            <a:r>
              <a:rPr sz="2100" b="0" spc="70" dirty="0">
                <a:solidFill>
                  <a:srgbClr val="F0F0F1"/>
                </a:solidFill>
                <a:latin typeface="Trebuchet MS"/>
                <a:cs typeface="Trebuchet MS"/>
              </a:rPr>
              <a:t>can</a:t>
            </a:r>
            <a:r>
              <a:rPr sz="2100" b="0" spc="-45" dirty="0">
                <a:solidFill>
                  <a:srgbClr val="F0F0F1"/>
                </a:solidFill>
                <a:latin typeface="Trebuchet MS"/>
                <a:cs typeface="Trebuchet MS"/>
              </a:rPr>
              <a:t> </a:t>
            </a:r>
            <a:r>
              <a:rPr sz="2100" b="0" dirty="0">
                <a:solidFill>
                  <a:srgbClr val="F0F0F1"/>
                </a:solidFill>
                <a:latin typeface="Trebuchet MS"/>
                <a:cs typeface="Trebuchet MS"/>
              </a:rPr>
              <a:t>still</a:t>
            </a:r>
            <a:r>
              <a:rPr sz="2100" b="0" spc="-50" dirty="0">
                <a:solidFill>
                  <a:srgbClr val="F0F0F1"/>
                </a:solidFill>
                <a:latin typeface="Trebuchet MS"/>
                <a:cs typeface="Trebuchet MS"/>
              </a:rPr>
              <a:t> </a:t>
            </a:r>
            <a:r>
              <a:rPr sz="2100" b="0" dirty="0">
                <a:solidFill>
                  <a:srgbClr val="F0F0F1"/>
                </a:solidFill>
                <a:latin typeface="Trebuchet MS"/>
                <a:cs typeface="Trebuchet MS"/>
              </a:rPr>
              <a:t>be</a:t>
            </a:r>
            <a:r>
              <a:rPr sz="2100" b="0" spc="-45" dirty="0">
                <a:solidFill>
                  <a:srgbClr val="F0F0F1"/>
                </a:solidFill>
                <a:latin typeface="Trebuchet MS"/>
                <a:cs typeface="Trebuchet MS"/>
              </a:rPr>
              <a:t> </a:t>
            </a:r>
            <a:r>
              <a:rPr sz="2100" b="0" spc="-10" dirty="0">
                <a:solidFill>
                  <a:srgbClr val="F0F0F1"/>
                </a:solidFill>
                <a:latin typeface="Trebuchet MS"/>
                <a:cs typeface="Trebuchet MS"/>
              </a:rPr>
              <a:t>maintained.</a:t>
            </a:r>
            <a:endParaRPr sz="2100">
              <a:latin typeface="Trebuchet MS"/>
              <a:cs typeface="Trebuchet MS"/>
            </a:endParaRPr>
          </a:p>
          <a:p>
            <a:pPr marL="12700" marR="5080" algn="just">
              <a:lnSpc>
                <a:spcPct val="116100"/>
              </a:lnSpc>
            </a:pPr>
            <a:r>
              <a:rPr sz="2100" b="0" dirty="0">
                <a:solidFill>
                  <a:srgbClr val="F0F0F1"/>
                </a:solidFill>
                <a:latin typeface="Trebuchet MS"/>
                <a:cs typeface="Trebuchet MS"/>
              </a:rPr>
              <a:t>The</a:t>
            </a:r>
            <a:r>
              <a:rPr sz="2100" b="0" spc="-40" dirty="0">
                <a:solidFill>
                  <a:srgbClr val="F0F0F1"/>
                </a:solidFill>
                <a:latin typeface="Trebuchet MS"/>
                <a:cs typeface="Trebuchet MS"/>
              </a:rPr>
              <a:t> </a:t>
            </a:r>
            <a:r>
              <a:rPr sz="2100" b="0" spc="275" dirty="0">
                <a:solidFill>
                  <a:srgbClr val="F0F0F1"/>
                </a:solidFill>
                <a:latin typeface="Trebuchet MS"/>
                <a:cs typeface="Trebuchet MS"/>
              </a:rPr>
              <a:t>RMSE</a:t>
            </a:r>
            <a:r>
              <a:rPr sz="2100" b="0" spc="-40" dirty="0">
                <a:solidFill>
                  <a:srgbClr val="F0F0F1"/>
                </a:solidFill>
                <a:latin typeface="Trebuchet MS"/>
                <a:cs typeface="Trebuchet MS"/>
              </a:rPr>
              <a:t> </a:t>
            </a:r>
            <a:r>
              <a:rPr sz="2100" b="0" dirty="0">
                <a:solidFill>
                  <a:srgbClr val="F0F0F1"/>
                </a:solidFill>
                <a:latin typeface="Trebuchet MS"/>
                <a:cs typeface="Trebuchet MS"/>
              </a:rPr>
              <a:t>value</a:t>
            </a:r>
            <a:r>
              <a:rPr sz="2100" b="0" spc="-35" dirty="0">
                <a:solidFill>
                  <a:srgbClr val="F0F0F1"/>
                </a:solidFill>
                <a:latin typeface="Trebuchet MS"/>
                <a:cs typeface="Trebuchet MS"/>
              </a:rPr>
              <a:t> </a:t>
            </a:r>
            <a:r>
              <a:rPr sz="2100" b="0" spc="55" dirty="0">
                <a:solidFill>
                  <a:srgbClr val="F0F0F1"/>
                </a:solidFill>
                <a:latin typeface="Trebuchet MS"/>
                <a:cs typeface="Trebuchet MS"/>
              </a:rPr>
              <a:t>of</a:t>
            </a:r>
            <a:r>
              <a:rPr sz="2100" b="0" spc="-40" dirty="0">
                <a:solidFill>
                  <a:srgbClr val="F0F0F1"/>
                </a:solidFill>
                <a:latin typeface="Trebuchet MS"/>
                <a:cs typeface="Trebuchet MS"/>
              </a:rPr>
              <a:t> </a:t>
            </a:r>
            <a:r>
              <a:rPr sz="2100" b="0" dirty="0">
                <a:solidFill>
                  <a:srgbClr val="F0F0F1"/>
                </a:solidFill>
                <a:latin typeface="Trebuchet MS"/>
                <a:cs typeface="Trebuchet MS"/>
              </a:rPr>
              <a:t>the</a:t>
            </a:r>
            <a:r>
              <a:rPr sz="2100" b="0" spc="-40" dirty="0">
                <a:solidFill>
                  <a:srgbClr val="F0F0F1"/>
                </a:solidFill>
                <a:latin typeface="Trebuchet MS"/>
                <a:cs typeface="Trebuchet MS"/>
              </a:rPr>
              <a:t> </a:t>
            </a:r>
            <a:r>
              <a:rPr sz="2100" b="0" dirty="0">
                <a:solidFill>
                  <a:srgbClr val="F0F0F1"/>
                </a:solidFill>
                <a:latin typeface="Trebuchet MS"/>
                <a:cs typeface="Trebuchet MS"/>
              </a:rPr>
              <a:t>model</a:t>
            </a:r>
            <a:r>
              <a:rPr sz="2100" b="0" spc="-35" dirty="0">
                <a:solidFill>
                  <a:srgbClr val="F0F0F1"/>
                </a:solidFill>
                <a:latin typeface="Trebuchet MS"/>
                <a:cs typeface="Trebuchet MS"/>
              </a:rPr>
              <a:t> </a:t>
            </a:r>
            <a:r>
              <a:rPr sz="2100" b="0" spc="70" dirty="0">
                <a:solidFill>
                  <a:srgbClr val="F0F0F1"/>
                </a:solidFill>
                <a:latin typeface="Trebuchet MS"/>
                <a:cs typeface="Trebuchet MS"/>
              </a:rPr>
              <a:t>can</a:t>
            </a:r>
            <a:r>
              <a:rPr sz="2100" b="0" spc="-40" dirty="0">
                <a:solidFill>
                  <a:srgbClr val="F0F0F1"/>
                </a:solidFill>
                <a:latin typeface="Trebuchet MS"/>
                <a:cs typeface="Trebuchet MS"/>
              </a:rPr>
              <a:t> </a:t>
            </a:r>
            <a:r>
              <a:rPr sz="2100" b="0" dirty="0">
                <a:solidFill>
                  <a:srgbClr val="F0F0F1"/>
                </a:solidFill>
                <a:latin typeface="Trebuchet MS"/>
                <a:cs typeface="Trebuchet MS"/>
              </a:rPr>
              <a:t>be</a:t>
            </a:r>
            <a:r>
              <a:rPr sz="2100" b="0" spc="-40" dirty="0">
                <a:solidFill>
                  <a:srgbClr val="F0F0F1"/>
                </a:solidFill>
                <a:latin typeface="Trebuchet MS"/>
                <a:cs typeface="Trebuchet MS"/>
              </a:rPr>
              <a:t> </a:t>
            </a:r>
            <a:r>
              <a:rPr sz="2100" b="0" spc="85" dirty="0">
                <a:solidFill>
                  <a:srgbClr val="F0F0F1"/>
                </a:solidFill>
                <a:latin typeface="Trebuchet MS"/>
                <a:cs typeface="Trebuchet MS"/>
              </a:rPr>
              <a:t>used</a:t>
            </a:r>
            <a:r>
              <a:rPr sz="2100" b="0" spc="-35" dirty="0">
                <a:solidFill>
                  <a:srgbClr val="F0F0F1"/>
                </a:solidFill>
                <a:latin typeface="Trebuchet MS"/>
                <a:cs typeface="Trebuchet MS"/>
              </a:rPr>
              <a:t> </a:t>
            </a:r>
            <a:r>
              <a:rPr sz="2100" b="0" spc="145" dirty="0">
                <a:solidFill>
                  <a:srgbClr val="F0F0F1"/>
                </a:solidFill>
                <a:latin typeface="Trebuchet MS"/>
                <a:cs typeface="Trebuchet MS"/>
              </a:rPr>
              <a:t>as</a:t>
            </a:r>
            <a:r>
              <a:rPr sz="2100" b="0" spc="-40" dirty="0">
                <a:solidFill>
                  <a:srgbClr val="F0F0F1"/>
                </a:solidFill>
                <a:latin typeface="Trebuchet MS"/>
                <a:cs typeface="Trebuchet MS"/>
              </a:rPr>
              <a:t> </a:t>
            </a:r>
            <a:r>
              <a:rPr sz="2100" b="0" spc="75" dirty="0">
                <a:solidFill>
                  <a:srgbClr val="F0F0F1"/>
                </a:solidFill>
                <a:latin typeface="Trebuchet MS"/>
                <a:cs typeface="Trebuchet MS"/>
              </a:rPr>
              <a:t>a</a:t>
            </a:r>
            <a:r>
              <a:rPr sz="2100" b="0" spc="-35" dirty="0">
                <a:solidFill>
                  <a:srgbClr val="F0F0F1"/>
                </a:solidFill>
                <a:latin typeface="Trebuchet MS"/>
                <a:cs typeface="Trebuchet MS"/>
              </a:rPr>
              <a:t> </a:t>
            </a:r>
            <a:r>
              <a:rPr sz="2100" b="0" spc="55" dirty="0">
                <a:solidFill>
                  <a:srgbClr val="F0F0F1"/>
                </a:solidFill>
                <a:latin typeface="Trebuchet MS"/>
                <a:cs typeface="Trebuchet MS"/>
              </a:rPr>
              <a:t>guarantee</a:t>
            </a:r>
            <a:r>
              <a:rPr sz="2100" b="0" spc="-40" dirty="0">
                <a:solidFill>
                  <a:srgbClr val="F0F0F1"/>
                </a:solidFill>
                <a:latin typeface="Trebuchet MS"/>
                <a:cs typeface="Trebuchet MS"/>
              </a:rPr>
              <a:t> </a:t>
            </a:r>
            <a:r>
              <a:rPr sz="2100" b="0" spc="55" dirty="0">
                <a:solidFill>
                  <a:srgbClr val="F0F0F1"/>
                </a:solidFill>
                <a:latin typeface="Trebuchet MS"/>
                <a:cs typeface="Trebuchet MS"/>
              </a:rPr>
              <a:t>of</a:t>
            </a:r>
            <a:r>
              <a:rPr sz="2100" b="0" spc="-40" dirty="0">
                <a:solidFill>
                  <a:srgbClr val="F0F0F1"/>
                </a:solidFill>
                <a:latin typeface="Trebuchet MS"/>
                <a:cs typeface="Trebuchet MS"/>
              </a:rPr>
              <a:t> </a:t>
            </a:r>
            <a:r>
              <a:rPr sz="2100" b="0" dirty="0">
                <a:solidFill>
                  <a:srgbClr val="F0F0F1"/>
                </a:solidFill>
                <a:latin typeface="Trebuchet MS"/>
                <a:cs typeface="Trebuchet MS"/>
              </a:rPr>
              <a:t>delivery</a:t>
            </a:r>
            <a:r>
              <a:rPr sz="2100" b="0" spc="-35" dirty="0">
                <a:solidFill>
                  <a:srgbClr val="F0F0F1"/>
                </a:solidFill>
                <a:latin typeface="Trebuchet MS"/>
                <a:cs typeface="Trebuchet MS"/>
              </a:rPr>
              <a:t> </a:t>
            </a:r>
            <a:r>
              <a:rPr sz="2100" b="0" dirty="0">
                <a:solidFill>
                  <a:srgbClr val="F0F0F1"/>
                </a:solidFill>
                <a:latin typeface="Trebuchet MS"/>
                <a:cs typeface="Trebuchet MS"/>
              </a:rPr>
              <a:t>time</a:t>
            </a:r>
            <a:r>
              <a:rPr sz="2100" b="0" spc="-40" dirty="0">
                <a:solidFill>
                  <a:srgbClr val="F0F0F1"/>
                </a:solidFill>
                <a:latin typeface="Trebuchet MS"/>
                <a:cs typeface="Trebuchet MS"/>
              </a:rPr>
              <a:t> </a:t>
            </a:r>
            <a:r>
              <a:rPr sz="2100" b="0" dirty="0">
                <a:solidFill>
                  <a:srgbClr val="F0F0F1"/>
                </a:solidFill>
                <a:latin typeface="Trebuchet MS"/>
                <a:cs typeface="Trebuchet MS"/>
              </a:rPr>
              <a:t>performance</a:t>
            </a:r>
            <a:r>
              <a:rPr sz="2100" b="0" spc="-40" dirty="0">
                <a:solidFill>
                  <a:srgbClr val="F0F0F1"/>
                </a:solidFill>
                <a:latin typeface="Trebuchet MS"/>
                <a:cs typeface="Trebuchet MS"/>
              </a:rPr>
              <a:t> </a:t>
            </a:r>
            <a:r>
              <a:rPr sz="2100" b="0" dirty="0">
                <a:solidFill>
                  <a:srgbClr val="F0F0F1"/>
                </a:solidFill>
                <a:latin typeface="Trebuchet MS"/>
                <a:cs typeface="Trebuchet MS"/>
              </a:rPr>
              <a:t>which</a:t>
            </a:r>
            <a:r>
              <a:rPr sz="2100" b="0" spc="-35" dirty="0">
                <a:solidFill>
                  <a:srgbClr val="F0F0F1"/>
                </a:solidFill>
                <a:latin typeface="Trebuchet MS"/>
                <a:cs typeface="Trebuchet MS"/>
              </a:rPr>
              <a:t> </a:t>
            </a:r>
            <a:r>
              <a:rPr sz="2100" b="0" spc="70" dirty="0">
                <a:solidFill>
                  <a:srgbClr val="F0F0F1"/>
                </a:solidFill>
                <a:latin typeface="Trebuchet MS"/>
                <a:cs typeface="Trebuchet MS"/>
              </a:rPr>
              <a:t>can</a:t>
            </a:r>
            <a:r>
              <a:rPr sz="2100" b="0" spc="-40" dirty="0">
                <a:solidFill>
                  <a:srgbClr val="F0F0F1"/>
                </a:solidFill>
                <a:latin typeface="Trebuchet MS"/>
                <a:cs typeface="Trebuchet MS"/>
              </a:rPr>
              <a:t> </a:t>
            </a:r>
            <a:r>
              <a:rPr sz="2100" b="0" dirty="0">
                <a:solidFill>
                  <a:srgbClr val="F0F0F1"/>
                </a:solidFill>
                <a:latin typeface="Trebuchet MS"/>
                <a:cs typeface="Trebuchet MS"/>
              </a:rPr>
              <a:t>be</a:t>
            </a:r>
            <a:r>
              <a:rPr sz="2100" b="0" spc="-40" dirty="0">
                <a:solidFill>
                  <a:srgbClr val="F0F0F1"/>
                </a:solidFill>
                <a:latin typeface="Trebuchet MS"/>
                <a:cs typeface="Trebuchet MS"/>
              </a:rPr>
              <a:t> </a:t>
            </a:r>
            <a:r>
              <a:rPr sz="2100" b="0" spc="55" dirty="0">
                <a:solidFill>
                  <a:srgbClr val="F0F0F1"/>
                </a:solidFill>
                <a:latin typeface="Trebuchet MS"/>
                <a:cs typeface="Trebuchet MS"/>
              </a:rPr>
              <a:t>given</a:t>
            </a:r>
            <a:r>
              <a:rPr sz="2100" b="0" spc="-35" dirty="0">
                <a:solidFill>
                  <a:srgbClr val="F0F0F1"/>
                </a:solidFill>
                <a:latin typeface="Trebuchet MS"/>
                <a:cs typeface="Trebuchet MS"/>
              </a:rPr>
              <a:t> </a:t>
            </a:r>
            <a:r>
              <a:rPr sz="2100" b="0" dirty="0">
                <a:solidFill>
                  <a:srgbClr val="F0F0F1"/>
                </a:solidFill>
                <a:latin typeface="Trebuchet MS"/>
                <a:cs typeface="Trebuchet MS"/>
              </a:rPr>
              <a:t>to</a:t>
            </a:r>
            <a:r>
              <a:rPr sz="2100" b="0" spc="-40" dirty="0">
                <a:solidFill>
                  <a:srgbClr val="F0F0F1"/>
                </a:solidFill>
                <a:latin typeface="Trebuchet MS"/>
                <a:cs typeface="Trebuchet MS"/>
              </a:rPr>
              <a:t> </a:t>
            </a:r>
            <a:r>
              <a:rPr sz="2100" b="0" dirty="0">
                <a:solidFill>
                  <a:srgbClr val="F0F0F1"/>
                </a:solidFill>
                <a:latin typeface="Trebuchet MS"/>
                <a:cs typeface="Trebuchet MS"/>
              </a:rPr>
              <a:t>the</a:t>
            </a:r>
            <a:r>
              <a:rPr sz="2100" b="0" spc="-35" dirty="0">
                <a:solidFill>
                  <a:srgbClr val="F0F0F1"/>
                </a:solidFill>
                <a:latin typeface="Trebuchet MS"/>
                <a:cs typeface="Trebuchet MS"/>
              </a:rPr>
              <a:t> </a:t>
            </a:r>
            <a:r>
              <a:rPr sz="2100" b="0" spc="55" dirty="0">
                <a:solidFill>
                  <a:srgbClr val="F0F0F1"/>
                </a:solidFill>
                <a:latin typeface="Trebuchet MS"/>
                <a:cs typeface="Trebuchet MS"/>
              </a:rPr>
              <a:t>customer</a:t>
            </a:r>
            <a:r>
              <a:rPr sz="2100" b="0" spc="-40" dirty="0">
                <a:solidFill>
                  <a:srgbClr val="F0F0F1"/>
                </a:solidFill>
                <a:latin typeface="Trebuchet MS"/>
                <a:cs typeface="Trebuchet MS"/>
              </a:rPr>
              <a:t> </a:t>
            </a:r>
            <a:r>
              <a:rPr sz="2100" b="0" spc="130" dirty="0">
                <a:solidFill>
                  <a:srgbClr val="F0F0F1"/>
                </a:solidFill>
                <a:latin typeface="Trebuchet MS"/>
                <a:cs typeface="Trebuchet MS"/>
              </a:rPr>
              <a:t>so</a:t>
            </a:r>
            <a:r>
              <a:rPr sz="2100" b="0" spc="-40" dirty="0">
                <a:solidFill>
                  <a:srgbClr val="F0F0F1"/>
                </a:solidFill>
                <a:latin typeface="Trebuchet MS"/>
                <a:cs typeface="Trebuchet MS"/>
              </a:rPr>
              <a:t> </a:t>
            </a:r>
            <a:r>
              <a:rPr sz="2100" b="0" spc="-20" dirty="0">
                <a:solidFill>
                  <a:srgbClr val="F0F0F1"/>
                </a:solidFill>
                <a:latin typeface="Trebuchet MS"/>
                <a:cs typeface="Trebuchet MS"/>
              </a:rPr>
              <a:t>that </a:t>
            </a:r>
            <a:r>
              <a:rPr sz="2100" b="0" spc="145" dirty="0">
                <a:solidFill>
                  <a:srgbClr val="F0F0F1"/>
                </a:solidFill>
                <a:latin typeface="Trebuchet MS"/>
                <a:cs typeface="Trebuchet MS"/>
              </a:rPr>
              <a:t>as</a:t>
            </a:r>
            <a:r>
              <a:rPr sz="2100" b="0" spc="229" dirty="0">
                <a:solidFill>
                  <a:srgbClr val="F0F0F1"/>
                </a:solidFill>
                <a:latin typeface="Trebuchet MS"/>
                <a:cs typeface="Trebuchet MS"/>
              </a:rPr>
              <a:t> </a:t>
            </a:r>
            <a:r>
              <a:rPr sz="2100" b="0" spc="60" dirty="0">
                <a:solidFill>
                  <a:srgbClr val="F0F0F1"/>
                </a:solidFill>
                <a:latin typeface="Trebuchet MS"/>
                <a:cs typeface="Trebuchet MS"/>
              </a:rPr>
              <a:t>much</a:t>
            </a:r>
            <a:r>
              <a:rPr sz="2100" b="0" spc="229" dirty="0">
                <a:solidFill>
                  <a:srgbClr val="F0F0F1"/>
                </a:solidFill>
                <a:latin typeface="Trebuchet MS"/>
                <a:cs typeface="Trebuchet MS"/>
              </a:rPr>
              <a:t> </a:t>
            </a:r>
            <a:r>
              <a:rPr sz="2100" b="0" spc="145" dirty="0">
                <a:solidFill>
                  <a:srgbClr val="F0F0F1"/>
                </a:solidFill>
                <a:latin typeface="Trebuchet MS"/>
                <a:cs typeface="Trebuchet MS"/>
              </a:rPr>
              <a:t>as</a:t>
            </a:r>
            <a:r>
              <a:rPr sz="2100" b="0" spc="229" dirty="0">
                <a:solidFill>
                  <a:srgbClr val="F0F0F1"/>
                </a:solidFill>
                <a:latin typeface="Trebuchet MS"/>
                <a:cs typeface="Trebuchet MS"/>
              </a:rPr>
              <a:t> </a:t>
            </a:r>
            <a:r>
              <a:rPr sz="2100" b="0" spc="65" dirty="0">
                <a:solidFill>
                  <a:srgbClr val="F0F0F1"/>
                </a:solidFill>
                <a:latin typeface="Trebuchet MS"/>
                <a:cs typeface="Trebuchet MS"/>
              </a:rPr>
              <a:t>possible</a:t>
            </a:r>
            <a:r>
              <a:rPr sz="2100" b="0" spc="229" dirty="0">
                <a:solidFill>
                  <a:srgbClr val="F0F0F1"/>
                </a:solidFill>
                <a:latin typeface="Trebuchet MS"/>
                <a:cs typeface="Trebuchet MS"/>
              </a:rPr>
              <a:t> </a:t>
            </a: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dirty="0">
                <a:solidFill>
                  <a:srgbClr val="F0F0F1"/>
                </a:solidFill>
                <a:latin typeface="Trebuchet MS"/>
                <a:cs typeface="Trebuchet MS"/>
              </a:rPr>
              <a:t>delivery</a:t>
            </a:r>
            <a:r>
              <a:rPr sz="2100" b="0" spc="229" dirty="0">
                <a:solidFill>
                  <a:srgbClr val="F0F0F1"/>
                </a:solidFill>
                <a:latin typeface="Trebuchet MS"/>
                <a:cs typeface="Trebuchet MS"/>
              </a:rPr>
              <a:t> </a:t>
            </a:r>
            <a:r>
              <a:rPr sz="2100" b="0" dirty="0">
                <a:solidFill>
                  <a:srgbClr val="F0F0F1"/>
                </a:solidFill>
                <a:latin typeface="Trebuchet MS"/>
                <a:cs typeface="Trebuchet MS"/>
              </a:rPr>
              <a:t>time</a:t>
            </a:r>
            <a:r>
              <a:rPr sz="2100" b="0" spc="229" dirty="0">
                <a:solidFill>
                  <a:srgbClr val="F0F0F1"/>
                </a:solidFill>
                <a:latin typeface="Trebuchet MS"/>
                <a:cs typeface="Trebuchet MS"/>
              </a:rPr>
              <a:t> </a:t>
            </a:r>
            <a:r>
              <a:rPr sz="2100" b="0" spc="80" dirty="0">
                <a:solidFill>
                  <a:srgbClr val="F0F0F1"/>
                </a:solidFill>
                <a:latin typeface="Trebuchet MS"/>
                <a:cs typeface="Trebuchet MS"/>
              </a:rPr>
              <a:t>is</a:t>
            </a:r>
            <a:r>
              <a:rPr sz="2100" b="0" spc="229" dirty="0">
                <a:solidFill>
                  <a:srgbClr val="F0F0F1"/>
                </a:solidFill>
                <a:latin typeface="Trebuchet MS"/>
                <a:cs typeface="Trebuchet MS"/>
              </a:rPr>
              <a:t> </a:t>
            </a:r>
            <a:r>
              <a:rPr sz="2100" b="0" dirty="0">
                <a:solidFill>
                  <a:srgbClr val="F0F0F1"/>
                </a:solidFill>
                <a:latin typeface="Trebuchet MS"/>
                <a:cs typeface="Trebuchet MS"/>
              </a:rPr>
              <a:t>not</a:t>
            </a:r>
            <a:r>
              <a:rPr sz="2100" b="0" spc="229" dirty="0">
                <a:solidFill>
                  <a:srgbClr val="F0F0F1"/>
                </a:solidFill>
                <a:latin typeface="Trebuchet MS"/>
                <a:cs typeface="Trebuchet MS"/>
              </a:rPr>
              <a:t> </a:t>
            </a:r>
            <a:r>
              <a:rPr sz="2100" b="0" dirty="0">
                <a:solidFill>
                  <a:srgbClr val="F0F0F1"/>
                </a:solidFill>
                <a:latin typeface="Trebuchet MS"/>
                <a:cs typeface="Trebuchet MS"/>
              </a:rPr>
              <a:t>more</a:t>
            </a:r>
            <a:r>
              <a:rPr sz="2100" b="0" spc="229" dirty="0">
                <a:solidFill>
                  <a:srgbClr val="F0F0F1"/>
                </a:solidFill>
                <a:latin typeface="Trebuchet MS"/>
                <a:cs typeface="Trebuchet MS"/>
              </a:rPr>
              <a:t> </a:t>
            </a:r>
            <a:r>
              <a:rPr sz="2100" b="0" dirty="0">
                <a:solidFill>
                  <a:srgbClr val="F0F0F1"/>
                </a:solidFill>
                <a:latin typeface="Trebuchet MS"/>
                <a:cs typeface="Trebuchet MS"/>
              </a:rPr>
              <a:t>than</a:t>
            </a:r>
            <a:r>
              <a:rPr sz="2100" b="0" spc="229" dirty="0">
                <a:solidFill>
                  <a:srgbClr val="F0F0F1"/>
                </a:solidFill>
                <a:latin typeface="Trebuchet MS"/>
                <a:cs typeface="Trebuchet MS"/>
              </a:rPr>
              <a:t> </a:t>
            </a: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spc="65" dirty="0">
                <a:solidFill>
                  <a:srgbClr val="F0F0F1"/>
                </a:solidFill>
                <a:latin typeface="Trebuchet MS"/>
                <a:cs typeface="Trebuchet MS"/>
              </a:rPr>
              <a:t>existing</a:t>
            </a:r>
            <a:r>
              <a:rPr sz="2100" b="0" spc="229" dirty="0">
                <a:solidFill>
                  <a:srgbClr val="F0F0F1"/>
                </a:solidFill>
                <a:latin typeface="Trebuchet MS"/>
                <a:cs typeface="Trebuchet MS"/>
              </a:rPr>
              <a:t> </a:t>
            </a:r>
            <a:r>
              <a:rPr sz="2100" b="0" spc="275" dirty="0">
                <a:solidFill>
                  <a:srgbClr val="F0F0F1"/>
                </a:solidFill>
                <a:latin typeface="Trebuchet MS"/>
                <a:cs typeface="Trebuchet MS"/>
              </a:rPr>
              <a:t>RMSE</a:t>
            </a:r>
            <a:r>
              <a:rPr sz="2100" b="0" spc="229" dirty="0">
                <a:solidFill>
                  <a:srgbClr val="F0F0F1"/>
                </a:solidFill>
                <a:latin typeface="Trebuchet MS"/>
                <a:cs typeface="Trebuchet MS"/>
              </a:rPr>
              <a:t> </a:t>
            </a:r>
            <a:r>
              <a:rPr sz="2100" b="0" spc="70" dirty="0">
                <a:solidFill>
                  <a:srgbClr val="F0F0F1"/>
                </a:solidFill>
                <a:latin typeface="Trebuchet MS"/>
                <a:cs typeface="Trebuchet MS"/>
              </a:rPr>
              <a:t>score</a:t>
            </a:r>
            <a:r>
              <a:rPr sz="2100" b="0" spc="229" dirty="0">
                <a:solidFill>
                  <a:srgbClr val="F0F0F1"/>
                </a:solidFill>
                <a:latin typeface="Trebuchet MS"/>
                <a:cs typeface="Trebuchet MS"/>
              </a:rPr>
              <a:t> </a:t>
            </a:r>
            <a:r>
              <a:rPr sz="2100" b="0" dirty="0">
                <a:solidFill>
                  <a:srgbClr val="F0F0F1"/>
                </a:solidFill>
                <a:latin typeface="Trebuchet MS"/>
                <a:cs typeface="Trebuchet MS"/>
              </a:rPr>
              <a:t>(delay</a:t>
            </a:r>
            <a:r>
              <a:rPr sz="2100" b="0" spc="229" dirty="0">
                <a:solidFill>
                  <a:srgbClr val="F0F0F1"/>
                </a:solidFill>
                <a:latin typeface="Trebuchet MS"/>
                <a:cs typeface="Trebuchet MS"/>
              </a:rPr>
              <a:t> </a:t>
            </a:r>
            <a:r>
              <a:rPr sz="2100" b="0" dirty="0">
                <a:solidFill>
                  <a:srgbClr val="F0F0F1"/>
                </a:solidFill>
                <a:latin typeface="Trebuchet MS"/>
                <a:cs typeface="Trebuchet MS"/>
              </a:rPr>
              <a:t>in</a:t>
            </a:r>
            <a:r>
              <a:rPr sz="2100" b="0" spc="229" dirty="0">
                <a:solidFill>
                  <a:srgbClr val="F0F0F1"/>
                </a:solidFill>
                <a:latin typeface="Trebuchet MS"/>
                <a:cs typeface="Trebuchet MS"/>
              </a:rPr>
              <a:t> </a:t>
            </a:r>
            <a:r>
              <a:rPr sz="2100" b="0" dirty="0">
                <a:solidFill>
                  <a:srgbClr val="F0F0F1"/>
                </a:solidFill>
                <a:latin typeface="Trebuchet MS"/>
                <a:cs typeface="Trebuchet MS"/>
              </a:rPr>
              <a:t>delivery</a:t>
            </a:r>
            <a:r>
              <a:rPr sz="2100" b="0" spc="229" dirty="0">
                <a:solidFill>
                  <a:srgbClr val="F0F0F1"/>
                </a:solidFill>
                <a:latin typeface="Trebuchet MS"/>
                <a:cs typeface="Trebuchet MS"/>
              </a:rPr>
              <a:t> </a:t>
            </a:r>
            <a:r>
              <a:rPr sz="2100" b="0" dirty="0">
                <a:solidFill>
                  <a:srgbClr val="F0F0F1"/>
                </a:solidFill>
                <a:latin typeface="Trebuchet MS"/>
                <a:cs typeface="Trebuchet MS"/>
              </a:rPr>
              <a:t>time</a:t>
            </a:r>
            <a:r>
              <a:rPr sz="2100" b="0" spc="229" dirty="0">
                <a:solidFill>
                  <a:srgbClr val="F0F0F1"/>
                </a:solidFill>
                <a:latin typeface="Trebuchet MS"/>
                <a:cs typeface="Trebuchet MS"/>
              </a:rPr>
              <a:t> </a:t>
            </a:r>
            <a:r>
              <a:rPr sz="2100" b="0" spc="55" dirty="0">
                <a:solidFill>
                  <a:srgbClr val="F0F0F1"/>
                </a:solidFill>
                <a:latin typeface="Trebuchet MS"/>
                <a:cs typeface="Trebuchet MS"/>
              </a:rPr>
              <a:t>of</a:t>
            </a:r>
            <a:r>
              <a:rPr sz="2100" b="0" spc="229" dirty="0">
                <a:solidFill>
                  <a:srgbClr val="F0F0F1"/>
                </a:solidFill>
                <a:latin typeface="Trebuchet MS"/>
                <a:cs typeface="Trebuchet MS"/>
              </a:rPr>
              <a:t> </a:t>
            </a:r>
            <a:r>
              <a:rPr sz="2100" b="0" dirty="0">
                <a:solidFill>
                  <a:srgbClr val="F0F0F1"/>
                </a:solidFill>
                <a:latin typeface="Trebuchet MS"/>
                <a:cs typeface="Trebuchet MS"/>
              </a:rPr>
              <a:t>not</a:t>
            </a:r>
            <a:r>
              <a:rPr sz="2100" b="0" spc="229" dirty="0">
                <a:solidFill>
                  <a:srgbClr val="F0F0F1"/>
                </a:solidFill>
                <a:latin typeface="Trebuchet MS"/>
                <a:cs typeface="Trebuchet MS"/>
              </a:rPr>
              <a:t> </a:t>
            </a:r>
            <a:r>
              <a:rPr sz="2100" b="0" dirty="0">
                <a:solidFill>
                  <a:srgbClr val="F0F0F1"/>
                </a:solidFill>
                <a:latin typeface="Trebuchet MS"/>
                <a:cs typeface="Trebuchet MS"/>
              </a:rPr>
              <a:t>more</a:t>
            </a:r>
            <a:r>
              <a:rPr sz="2100" b="0" spc="229" dirty="0">
                <a:solidFill>
                  <a:srgbClr val="F0F0F1"/>
                </a:solidFill>
                <a:latin typeface="Trebuchet MS"/>
                <a:cs typeface="Trebuchet MS"/>
              </a:rPr>
              <a:t> </a:t>
            </a:r>
            <a:r>
              <a:rPr sz="2100" b="0" dirty="0">
                <a:solidFill>
                  <a:srgbClr val="F0F0F1"/>
                </a:solidFill>
                <a:latin typeface="Trebuchet MS"/>
                <a:cs typeface="Trebuchet MS"/>
              </a:rPr>
              <a:t>than</a:t>
            </a:r>
            <a:r>
              <a:rPr sz="2100" b="0" spc="229" dirty="0">
                <a:solidFill>
                  <a:srgbClr val="F0F0F1"/>
                </a:solidFill>
                <a:latin typeface="Trebuchet MS"/>
                <a:cs typeface="Trebuchet MS"/>
              </a:rPr>
              <a:t> </a:t>
            </a:r>
            <a:r>
              <a:rPr sz="2100" b="0" spc="35" dirty="0">
                <a:solidFill>
                  <a:srgbClr val="F0F0F1"/>
                </a:solidFill>
                <a:latin typeface="Trebuchet MS"/>
                <a:cs typeface="Trebuchet MS"/>
              </a:rPr>
              <a:t>7.28 </a:t>
            </a:r>
            <a:r>
              <a:rPr sz="2100" b="0" spc="-10" dirty="0">
                <a:solidFill>
                  <a:srgbClr val="F0F0F1"/>
                </a:solidFill>
                <a:latin typeface="Trebuchet MS"/>
                <a:cs typeface="Trebuchet MS"/>
              </a:rPr>
              <a:t>minutes).</a:t>
            </a:r>
            <a:endParaRPr sz="2100">
              <a:latin typeface="Trebuchet MS"/>
              <a:cs typeface="Trebuchet MS"/>
            </a:endParaRPr>
          </a:p>
        </p:txBody>
      </p:sp>
      <p:sp>
        <p:nvSpPr>
          <p:cNvPr id="5" name="object 5"/>
          <p:cNvSpPr txBox="1"/>
          <p:nvPr/>
        </p:nvSpPr>
        <p:spPr>
          <a:xfrm>
            <a:off x="1016000" y="8837930"/>
            <a:ext cx="2620645" cy="391160"/>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F1BE57"/>
                </a:solidFill>
                <a:latin typeface="Arial"/>
                <a:cs typeface="Arial"/>
              </a:rPr>
              <a:t>Documentation</a:t>
            </a:r>
            <a:r>
              <a:rPr sz="2400" b="1" spc="5" dirty="0">
                <a:solidFill>
                  <a:srgbClr val="F1BE57"/>
                </a:solidFill>
                <a:latin typeface="Arial"/>
                <a:cs typeface="Arial"/>
              </a:rPr>
              <a:t> </a:t>
            </a:r>
            <a:r>
              <a:rPr sz="2400" b="1" spc="-50" dirty="0">
                <a:solidFill>
                  <a:srgbClr val="F1BE57"/>
                </a:solidFill>
                <a:latin typeface="Arial"/>
                <a:cs typeface="Arial"/>
              </a:rPr>
              <a:t>:</a:t>
            </a:r>
            <a:endParaRPr sz="2400">
              <a:latin typeface="Arial"/>
              <a:cs typeface="Arial"/>
            </a:endParaRPr>
          </a:p>
        </p:txBody>
      </p:sp>
      <p:sp>
        <p:nvSpPr>
          <p:cNvPr id="6" name="object 6"/>
          <p:cNvSpPr txBox="1"/>
          <p:nvPr/>
        </p:nvSpPr>
        <p:spPr>
          <a:xfrm>
            <a:off x="3889594" y="8837930"/>
            <a:ext cx="2903855" cy="391160"/>
          </a:xfrm>
          <a:prstGeom prst="rect">
            <a:avLst/>
          </a:prstGeom>
        </p:spPr>
        <p:txBody>
          <a:bodyPr vert="horz" wrap="square" lIns="0" tIns="12700" rIns="0" bIns="0" rtlCol="0">
            <a:spAutoFit/>
          </a:bodyPr>
          <a:lstStyle/>
          <a:p>
            <a:pPr marL="12700">
              <a:lnSpc>
                <a:spcPct val="100000"/>
              </a:lnSpc>
              <a:spcBef>
                <a:spcPts val="100"/>
              </a:spcBef>
            </a:pPr>
            <a:r>
              <a:rPr sz="2400" b="1" u="heavy" spc="114" dirty="0">
                <a:solidFill>
                  <a:srgbClr val="F1BE57"/>
                </a:solidFill>
                <a:uFill>
                  <a:solidFill>
                    <a:srgbClr val="F1BE57"/>
                  </a:solidFill>
                </a:uFill>
                <a:latin typeface="Arial"/>
                <a:cs typeface="Arial"/>
                <a:hlinkClick r:id="rId2"/>
              </a:rPr>
              <a:t>Github</a:t>
            </a:r>
            <a:r>
              <a:rPr sz="2400" b="1" u="heavy" spc="5" dirty="0">
                <a:solidFill>
                  <a:srgbClr val="F1BE57"/>
                </a:solidFill>
                <a:uFill>
                  <a:solidFill>
                    <a:srgbClr val="F1BE57"/>
                  </a:solidFill>
                </a:uFill>
                <a:latin typeface="Arial"/>
                <a:cs typeface="Arial"/>
                <a:hlinkClick r:id="rId2"/>
              </a:rPr>
              <a:t> </a:t>
            </a:r>
            <a:r>
              <a:rPr sz="2400" b="1" u="heavy" spc="85" dirty="0">
                <a:solidFill>
                  <a:srgbClr val="F1BE57"/>
                </a:solidFill>
                <a:uFill>
                  <a:solidFill>
                    <a:srgbClr val="F1BE57"/>
                  </a:solidFill>
                </a:uFill>
                <a:latin typeface="Arial"/>
                <a:cs typeface="Arial"/>
                <a:hlinkClick r:id="rId2"/>
              </a:rPr>
              <a:t>Repository</a:t>
            </a:r>
            <a:endParaRPr sz="2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1028701"/>
            <a:ext cx="8229599" cy="8229599"/>
          </a:xfrm>
          <a:prstGeom prst="rect">
            <a:avLst/>
          </a:prstGeom>
        </p:spPr>
      </p:pic>
      <p:sp>
        <p:nvSpPr>
          <p:cNvPr id="3" name="object 3"/>
          <p:cNvSpPr txBox="1">
            <a:spLocks noGrp="1"/>
          </p:cNvSpPr>
          <p:nvPr>
            <p:ph type="title"/>
          </p:nvPr>
        </p:nvSpPr>
        <p:spPr>
          <a:xfrm>
            <a:off x="9245600" y="2368532"/>
            <a:ext cx="3601720" cy="2673350"/>
          </a:xfrm>
          <a:prstGeom prst="rect">
            <a:avLst/>
          </a:prstGeom>
        </p:spPr>
        <p:txBody>
          <a:bodyPr vert="horz" wrap="square" lIns="0" tIns="12700" rIns="0" bIns="0" rtlCol="0">
            <a:spAutoFit/>
          </a:bodyPr>
          <a:lstStyle/>
          <a:p>
            <a:pPr marL="12700" marR="5080">
              <a:lnSpc>
                <a:spcPct val="115799"/>
              </a:lnSpc>
              <a:spcBef>
                <a:spcPts val="100"/>
              </a:spcBef>
            </a:pPr>
            <a:r>
              <a:rPr sz="7500" spc="345" dirty="0"/>
              <a:t>THANK </a:t>
            </a:r>
            <a:r>
              <a:rPr sz="7500" spc="425" dirty="0"/>
              <a:t>YOU</a:t>
            </a:r>
            <a:endParaRPr sz="7500" dirty="0"/>
          </a:p>
        </p:txBody>
      </p:sp>
      <p:pic>
        <p:nvPicPr>
          <p:cNvPr id="4" name="object 4">
            <a:hlinkClick r:id="rId3"/>
          </p:cNvPr>
          <p:cNvPicPr/>
          <p:nvPr/>
        </p:nvPicPr>
        <p:blipFill>
          <a:blip r:embed="rId4" cstate="print"/>
          <a:stretch>
            <a:fillRect/>
          </a:stretch>
        </p:blipFill>
        <p:spPr>
          <a:xfrm>
            <a:off x="9577247" y="5143501"/>
            <a:ext cx="952499" cy="971549"/>
          </a:xfrm>
          <a:prstGeom prst="rect">
            <a:avLst/>
          </a:prstGeom>
        </p:spPr>
      </p:pic>
      <p:pic>
        <p:nvPicPr>
          <p:cNvPr id="5" name="object 5">
            <a:hlinkClick r:id="rId5"/>
          </p:cNvPr>
          <p:cNvPicPr/>
          <p:nvPr/>
        </p:nvPicPr>
        <p:blipFill>
          <a:blip r:embed="rId6" cstate="print"/>
          <a:stretch>
            <a:fillRect/>
          </a:stretch>
        </p:blipFill>
        <p:spPr>
          <a:xfrm>
            <a:off x="9577247" y="6431873"/>
            <a:ext cx="971549" cy="971549"/>
          </a:xfrm>
          <a:prstGeom prst="rect">
            <a:avLst/>
          </a:prstGeom>
        </p:spPr>
      </p:pic>
      <p:pic>
        <p:nvPicPr>
          <p:cNvPr id="6" name="object 6">
            <a:hlinkClick r:id="rId7"/>
          </p:cNvPr>
          <p:cNvPicPr/>
          <p:nvPr/>
        </p:nvPicPr>
        <p:blipFill>
          <a:blip r:embed="rId8" cstate="print"/>
          <a:stretch>
            <a:fillRect/>
          </a:stretch>
        </p:blipFill>
        <p:spPr>
          <a:xfrm>
            <a:off x="9734551" y="7720245"/>
            <a:ext cx="933449" cy="933449"/>
          </a:xfrm>
          <a:prstGeom prst="rect">
            <a:avLst/>
          </a:prstGeom>
        </p:spPr>
      </p:pic>
      <p:sp>
        <p:nvSpPr>
          <p:cNvPr id="7" name="object 7"/>
          <p:cNvSpPr txBox="1"/>
          <p:nvPr/>
        </p:nvSpPr>
        <p:spPr>
          <a:xfrm>
            <a:off x="11046460" y="5625648"/>
            <a:ext cx="4305300" cy="1430456"/>
          </a:xfrm>
          <a:prstGeom prst="rect">
            <a:avLst/>
          </a:prstGeom>
        </p:spPr>
        <p:txBody>
          <a:bodyPr vert="horz" wrap="square" lIns="0" tIns="15240" rIns="0" bIns="0" rtlCol="0">
            <a:spAutoFit/>
          </a:bodyPr>
          <a:lstStyle/>
          <a:p>
            <a:pPr marL="12700">
              <a:lnSpc>
                <a:spcPct val="100000"/>
              </a:lnSpc>
              <a:spcBef>
                <a:spcPts val="120"/>
              </a:spcBef>
            </a:pPr>
            <a:r>
              <a:rPr sz="2400" spc="160" dirty="0">
                <a:solidFill>
                  <a:srgbClr val="F0F0F1"/>
                </a:solidFill>
                <a:latin typeface="Trebuchet MS"/>
                <a:cs typeface="Trebuchet MS"/>
                <a:hlinkClick r:id="rId3"/>
              </a:rPr>
              <a:t>+62</a:t>
            </a:r>
            <a:r>
              <a:rPr sz="2400" spc="-165" dirty="0">
                <a:solidFill>
                  <a:srgbClr val="F0F0F1"/>
                </a:solidFill>
                <a:latin typeface="Trebuchet MS"/>
                <a:cs typeface="Trebuchet MS"/>
                <a:hlinkClick r:id="rId3"/>
              </a:rPr>
              <a:t> </a:t>
            </a:r>
            <a:r>
              <a:rPr sz="2400" spc="260" dirty="0">
                <a:solidFill>
                  <a:srgbClr val="F0F0F1"/>
                </a:solidFill>
                <a:latin typeface="Trebuchet MS"/>
                <a:cs typeface="Trebuchet MS"/>
                <a:hlinkClick r:id="rId3"/>
              </a:rPr>
              <a:t>878</a:t>
            </a:r>
            <a:r>
              <a:rPr sz="2400" spc="-165" dirty="0">
                <a:solidFill>
                  <a:srgbClr val="F0F0F1"/>
                </a:solidFill>
                <a:latin typeface="Trebuchet MS"/>
                <a:cs typeface="Trebuchet MS"/>
                <a:hlinkClick r:id="rId3"/>
              </a:rPr>
              <a:t> </a:t>
            </a:r>
            <a:r>
              <a:rPr sz="2400" spc="220" dirty="0">
                <a:solidFill>
                  <a:srgbClr val="F0F0F1"/>
                </a:solidFill>
                <a:latin typeface="Trebuchet MS"/>
                <a:cs typeface="Trebuchet MS"/>
                <a:hlinkClick r:id="rId3"/>
              </a:rPr>
              <a:t>7375</a:t>
            </a:r>
            <a:r>
              <a:rPr sz="2400" spc="-160" dirty="0">
                <a:solidFill>
                  <a:srgbClr val="F0F0F1"/>
                </a:solidFill>
                <a:latin typeface="Trebuchet MS"/>
                <a:cs typeface="Trebuchet MS"/>
                <a:hlinkClick r:id="rId3"/>
              </a:rPr>
              <a:t> </a:t>
            </a:r>
            <a:r>
              <a:rPr sz="2400" spc="225" dirty="0">
                <a:solidFill>
                  <a:srgbClr val="F0F0F1"/>
                </a:solidFill>
                <a:latin typeface="Trebuchet MS"/>
                <a:cs typeface="Trebuchet MS"/>
                <a:hlinkClick r:id="rId3"/>
              </a:rPr>
              <a:t>6695</a:t>
            </a:r>
            <a:endParaRPr sz="2400" dirty="0">
              <a:latin typeface="Trebuchet MS"/>
              <a:cs typeface="Trebuchet MS"/>
            </a:endParaRPr>
          </a:p>
          <a:p>
            <a:pPr marL="12700" marR="5080">
              <a:lnSpc>
                <a:spcPct val="352200"/>
              </a:lnSpc>
            </a:pPr>
            <a:r>
              <a:rPr lang="en-IN" sz="2400" spc="40" dirty="0">
                <a:solidFill>
                  <a:srgbClr val="F0F0F1"/>
                </a:solidFill>
                <a:latin typeface="Trebuchet MS"/>
                <a:cs typeface="Trebuchet MS"/>
                <a:hlinkClick r:id="rId9"/>
              </a:rPr>
              <a:t>foood</a:t>
            </a:r>
            <a:r>
              <a:rPr sz="2400" spc="40" dirty="0">
                <a:solidFill>
                  <a:srgbClr val="F0F0F1"/>
                </a:solidFill>
                <a:latin typeface="Trebuchet MS"/>
                <a:cs typeface="Trebuchet MS"/>
                <a:hlinkClick r:id="rId9"/>
              </a:rPr>
              <a:t>@yahoo.com</a:t>
            </a:r>
            <a:r>
              <a:rPr sz="2400" spc="40" dirty="0">
                <a:solidFill>
                  <a:srgbClr val="F0F0F1"/>
                </a:solidFill>
                <a:latin typeface="Trebuchet MS"/>
                <a:cs typeface="Trebuchet MS"/>
              </a:rPr>
              <a:t> </a:t>
            </a:r>
            <a:endParaRPr sz="2400" dirty="0">
              <a:latin typeface="Trebuchet MS"/>
              <a:cs typeface="Trebuchet MS"/>
            </a:endParaRPr>
          </a:p>
        </p:txBody>
      </p:sp>
      <p:sp>
        <p:nvSpPr>
          <p:cNvPr id="9" name="TextBox 8">
            <a:extLst>
              <a:ext uri="{FF2B5EF4-FFF2-40B4-BE49-F238E27FC236}">
                <a16:creationId xmlns:a16="http://schemas.microsoft.com/office/drawing/2014/main" id="{D34E4256-9E62-2C8E-3F74-BCD53FB7CB9E}"/>
              </a:ext>
            </a:extLst>
          </p:cNvPr>
          <p:cNvSpPr txBox="1"/>
          <p:nvPr/>
        </p:nvSpPr>
        <p:spPr>
          <a:xfrm>
            <a:off x="11015523" y="7151211"/>
            <a:ext cx="9144000" cy="1138068"/>
          </a:xfrm>
          <a:prstGeom prst="rect">
            <a:avLst/>
          </a:prstGeom>
          <a:noFill/>
        </p:spPr>
        <p:txBody>
          <a:bodyPr wrap="square">
            <a:spAutoFit/>
          </a:bodyPr>
          <a:lstStyle/>
          <a:p>
            <a:pPr marL="12700" marR="5080">
              <a:lnSpc>
                <a:spcPct val="352200"/>
              </a:lnSpc>
            </a:pPr>
            <a:r>
              <a:rPr lang="en-IN" sz="1800" u="sng" spc="40" dirty="0">
                <a:solidFill>
                  <a:srgbClr val="0070C0"/>
                </a:solidFill>
                <a:latin typeface="Trebuchet MS"/>
                <a:cs typeface="Trebuchet MS"/>
              </a:rPr>
              <a:t> </a:t>
            </a:r>
            <a:r>
              <a:rPr lang="en-IN" sz="2400" b="1" u="sng" spc="40" dirty="0">
                <a:solidFill>
                  <a:srgbClr val="0070C0"/>
                </a:solidFill>
                <a:latin typeface="Trebuchet MS"/>
              </a:rPr>
              <a:t>fooddeliveryx456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62000" y="2400300"/>
            <a:ext cx="5867399" cy="3914774"/>
          </a:xfrm>
          <a:prstGeom prst="rect">
            <a:avLst/>
          </a:prstGeom>
        </p:spPr>
      </p:pic>
      <p:sp>
        <p:nvSpPr>
          <p:cNvPr id="3" name="object 3"/>
          <p:cNvSpPr txBox="1">
            <a:spLocks noGrp="1"/>
          </p:cNvSpPr>
          <p:nvPr>
            <p:ph type="title"/>
          </p:nvPr>
        </p:nvSpPr>
        <p:spPr>
          <a:xfrm>
            <a:off x="1905000" y="990222"/>
            <a:ext cx="4318000" cy="751488"/>
          </a:xfrm>
          <a:prstGeom prst="rect">
            <a:avLst/>
          </a:prstGeom>
        </p:spPr>
        <p:txBody>
          <a:bodyPr vert="horz" wrap="square" lIns="0" tIns="12700" rIns="0" bIns="0" rtlCol="0">
            <a:spAutoFit/>
          </a:bodyPr>
          <a:lstStyle/>
          <a:p>
            <a:pPr marL="12700">
              <a:lnSpc>
                <a:spcPct val="100000"/>
              </a:lnSpc>
              <a:spcBef>
                <a:spcPts val="100"/>
              </a:spcBef>
            </a:pPr>
            <a:r>
              <a:rPr lang="en-IN" spc="165" dirty="0">
                <a:latin typeface="Times New Roman" panose="02020603050405020304" pitchFamily="18" charset="0"/>
                <a:cs typeface="Times New Roman" panose="02020603050405020304" pitchFamily="18" charset="0"/>
              </a:rPr>
              <a:t>Introduction</a:t>
            </a:r>
            <a:endParaRPr spc="165" dirty="0">
              <a:latin typeface="Times New Roman" panose="02020603050405020304" pitchFamily="18" charset="0"/>
              <a:cs typeface="Times New Roman" panose="02020603050405020304" pitchFamily="18" charset="0"/>
            </a:endParaRPr>
          </a:p>
        </p:txBody>
      </p:sp>
      <p:sp>
        <p:nvSpPr>
          <p:cNvPr id="4" name="object 4"/>
          <p:cNvSpPr txBox="1"/>
          <p:nvPr/>
        </p:nvSpPr>
        <p:spPr>
          <a:xfrm>
            <a:off x="992187" y="7429500"/>
            <a:ext cx="16255365" cy="1795363"/>
          </a:xfrm>
          <a:prstGeom prst="rect">
            <a:avLst/>
          </a:prstGeom>
        </p:spPr>
        <p:txBody>
          <a:bodyPr vert="horz" wrap="square" lIns="0" tIns="12700" rIns="0" bIns="0" rtlCol="0">
            <a:spAutoFit/>
          </a:bodyPr>
          <a:lstStyle/>
          <a:p>
            <a:pPr marL="12700">
              <a:lnSpc>
                <a:spcPct val="100000"/>
              </a:lnSpc>
              <a:spcBef>
                <a:spcPts val="1555"/>
              </a:spcBef>
            </a:pPr>
            <a:r>
              <a:rPr sz="4800" b="1" spc="165" dirty="0">
                <a:solidFill>
                  <a:srgbClr val="F1BE57"/>
                </a:solidFill>
                <a:latin typeface="Times New Roman" panose="02020603050405020304" pitchFamily="18" charset="0"/>
                <a:cs typeface="Times New Roman" panose="02020603050405020304" pitchFamily="18" charset="0"/>
              </a:rPr>
              <a:t>Objectives</a:t>
            </a:r>
          </a:p>
          <a:p>
            <a:pPr marL="526415" indent="-255904">
              <a:lnSpc>
                <a:spcPct val="100000"/>
              </a:lnSpc>
              <a:spcBef>
                <a:spcPts val="2700"/>
              </a:spcBef>
              <a:buAutoNum type="arabicPeriod"/>
              <a:tabLst>
                <a:tab pos="526415" algn="l"/>
              </a:tabLst>
            </a:pPr>
            <a:r>
              <a:rPr sz="2100" spc="80" dirty="0">
                <a:solidFill>
                  <a:srgbClr val="F0F0F1"/>
                </a:solidFill>
                <a:latin typeface="Times New Roman" panose="02020603050405020304" pitchFamily="18" charset="0"/>
                <a:cs typeface="Times New Roman" panose="02020603050405020304" pitchFamily="18" charset="0"/>
              </a:rPr>
              <a:t>What</a:t>
            </a:r>
            <a:r>
              <a:rPr sz="2100" spc="-7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factors</a:t>
            </a:r>
            <a:r>
              <a:rPr sz="2100" spc="-70" dirty="0">
                <a:solidFill>
                  <a:srgbClr val="F0F0F1"/>
                </a:solidFill>
                <a:latin typeface="Times New Roman" panose="02020603050405020304" pitchFamily="18" charset="0"/>
                <a:cs typeface="Times New Roman" panose="02020603050405020304" pitchFamily="18" charset="0"/>
              </a:rPr>
              <a:t> </a:t>
            </a:r>
            <a:r>
              <a:rPr sz="2100" spc="70" dirty="0">
                <a:solidFill>
                  <a:srgbClr val="F0F0F1"/>
                </a:solidFill>
                <a:latin typeface="Times New Roman" panose="02020603050405020304" pitchFamily="18" charset="0"/>
                <a:cs typeface="Times New Roman" panose="02020603050405020304" pitchFamily="18" charset="0"/>
              </a:rPr>
              <a:t>can</a:t>
            </a:r>
            <a:r>
              <a:rPr sz="2100" spc="-6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affect</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6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in</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delivering</a:t>
            </a:r>
            <a:r>
              <a:rPr sz="2100" spc="-7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food</a:t>
            </a:r>
            <a:r>
              <a:rPr sz="2100" spc="-6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from</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70" dirty="0">
                <a:solidFill>
                  <a:srgbClr val="F0F0F1"/>
                </a:solidFill>
                <a:latin typeface="Times New Roman" panose="02020603050405020304" pitchFamily="18" charset="0"/>
                <a:cs typeface="Times New Roman" panose="02020603050405020304" pitchFamily="18" charset="0"/>
              </a:rPr>
              <a:t> </a:t>
            </a:r>
            <a:r>
              <a:rPr sz="2100" spc="45" dirty="0">
                <a:solidFill>
                  <a:srgbClr val="F0F0F1"/>
                </a:solidFill>
                <a:latin typeface="Times New Roman" panose="02020603050405020304" pitchFamily="18" charset="0"/>
                <a:cs typeface="Times New Roman" panose="02020603050405020304" pitchFamily="18" charset="0"/>
              </a:rPr>
              <a:t>restaurant</a:t>
            </a:r>
            <a:r>
              <a:rPr sz="2100" spc="-6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destination</a:t>
            </a:r>
            <a:r>
              <a:rPr sz="2100" spc="-65" dirty="0">
                <a:solidFill>
                  <a:srgbClr val="F0F0F1"/>
                </a:solidFill>
                <a:latin typeface="Times New Roman" panose="02020603050405020304" pitchFamily="18" charset="0"/>
                <a:cs typeface="Times New Roman" panose="02020603050405020304" pitchFamily="18" charset="0"/>
              </a:rPr>
              <a:t> </a:t>
            </a:r>
            <a:r>
              <a:rPr sz="2100" spc="45" dirty="0">
                <a:solidFill>
                  <a:srgbClr val="F0F0F1"/>
                </a:solidFill>
                <a:latin typeface="Times New Roman" panose="02020603050405020304" pitchFamily="18" charset="0"/>
                <a:cs typeface="Times New Roman" panose="02020603050405020304" pitchFamily="18" charset="0"/>
              </a:rPr>
              <a:t>location?</a:t>
            </a:r>
            <a:endParaRPr sz="2100" dirty="0">
              <a:latin typeface="Times New Roman" panose="02020603050405020304" pitchFamily="18" charset="0"/>
              <a:cs typeface="Times New Roman" panose="02020603050405020304" pitchFamily="18" charset="0"/>
            </a:endParaRPr>
          </a:p>
          <a:p>
            <a:pPr marL="526415" indent="-306070">
              <a:lnSpc>
                <a:spcPct val="100000"/>
              </a:lnSpc>
              <a:spcBef>
                <a:spcPts val="405"/>
              </a:spcBef>
              <a:buAutoNum type="arabicPeriod"/>
              <a:tabLst>
                <a:tab pos="526415" algn="l"/>
              </a:tabLst>
            </a:pPr>
            <a:r>
              <a:rPr sz="2100" spc="110" dirty="0">
                <a:solidFill>
                  <a:srgbClr val="F0F0F1"/>
                </a:solidFill>
                <a:latin typeface="Times New Roman" panose="02020603050405020304" pitchFamily="18" charset="0"/>
                <a:cs typeface="Times New Roman" panose="02020603050405020304" pitchFamily="18" charset="0"/>
              </a:rPr>
              <a:t>How</a:t>
            </a:r>
            <a:r>
              <a:rPr sz="2100" spc="-95"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much</a:t>
            </a:r>
            <a:r>
              <a:rPr sz="2100" spc="-9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food</a:t>
            </a:r>
            <a:r>
              <a:rPr sz="2100" spc="-9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delivery</a:t>
            </a:r>
            <a:r>
              <a:rPr sz="2100" spc="-9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9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prediction</a:t>
            </a:r>
            <a:r>
              <a:rPr sz="2100" spc="-90"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accuracy</a:t>
            </a:r>
            <a:r>
              <a:rPr sz="2100" spc="-9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performance?</a:t>
            </a:r>
            <a:endParaRPr sz="2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66D6DA-E355-42F3-EB1E-EE57BD6C7D18}"/>
              </a:ext>
            </a:extLst>
          </p:cNvPr>
          <p:cNvSpPr txBox="1"/>
          <p:nvPr/>
        </p:nvSpPr>
        <p:spPr>
          <a:xfrm>
            <a:off x="7315200" y="2247900"/>
            <a:ext cx="10363200" cy="3970318"/>
          </a:xfrm>
          <a:prstGeom prst="rect">
            <a:avLst/>
          </a:prstGeom>
          <a:noFill/>
        </p:spPr>
        <p:txBody>
          <a:bodyPr wrap="square">
            <a:spAutoFit/>
          </a:bodyPr>
          <a:lstStyle/>
          <a:p>
            <a:r>
              <a:rPr lang="en-US" sz="2100" spc="80" dirty="0">
                <a:solidFill>
                  <a:srgbClr val="F0F0F1"/>
                </a:solidFill>
                <a:latin typeface="Times New Roman" panose="02020603050405020304" pitchFamily="18" charset="0"/>
                <a:cs typeface="Times New Roman" panose="02020603050405020304" pitchFamily="18" charset="0"/>
              </a:rPr>
              <a:t>Food delivery is a service that allows customers to order food from restaurants and have it delivered to their doorstep. </a:t>
            </a:r>
          </a:p>
          <a:p>
            <a:endParaRPr lang="en-US" sz="2100" spc="80" dirty="0">
              <a:solidFill>
                <a:srgbClr val="F0F0F1"/>
              </a:solidFill>
              <a:latin typeface="Times New Roman" panose="02020603050405020304" pitchFamily="18" charset="0"/>
              <a:cs typeface="Times New Roman" panose="02020603050405020304" pitchFamily="18" charset="0"/>
            </a:endParaRPr>
          </a:p>
          <a:p>
            <a:r>
              <a:rPr lang="en-US" sz="2100" spc="80" dirty="0">
                <a:solidFill>
                  <a:srgbClr val="F0F0F1"/>
                </a:solidFill>
                <a:latin typeface="Times New Roman" panose="02020603050405020304" pitchFamily="18" charset="0"/>
                <a:cs typeface="Times New Roman" panose="02020603050405020304" pitchFamily="18" charset="0"/>
              </a:rPr>
              <a:t>More businesses are moving online these days, and consumers are ordering online instead of traveling to the store to buy. Zomato and Swiggy are popular online platforms for ordering food products. Other examples are Uber Eats, Food Panda, and Deliveroo, which also have similar services. They provide food delivery options. </a:t>
            </a:r>
          </a:p>
          <a:p>
            <a:endParaRPr lang="en-US" sz="2100" spc="80" dirty="0">
              <a:solidFill>
                <a:srgbClr val="F0F0F1"/>
              </a:solidFill>
              <a:latin typeface="Times New Roman" panose="02020603050405020304" pitchFamily="18" charset="0"/>
              <a:cs typeface="Times New Roman" panose="02020603050405020304" pitchFamily="18" charset="0"/>
            </a:endParaRPr>
          </a:p>
          <a:p>
            <a:r>
              <a:rPr lang="en-US" sz="2100" spc="80" dirty="0">
                <a:solidFill>
                  <a:srgbClr val="F0F0F1"/>
                </a:solidFill>
                <a:latin typeface="Times New Roman" panose="02020603050405020304" pitchFamily="18" charset="0"/>
                <a:cs typeface="Times New Roman" panose="02020603050405020304" pitchFamily="18" charset="0"/>
              </a:rPr>
              <a:t>If the order is complete, a partner will pick up and deliver the meal to the given address via a delivery service. In online food-ordering businesses, delivery time is critical. As a result, estimated food delivery time prediction to reach the buyer’s location is critical. </a:t>
            </a:r>
            <a:endParaRPr lang="en-IN" sz="2100" spc="80" dirty="0">
              <a:solidFill>
                <a:srgbClr val="F0F0F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445" dirty="0">
                <a:latin typeface="Times New Roman" panose="02020603050405020304" pitchFamily="18" charset="0"/>
                <a:cs typeface="Times New Roman" panose="02020603050405020304" pitchFamily="18" charset="0"/>
              </a:rPr>
              <a:t>Data</a:t>
            </a:r>
            <a:r>
              <a:rPr lang="en-IN" spc="-125" dirty="0">
                <a:latin typeface="Times New Roman" panose="02020603050405020304" pitchFamily="18" charset="0"/>
                <a:cs typeface="Times New Roman" panose="02020603050405020304" pitchFamily="18" charset="0"/>
              </a:rPr>
              <a:t> </a:t>
            </a:r>
            <a:r>
              <a:rPr lang="en-IN" spc="325" dirty="0">
                <a:latin typeface="Times New Roman" panose="02020603050405020304" pitchFamily="18" charset="0"/>
                <a:cs typeface="Times New Roman" panose="02020603050405020304" pitchFamily="18" charset="0"/>
              </a:rPr>
              <a:t>Preparation</a:t>
            </a:r>
            <a:endParaRPr spc="325" dirty="0">
              <a:latin typeface="Times New Roman" panose="02020603050405020304" pitchFamily="18" charset="0"/>
              <a:cs typeface="Times New Roman" panose="02020603050405020304" pitchFamily="18" charset="0"/>
            </a:endParaRPr>
          </a:p>
        </p:txBody>
      </p:sp>
      <p:sp>
        <p:nvSpPr>
          <p:cNvPr id="8" name="object 8"/>
          <p:cNvSpPr txBox="1"/>
          <p:nvPr/>
        </p:nvSpPr>
        <p:spPr>
          <a:xfrm>
            <a:off x="9105900" y="3848100"/>
            <a:ext cx="7684770" cy="3355855"/>
          </a:xfrm>
          <a:prstGeom prst="rect">
            <a:avLst/>
          </a:prstGeom>
        </p:spPr>
        <p:txBody>
          <a:bodyPr vert="horz" wrap="square" lIns="0" tIns="12700" rIns="0" bIns="0" rtlCol="0">
            <a:spAutoFit/>
          </a:bodyPr>
          <a:lstStyle/>
          <a:p>
            <a:pPr marL="355600" marR="5080" indent="-342900" algn="l">
              <a:lnSpc>
                <a:spcPct val="116100"/>
              </a:lnSpc>
              <a:spcBef>
                <a:spcPts val="100"/>
              </a:spcBef>
              <a:buFont typeface="Arial" panose="020B0604020202020204" pitchFamily="34" charset="0"/>
              <a:buChar char="•"/>
            </a:pPr>
            <a:r>
              <a:rPr sz="2100" spc="75" dirty="0">
                <a:solidFill>
                  <a:srgbClr val="F0F0F1"/>
                </a:solidFill>
                <a:latin typeface="Times New Roman" panose="02020603050405020304" pitchFamily="18" charset="0"/>
                <a:cs typeface="Times New Roman" panose="02020603050405020304" pitchFamily="18" charset="0"/>
              </a:rPr>
              <a:t>Dataset</a:t>
            </a:r>
            <a:r>
              <a:rPr sz="2100" spc="-10" dirty="0">
                <a:solidFill>
                  <a:srgbClr val="F0F0F1"/>
                </a:solidFill>
                <a:latin typeface="Times New Roman" panose="02020603050405020304" pitchFamily="18" charset="0"/>
                <a:cs typeface="Times New Roman" panose="02020603050405020304" pitchFamily="18" charset="0"/>
              </a:rPr>
              <a:t>  </a:t>
            </a:r>
            <a:r>
              <a:rPr sz="2100" spc="95" dirty="0">
                <a:solidFill>
                  <a:srgbClr val="F0F0F1"/>
                </a:solidFill>
                <a:latin typeface="Times New Roman" panose="02020603050405020304" pitchFamily="18" charset="0"/>
                <a:cs typeface="Times New Roman" panose="02020603050405020304" pitchFamily="18" charset="0"/>
              </a:rPr>
              <a:t>consists</a:t>
            </a:r>
            <a:r>
              <a:rPr sz="2100" spc="-5" dirty="0">
                <a:solidFill>
                  <a:srgbClr val="F0F0F1"/>
                </a:solidFill>
                <a:latin typeface="Times New Roman" panose="02020603050405020304" pitchFamily="18" charset="0"/>
                <a:cs typeface="Times New Roman" panose="02020603050405020304" pitchFamily="18" charset="0"/>
              </a:rPr>
              <a:t>  </a:t>
            </a:r>
            <a:r>
              <a:rPr lang="en-IN" sz="2100" spc="220" dirty="0">
                <a:solidFill>
                  <a:srgbClr val="F0F0F1"/>
                </a:solidFill>
                <a:latin typeface="Times New Roman" panose="02020603050405020304" pitchFamily="18" charset="0"/>
                <a:cs typeface="Times New Roman" panose="02020603050405020304" pitchFamily="18" charset="0"/>
              </a:rPr>
              <a:t>11397</a:t>
            </a:r>
            <a:r>
              <a:rPr sz="2100" spc="-5"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rows</a:t>
            </a:r>
            <a:r>
              <a:rPr sz="2100" spc="-5"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and</a:t>
            </a:r>
            <a:r>
              <a:rPr sz="2100" spc="-5" dirty="0">
                <a:solidFill>
                  <a:srgbClr val="F0F0F1"/>
                </a:solidFill>
                <a:latin typeface="Times New Roman" panose="02020603050405020304" pitchFamily="18" charset="0"/>
                <a:cs typeface="Times New Roman" panose="02020603050405020304" pitchFamily="18" charset="0"/>
              </a:rPr>
              <a:t>  </a:t>
            </a:r>
            <a:r>
              <a:rPr lang="en-IN" sz="2100" spc="-260" dirty="0">
                <a:solidFill>
                  <a:srgbClr val="F0F0F1"/>
                </a:solidFill>
                <a:latin typeface="Times New Roman" panose="02020603050405020304" pitchFamily="18" charset="0"/>
                <a:cs typeface="Times New Roman" panose="02020603050405020304" pitchFamily="18" charset="0"/>
              </a:rPr>
              <a:t>20</a:t>
            </a:r>
            <a:r>
              <a:rPr sz="2100" spc="-1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columns.</a:t>
            </a:r>
            <a:r>
              <a:rPr sz="2100" spc="-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Then</a:t>
            </a:r>
            <a:r>
              <a:rPr sz="2100" spc="-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the </a:t>
            </a:r>
            <a:r>
              <a:rPr sz="2100" spc="60" dirty="0">
                <a:solidFill>
                  <a:srgbClr val="F0F0F1"/>
                </a:solidFill>
                <a:latin typeface="Times New Roman" panose="02020603050405020304" pitchFamily="18" charset="0"/>
                <a:cs typeface="Times New Roman" panose="02020603050405020304" pitchFamily="18" charset="0"/>
              </a:rPr>
              <a:t>dataset</a:t>
            </a:r>
            <a:r>
              <a:rPr sz="2100" spc="175"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also</a:t>
            </a:r>
            <a:r>
              <a:rPr sz="2100" spc="175" dirty="0">
                <a:solidFill>
                  <a:srgbClr val="F0F0F1"/>
                </a:solidFill>
                <a:latin typeface="Times New Roman" panose="02020603050405020304" pitchFamily="18" charset="0"/>
                <a:cs typeface="Times New Roman" panose="02020603050405020304" pitchFamily="18" charset="0"/>
              </a:rPr>
              <a:t> </a:t>
            </a:r>
            <a:r>
              <a:rPr sz="2100" spc="95" dirty="0">
                <a:solidFill>
                  <a:srgbClr val="F0F0F1"/>
                </a:solidFill>
                <a:latin typeface="Times New Roman" panose="02020603050405020304" pitchFamily="18" charset="0"/>
                <a:cs typeface="Times New Roman" panose="02020603050405020304" pitchFamily="18" charset="0"/>
              </a:rPr>
              <a:t>consists</a:t>
            </a:r>
            <a:r>
              <a:rPr sz="2100" spc="175"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of</a:t>
            </a:r>
            <a:r>
              <a:rPr sz="2100" spc="175" dirty="0">
                <a:solidFill>
                  <a:srgbClr val="F0F0F1"/>
                </a:solidFill>
                <a:latin typeface="Times New Roman" panose="02020603050405020304" pitchFamily="18" charset="0"/>
                <a:cs typeface="Times New Roman" panose="02020603050405020304" pitchFamily="18" charset="0"/>
              </a:rPr>
              <a:t> </a:t>
            </a:r>
            <a:r>
              <a:rPr lang="en-IN" sz="2100" spc="150" dirty="0">
                <a:solidFill>
                  <a:srgbClr val="F0F0F1"/>
                </a:solidFill>
                <a:latin typeface="Times New Roman" panose="02020603050405020304" pitchFamily="18" charset="0"/>
                <a:cs typeface="Times New Roman" panose="02020603050405020304" pitchFamily="18" charset="0"/>
              </a:rPr>
              <a:t>5</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numerical</a:t>
            </a:r>
            <a:r>
              <a:rPr sz="2100" spc="17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data</a:t>
            </a:r>
            <a:r>
              <a:rPr sz="2100" spc="175"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and</a:t>
            </a:r>
            <a:r>
              <a:rPr sz="2100" spc="180" dirty="0">
                <a:solidFill>
                  <a:srgbClr val="F0F0F1"/>
                </a:solidFill>
                <a:latin typeface="Times New Roman" panose="02020603050405020304" pitchFamily="18" charset="0"/>
                <a:cs typeface="Times New Roman" panose="02020603050405020304" pitchFamily="18" charset="0"/>
              </a:rPr>
              <a:t> </a:t>
            </a:r>
            <a:r>
              <a:rPr lang="en-IN" sz="2100" spc="204" dirty="0">
                <a:solidFill>
                  <a:srgbClr val="F0F0F1"/>
                </a:solidFill>
                <a:latin typeface="Times New Roman" panose="02020603050405020304" pitchFamily="18" charset="0"/>
                <a:cs typeface="Times New Roman" panose="02020603050405020304" pitchFamily="18" charset="0"/>
              </a:rPr>
              <a:t>15</a:t>
            </a:r>
            <a:r>
              <a:rPr sz="2100" spc="175" dirty="0">
                <a:solidFill>
                  <a:srgbClr val="F0F0F1"/>
                </a:solidFill>
                <a:latin typeface="Times New Roman" panose="02020603050405020304" pitchFamily="18" charset="0"/>
                <a:cs typeface="Times New Roman" panose="02020603050405020304" pitchFamily="18" charset="0"/>
              </a:rPr>
              <a:t> </a:t>
            </a:r>
            <a:r>
              <a:rPr sz="2100" spc="40" dirty="0">
                <a:solidFill>
                  <a:srgbClr val="F0F0F1"/>
                </a:solidFill>
                <a:latin typeface="Times New Roman" panose="02020603050405020304" pitchFamily="18" charset="0"/>
                <a:cs typeface="Times New Roman" panose="02020603050405020304" pitchFamily="18" charset="0"/>
              </a:rPr>
              <a:t>categorical </a:t>
            </a:r>
            <a:r>
              <a:rPr sz="2100" spc="30" dirty="0">
                <a:solidFill>
                  <a:srgbClr val="F0F0F1"/>
                </a:solidFill>
                <a:latin typeface="Times New Roman" panose="02020603050405020304" pitchFamily="18" charset="0"/>
                <a:cs typeface="Times New Roman" panose="02020603050405020304" pitchFamily="18" charset="0"/>
              </a:rPr>
              <a:t>data</a:t>
            </a:r>
            <a:endParaRPr sz="2100" dirty="0">
              <a:latin typeface="Times New Roman" panose="02020603050405020304" pitchFamily="18" charset="0"/>
              <a:cs typeface="Times New Roman" panose="02020603050405020304" pitchFamily="18" charset="0"/>
            </a:endParaRPr>
          </a:p>
          <a:p>
            <a:pPr marL="355600" marR="7620" indent="-342900" algn="l">
              <a:lnSpc>
                <a:spcPct val="116100"/>
              </a:lnSpc>
              <a:buFont typeface="Arial" panose="020B0604020202020204" pitchFamily="34" charset="0"/>
              <a:buChar char="•"/>
            </a:pPr>
            <a:r>
              <a:rPr sz="2100" dirty="0">
                <a:solidFill>
                  <a:srgbClr val="F0F0F1"/>
                </a:solidFill>
                <a:latin typeface="Times New Roman" panose="02020603050405020304" pitchFamily="18" charset="0"/>
                <a:cs typeface="Times New Roman" panose="02020603050405020304" pitchFamily="18" charset="0"/>
              </a:rPr>
              <a:t>The</a:t>
            </a:r>
            <a:r>
              <a:rPr sz="2100" spc="2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problem</a:t>
            </a:r>
            <a:r>
              <a:rPr sz="2100" spc="275"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faced</a:t>
            </a:r>
            <a:r>
              <a:rPr sz="2100" spc="275"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is</a:t>
            </a:r>
            <a:r>
              <a:rPr sz="2100" spc="275" dirty="0">
                <a:solidFill>
                  <a:srgbClr val="F0F0F1"/>
                </a:solidFill>
                <a:latin typeface="Times New Roman" panose="02020603050405020304" pitchFamily="18" charset="0"/>
                <a:cs typeface="Times New Roman" panose="02020603050405020304" pitchFamily="18" charset="0"/>
              </a:rPr>
              <a:t>  </a:t>
            </a:r>
            <a:r>
              <a:rPr sz="2100" spc="75" dirty="0">
                <a:solidFill>
                  <a:srgbClr val="F0F0F1"/>
                </a:solidFill>
                <a:latin typeface="Times New Roman" panose="02020603050405020304" pitchFamily="18" charset="0"/>
                <a:cs typeface="Times New Roman" panose="02020603050405020304" pitchFamily="18" charset="0"/>
              </a:rPr>
              <a:t>a</a:t>
            </a:r>
            <a:r>
              <a:rPr sz="2100" spc="275" dirty="0">
                <a:solidFill>
                  <a:srgbClr val="F0F0F1"/>
                </a:solidFill>
                <a:latin typeface="Times New Roman" panose="02020603050405020304" pitchFamily="18" charset="0"/>
                <a:cs typeface="Times New Roman" panose="02020603050405020304" pitchFamily="18" charset="0"/>
              </a:rPr>
              <a:t>  </a:t>
            </a:r>
            <a:r>
              <a:rPr sz="2100" spc="70" dirty="0">
                <a:solidFill>
                  <a:srgbClr val="F0F0F1"/>
                </a:solidFill>
                <a:latin typeface="Times New Roman" panose="02020603050405020304" pitchFamily="18" charset="0"/>
                <a:cs typeface="Times New Roman" panose="02020603050405020304" pitchFamily="18" charset="0"/>
              </a:rPr>
              <a:t>regression</a:t>
            </a:r>
            <a:r>
              <a:rPr sz="2100" spc="2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problem,</a:t>
            </a:r>
            <a:r>
              <a:rPr sz="2100" spc="275"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namely </a:t>
            </a:r>
            <a:r>
              <a:rPr sz="2100" dirty="0">
                <a:solidFill>
                  <a:srgbClr val="F0F0F1"/>
                </a:solidFill>
                <a:latin typeface="Times New Roman" panose="02020603050405020304" pitchFamily="18" charset="0"/>
                <a:cs typeface="Times New Roman" panose="02020603050405020304" pitchFamily="18" charset="0"/>
              </a:rPr>
              <a:t>predicting</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needed</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4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food</a:t>
            </a:r>
            <a:r>
              <a:rPr sz="2100" spc="-40" dirty="0">
                <a:solidFill>
                  <a:srgbClr val="F0F0F1"/>
                </a:solidFill>
                <a:latin typeface="Times New Roman" panose="02020603050405020304" pitchFamily="18" charset="0"/>
                <a:cs typeface="Times New Roman" panose="02020603050405020304" pitchFamily="18" charset="0"/>
              </a:rPr>
              <a:t> </a:t>
            </a:r>
            <a:r>
              <a:rPr sz="2100" spc="-30" dirty="0">
                <a:solidFill>
                  <a:srgbClr val="F0F0F1"/>
                </a:solidFill>
                <a:latin typeface="Times New Roman" panose="02020603050405020304" pitchFamily="18" charset="0"/>
                <a:cs typeface="Times New Roman" panose="02020603050405020304" pitchFamily="18" charset="0"/>
              </a:rPr>
              <a:t>(Time</a:t>
            </a:r>
            <a:r>
              <a:rPr sz="2100" spc="-4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taken)</a:t>
            </a:r>
            <a:endParaRPr sz="2100" dirty="0">
              <a:latin typeface="Times New Roman" panose="02020603050405020304" pitchFamily="18" charset="0"/>
              <a:cs typeface="Times New Roman" panose="02020603050405020304" pitchFamily="18" charset="0"/>
            </a:endParaRPr>
          </a:p>
          <a:p>
            <a:pPr marL="355600" marR="10160" indent="-342900" algn="l">
              <a:lnSpc>
                <a:spcPct val="116100"/>
              </a:lnSpc>
              <a:buFont typeface="Arial" panose="020B0604020202020204" pitchFamily="34" charset="0"/>
              <a:buChar char="•"/>
            </a:pPr>
            <a:r>
              <a:rPr sz="2100" dirty="0">
                <a:solidFill>
                  <a:srgbClr val="F0F0F1"/>
                </a:solidFill>
                <a:latin typeface="Times New Roman" panose="02020603050405020304" pitchFamily="18" charset="0"/>
                <a:cs typeface="Times New Roman" panose="02020603050405020304" pitchFamily="18" charset="0"/>
              </a:rPr>
              <a:t>There</a:t>
            </a:r>
            <a:r>
              <a:rPr sz="2100" spc="1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are</a:t>
            </a:r>
            <a:r>
              <a:rPr sz="2100" spc="1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no</a:t>
            </a:r>
            <a:r>
              <a:rPr sz="2100" spc="15" dirty="0">
                <a:solidFill>
                  <a:srgbClr val="F0F0F1"/>
                </a:solidFill>
                <a:latin typeface="Times New Roman" panose="02020603050405020304" pitchFamily="18" charset="0"/>
                <a:cs typeface="Times New Roman" panose="02020603050405020304" pitchFamily="18" charset="0"/>
              </a:rPr>
              <a:t> </a:t>
            </a:r>
            <a:r>
              <a:rPr sz="2100" spc="95" dirty="0">
                <a:solidFill>
                  <a:srgbClr val="F0F0F1"/>
                </a:solidFill>
                <a:latin typeface="Times New Roman" panose="02020603050405020304" pitchFamily="18" charset="0"/>
                <a:cs typeface="Times New Roman" panose="02020603050405020304" pitchFamily="18" charset="0"/>
              </a:rPr>
              <a:t>missing</a:t>
            </a:r>
            <a:r>
              <a:rPr sz="2100" spc="1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value,</a:t>
            </a:r>
            <a:r>
              <a:rPr sz="2100" spc="1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duplicated</a:t>
            </a:r>
            <a:r>
              <a:rPr sz="2100" spc="15"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value,</a:t>
            </a:r>
            <a:r>
              <a:rPr sz="2100" spc="15"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and</a:t>
            </a:r>
            <a:r>
              <a:rPr sz="2100" spc="1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odd</a:t>
            </a:r>
            <a:r>
              <a:rPr sz="2100" spc="1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data</a:t>
            </a:r>
            <a:r>
              <a:rPr sz="2100" spc="1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in </a:t>
            </a:r>
            <a:r>
              <a:rPr sz="2100" spc="50" dirty="0">
                <a:solidFill>
                  <a:srgbClr val="F0F0F1"/>
                </a:solidFill>
                <a:latin typeface="Times New Roman" panose="02020603050405020304" pitchFamily="18" charset="0"/>
                <a:cs typeface="Times New Roman" panose="02020603050405020304" pitchFamily="18" charset="0"/>
              </a:rPr>
              <a:t>this</a:t>
            </a:r>
            <a:r>
              <a:rPr sz="2100" spc="-14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dataset</a:t>
            </a:r>
            <a:endParaRPr sz="2100" dirty="0">
              <a:latin typeface="Times New Roman" panose="02020603050405020304" pitchFamily="18" charset="0"/>
              <a:cs typeface="Times New Roman" panose="02020603050405020304" pitchFamily="18" charset="0"/>
            </a:endParaRPr>
          </a:p>
          <a:p>
            <a:pPr marL="355600" marR="8255" indent="-342900" algn="l">
              <a:lnSpc>
                <a:spcPct val="116100"/>
              </a:lnSpc>
              <a:buFont typeface="Arial" panose="020B0604020202020204" pitchFamily="34" charset="0"/>
              <a:buChar char="•"/>
            </a:pPr>
            <a:r>
              <a:rPr sz="2100" spc="75" dirty="0">
                <a:solidFill>
                  <a:srgbClr val="F0F0F1"/>
                </a:solidFill>
                <a:latin typeface="Times New Roman" panose="02020603050405020304" pitchFamily="18" charset="0"/>
                <a:cs typeface="Times New Roman" panose="02020603050405020304" pitchFamily="18" charset="0"/>
              </a:rPr>
              <a:t>All</a:t>
            </a:r>
            <a:r>
              <a:rPr sz="2100" spc="9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numerical</a:t>
            </a:r>
            <a:r>
              <a:rPr sz="2100" spc="100"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values</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contained</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in</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100"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dataset</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are</a:t>
            </a:r>
            <a:r>
              <a:rPr sz="2100" spc="10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quite </a:t>
            </a:r>
            <a:r>
              <a:rPr sz="2100" spc="40" dirty="0">
                <a:solidFill>
                  <a:srgbClr val="F0F0F1"/>
                </a:solidFill>
                <a:latin typeface="Times New Roman" panose="02020603050405020304" pitchFamily="18" charset="0"/>
                <a:cs typeface="Times New Roman" panose="02020603050405020304" pitchFamily="18" charset="0"/>
              </a:rPr>
              <a:t>reasonable</a:t>
            </a:r>
            <a:endParaRPr sz="21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3200400" y="2161541"/>
            <a:ext cx="2647315" cy="513080"/>
          </a:xfrm>
          <a:prstGeom prst="rect">
            <a:avLst/>
          </a:prstGeom>
        </p:spPr>
        <p:txBody>
          <a:bodyPr vert="horz" wrap="square" lIns="0" tIns="12700" rIns="0" bIns="0" rtlCol="0">
            <a:spAutoFit/>
          </a:bodyPr>
          <a:lstStyle/>
          <a:p>
            <a:pPr marL="12700">
              <a:lnSpc>
                <a:spcPct val="100000"/>
              </a:lnSpc>
              <a:spcBef>
                <a:spcPts val="100"/>
              </a:spcBef>
            </a:pPr>
            <a:r>
              <a:rPr sz="3200" b="1" spc="220" dirty="0">
                <a:solidFill>
                  <a:srgbClr val="F1BE57"/>
                </a:solidFill>
                <a:latin typeface="Times New Roman" panose="02020603050405020304" pitchFamily="18" charset="0"/>
                <a:cs typeface="Times New Roman" panose="02020603050405020304" pitchFamily="18" charset="0"/>
              </a:rPr>
              <a:t>General</a:t>
            </a:r>
            <a:r>
              <a:rPr sz="3200" b="1" spc="-70" dirty="0">
                <a:solidFill>
                  <a:srgbClr val="F1BE57"/>
                </a:solidFill>
                <a:latin typeface="Times New Roman" panose="02020603050405020304" pitchFamily="18" charset="0"/>
                <a:cs typeface="Times New Roman" panose="02020603050405020304" pitchFamily="18" charset="0"/>
              </a:rPr>
              <a:t> </a:t>
            </a:r>
            <a:r>
              <a:rPr sz="3200" b="1" spc="130" dirty="0">
                <a:solidFill>
                  <a:srgbClr val="F1BE57"/>
                </a:solidFill>
                <a:latin typeface="Times New Roman" panose="02020603050405020304" pitchFamily="18" charset="0"/>
                <a:cs typeface="Times New Roman" panose="02020603050405020304" pitchFamily="18" charset="0"/>
              </a:rPr>
              <a:t>Info</a:t>
            </a:r>
            <a:endParaRPr sz="3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2277CC5-1004-A63A-BFA0-BB6C8ED5B04C}"/>
              </a:ext>
            </a:extLst>
          </p:cNvPr>
          <p:cNvPicPr>
            <a:picLocks noChangeAspect="1"/>
          </p:cNvPicPr>
          <p:nvPr/>
        </p:nvPicPr>
        <p:blipFill>
          <a:blip r:embed="rId2"/>
          <a:stretch>
            <a:fillRect/>
          </a:stretch>
        </p:blipFill>
        <p:spPr>
          <a:xfrm>
            <a:off x="914400" y="3086100"/>
            <a:ext cx="6934200" cy="579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21606" y="6607928"/>
            <a:ext cx="8115300" cy="1685925"/>
            <a:chOff x="1028700" y="6627276"/>
            <a:chExt cx="8115300" cy="1685925"/>
          </a:xfrm>
        </p:grpSpPr>
        <p:pic>
          <p:nvPicPr>
            <p:cNvPr id="4" name="object 4"/>
            <p:cNvPicPr/>
            <p:nvPr/>
          </p:nvPicPr>
          <p:blipFill>
            <a:blip r:embed="rId2" cstate="print"/>
            <a:stretch>
              <a:fillRect/>
            </a:stretch>
          </p:blipFill>
          <p:spPr>
            <a:xfrm>
              <a:off x="1028700" y="6712889"/>
              <a:ext cx="8115299" cy="1514474"/>
            </a:xfrm>
            <a:prstGeom prst="rect">
              <a:avLst/>
            </a:prstGeom>
          </p:spPr>
        </p:pic>
        <p:sp>
          <p:nvSpPr>
            <p:cNvPr id="5" name="object 5"/>
            <p:cNvSpPr/>
            <p:nvPr/>
          </p:nvSpPr>
          <p:spPr>
            <a:xfrm>
              <a:off x="5442070" y="6627276"/>
              <a:ext cx="838200" cy="1685925"/>
            </a:xfrm>
            <a:custGeom>
              <a:avLst/>
              <a:gdLst/>
              <a:ahLst/>
              <a:cxnLst/>
              <a:rect l="l" t="t" r="r" b="b"/>
              <a:pathLst>
                <a:path w="838200" h="1685925">
                  <a:moveTo>
                    <a:pt x="541856" y="66586"/>
                  </a:moveTo>
                  <a:lnTo>
                    <a:pt x="142586" y="66586"/>
                  </a:lnTo>
                  <a:lnTo>
                    <a:pt x="142586" y="0"/>
                  </a:lnTo>
                  <a:lnTo>
                    <a:pt x="541856" y="0"/>
                  </a:lnTo>
                  <a:lnTo>
                    <a:pt x="541856" y="66586"/>
                  </a:lnTo>
                  <a:close/>
                </a:path>
                <a:path w="838200" h="1685925">
                  <a:moveTo>
                    <a:pt x="79863" y="99657"/>
                  </a:moveTo>
                  <a:lnTo>
                    <a:pt x="25112" y="62107"/>
                  </a:lnTo>
                  <a:lnTo>
                    <a:pt x="41762" y="41788"/>
                  </a:lnTo>
                  <a:lnTo>
                    <a:pt x="63479" y="23971"/>
                  </a:lnTo>
                  <a:lnTo>
                    <a:pt x="88021" y="10860"/>
                  </a:lnTo>
                  <a:lnTo>
                    <a:pt x="114639" y="2766"/>
                  </a:lnTo>
                  <a:lnTo>
                    <a:pt x="142586" y="0"/>
                  </a:lnTo>
                  <a:lnTo>
                    <a:pt x="142586" y="66586"/>
                  </a:lnTo>
                  <a:lnTo>
                    <a:pt x="127414" y="67979"/>
                  </a:lnTo>
                  <a:lnTo>
                    <a:pt x="113395" y="72158"/>
                  </a:lnTo>
                  <a:lnTo>
                    <a:pt x="100529" y="79122"/>
                  </a:lnTo>
                  <a:lnTo>
                    <a:pt x="88817" y="88872"/>
                  </a:lnTo>
                  <a:lnTo>
                    <a:pt x="85498" y="92193"/>
                  </a:lnTo>
                  <a:lnTo>
                    <a:pt x="82514" y="95788"/>
                  </a:lnTo>
                  <a:lnTo>
                    <a:pt x="79863" y="99657"/>
                  </a:lnTo>
                  <a:close/>
                </a:path>
                <a:path w="838200" h="1685925">
                  <a:moveTo>
                    <a:pt x="838200" y="232253"/>
                  </a:moveTo>
                  <a:lnTo>
                    <a:pt x="771654" y="232253"/>
                  </a:lnTo>
                  <a:lnTo>
                    <a:pt x="771654" y="142676"/>
                  </a:lnTo>
                  <a:lnTo>
                    <a:pt x="770262" y="127494"/>
                  </a:lnTo>
                  <a:lnTo>
                    <a:pt x="749382" y="88872"/>
                  </a:lnTo>
                  <a:lnTo>
                    <a:pt x="710785" y="67979"/>
                  </a:lnTo>
                  <a:lnTo>
                    <a:pt x="695612" y="66586"/>
                  </a:lnTo>
                  <a:lnTo>
                    <a:pt x="608401" y="66586"/>
                  </a:lnTo>
                  <a:lnTo>
                    <a:pt x="608401" y="0"/>
                  </a:lnTo>
                  <a:lnTo>
                    <a:pt x="695612" y="0"/>
                  </a:lnTo>
                  <a:lnTo>
                    <a:pt x="750178" y="10860"/>
                  </a:lnTo>
                  <a:lnTo>
                    <a:pt x="796437" y="41788"/>
                  </a:lnTo>
                  <a:lnTo>
                    <a:pt x="827346" y="88076"/>
                  </a:lnTo>
                  <a:lnTo>
                    <a:pt x="838200" y="142676"/>
                  </a:lnTo>
                  <a:lnTo>
                    <a:pt x="838200" y="232253"/>
                  </a:lnTo>
                  <a:close/>
                </a:path>
                <a:path w="838200" h="1685925">
                  <a:moveTo>
                    <a:pt x="838200" y="698360"/>
                  </a:moveTo>
                  <a:lnTo>
                    <a:pt x="771654" y="698360"/>
                  </a:lnTo>
                  <a:lnTo>
                    <a:pt x="771654" y="298839"/>
                  </a:lnTo>
                  <a:lnTo>
                    <a:pt x="838200" y="298839"/>
                  </a:lnTo>
                  <a:lnTo>
                    <a:pt x="838200" y="698360"/>
                  </a:lnTo>
                  <a:close/>
                </a:path>
                <a:path w="838200" h="1685925">
                  <a:moveTo>
                    <a:pt x="838200" y="1164468"/>
                  </a:moveTo>
                  <a:lnTo>
                    <a:pt x="771654" y="1164468"/>
                  </a:lnTo>
                  <a:lnTo>
                    <a:pt x="771654" y="764947"/>
                  </a:lnTo>
                  <a:lnTo>
                    <a:pt x="838200" y="764947"/>
                  </a:lnTo>
                  <a:lnTo>
                    <a:pt x="838200" y="1164468"/>
                  </a:lnTo>
                  <a:close/>
                </a:path>
                <a:path w="838200" h="1685925">
                  <a:moveTo>
                    <a:pt x="811749" y="1625367"/>
                  </a:moveTo>
                  <a:lnTo>
                    <a:pt x="757694" y="1587107"/>
                  </a:lnTo>
                  <a:lnTo>
                    <a:pt x="763801" y="1576955"/>
                  </a:lnTo>
                  <a:lnTo>
                    <a:pt x="768164" y="1566247"/>
                  </a:lnTo>
                  <a:lnTo>
                    <a:pt x="770782" y="1554985"/>
                  </a:lnTo>
                  <a:lnTo>
                    <a:pt x="771654" y="1543166"/>
                  </a:lnTo>
                  <a:lnTo>
                    <a:pt x="771654" y="1231055"/>
                  </a:lnTo>
                  <a:lnTo>
                    <a:pt x="838200" y="1231055"/>
                  </a:lnTo>
                  <a:lnTo>
                    <a:pt x="838200" y="1543166"/>
                  </a:lnTo>
                  <a:lnTo>
                    <a:pt x="835435" y="1571131"/>
                  </a:lnTo>
                  <a:lnTo>
                    <a:pt x="827346" y="1597766"/>
                  </a:lnTo>
                  <a:lnTo>
                    <a:pt x="814243" y="1622323"/>
                  </a:lnTo>
                  <a:lnTo>
                    <a:pt x="811749" y="1625367"/>
                  </a:lnTo>
                  <a:close/>
                </a:path>
                <a:path w="838200" h="1685925">
                  <a:moveTo>
                    <a:pt x="695612" y="1685843"/>
                  </a:moveTo>
                  <a:lnTo>
                    <a:pt x="364981" y="1685843"/>
                  </a:lnTo>
                  <a:lnTo>
                    <a:pt x="364981" y="1619256"/>
                  </a:lnTo>
                  <a:lnTo>
                    <a:pt x="695612" y="1619256"/>
                  </a:lnTo>
                  <a:lnTo>
                    <a:pt x="704861" y="1618710"/>
                  </a:lnTo>
                  <a:lnTo>
                    <a:pt x="713842" y="1617071"/>
                  </a:lnTo>
                  <a:lnTo>
                    <a:pt x="722553" y="1614341"/>
                  </a:lnTo>
                  <a:lnTo>
                    <a:pt x="730995" y="1610517"/>
                  </a:lnTo>
                  <a:lnTo>
                    <a:pt x="761640" y="1668859"/>
                  </a:lnTo>
                  <a:lnTo>
                    <a:pt x="750178" y="1674982"/>
                  </a:lnTo>
                  <a:lnTo>
                    <a:pt x="723560" y="1683076"/>
                  </a:lnTo>
                  <a:lnTo>
                    <a:pt x="695612" y="1685843"/>
                  </a:lnTo>
                  <a:close/>
                </a:path>
                <a:path w="838200" h="1685925">
                  <a:moveTo>
                    <a:pt x="298436" y="1685843"/>
                  </a:moveTo>
                  <a:lnTo>
                    <a:pt x="142586" y="1685843"/>
                  </a:lnTo>
                  <a:lnTo>
                    <a:pt x="114639" y="1683076"/>
                  </a:lnTo>
                  <a:lnTo>
                    <a:pt x="63479" y="1661871"/>
                  </a:lnTo>
                  <a:lnTo>
                    <a:pt x="23956" y="1622323"/>
                  </a:lnTo>
                  <a:lnTo>
                    <a:pt x="2765" y="1571131"/>
                  </a:lnTo>
                  <a:lnTo>
                    <a:pt x="0" y="1522272"/>
                  </a:lnTo>
                  <a:lnTo>
                    <a:pt x="66544" y="1522272"/>
                  </a:lnTo>
                  <a:lnTo>
                    <a:pt x="66544" y="1543166"/>
                  </a:lnTo>
                  <a:lnTo>
                    <a:pt x="67936" y="1558348"/>
                  </a:lnTo>
                  <a:lnTo>
                    <a:pt x="88817" y="1596970"/>
                  </a:lnTo>
                  <a:lnTo>
                    <a:pt x="127414" y="1617863"/>
                  </a:lnTo>
                  <a:lnTo>
                    <a:pt x="142586" y="1619256"/>
                  </a:lnTo>
                  <a:lnTo>
                    <a:pt x="298436" y="1619256"/>
                  </a:lnTo>
                  <a:lnTo>
                    <a:pt x="298436" y="1685843"/>
                  </a:lnTo>
                  <a:close/>
                </a:path>
                <a:path w="838200" h="1685925">
                  <a:moveTo>
                    <a:pt x="66544" y="1455685"/>
                  </a:moveTo>
                  <a:lnTo>
                    <a:pt x="0" y="1455685"/>
                  </a:lnTo>
                  <a:lnTo>
                    <a:pt x="0" y="1056164"/>
                  </a:lnTo>
                  <a:lnTo>
                    <a:pt x="66544" y="1056164"/>
                  </a:lnTo>
                  <a:lnTo>
                    <a:pt x="66544" y="1455685"/>
                  </a:lnTo>
                  <a:close/>
                </a:path>
                <a:path w="838200" h="1685925">
                  <a:moveTo>
                    <a:pt x="66544" y="989577"/>
                  </a:moveTo>
                  <a:lnTo>
                    <a:pt x="0" y="989577"/>
                  </a:lnTo>
                  <a:lnTo>
                    <a:pt x="0" y="590056"/>
                  </a:lnTo>
                  <a:lnTo>
                    <a:pt x="66544" y="590056"/>
                  </a:lnTo>
                  <a:lnTo>
                    <a:pt x="66544" y="989577"/>
                  </a:lnTo>
                  <a:close/>
                </a:path>
                <a:path w="838200" h="1685925">
                  <a:moveTo>
                    <a:pt x="66544" y="523469"/>
                  </a:moveTo>
                  <a:lnTo>
                    <a:pt x="0" y="523469"/>
                  </a:lnTo>
                  <a:lnTo>
                    <a:pt x="0" y="142676"/>
                  </a:lnTo>
                  <a:lnTo>
                    <a:pt x="1863" y="123832"/>
                  </a:lnTo>
                  <a:lnTo>
                    <a:pt x="67216" y="132582"/>
                  </a:lnTo>
                  <a:lnTo>
                    <a:pt x="66768" y="135930"/>
                  </a:lnTo>
                  <a:lnTo>
                    <a:pt x="66544" y="139294"/>
                  </a:lnTo>
                  <a:lnTo>
                    <a:pt x="66544" y="523469"/>
                  </a:lnTo>
                  <a:close/>
                </a:path>
              </a:pathLst>
            </a:custGeom>
            <a:solidFill>
              <a:srgbClr val="776131"/>
            </a:solidFill>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45" dirty="0">
                <a:latin typeface="Trebuchet MS"/>
                <a:cs typeface="Trebuchet MS"/>
              </a:rPr>
              <a:t>Data</a:t>
            </a:r>
            <a:r>
              <a:rPr spc="-125" dirty="0">
                <a:latin typeface="Trebuchet MS"/>
                <a:cs typeface="Trebuchet MS"/>
              </a:rPr>
              <a:t> </a:t>
            </a:r>
            <a:r>
              <a:rPr spc="325" dirty="0">
                <a:latin typeface="Trebuchet MS"/>
                <a:cs typeface="Trebuchet MS"/>
              </a:rPr>
              <a:t>Preparation</a:t>
            </a:r>
          </a:p>
        </p:txBody>
      </p:sp>
      <p:sp>
        <p:nvSpPr>
          <p:cNvPr id="8" name="object 8"/>
          <p:cNvSpPr txBox="1"/>
          <p:nvPr/>
        </p:nvSpPr>
        <p:spPr>
          <a:xfrm>
            <a:off x="1016000" y="2019485"/>
            <a:ext cx="4298950" cy="513080"/>
          </a:xfrm>
          <a:prstGeom prst="rect">
            <a:avLst/>
          </a:prstGeom>
        </p:spPr>
        <p:txBody>
          <a:bodyPr vert="horz" wrap="square" lIns="0" tIns="12700" rIns="0" bIns="0" rtlCol="0">
            <a:spAutoFit/>
          </a:bodyPr>
          <a:lstStyle/>
          <a:p>
            <a:pPr marL="12700">
              <a:lnSpc>
                <a:spcPct val="100000"/>
              </a:lnSpc>
              <a:spcBef>
                <a:spcPts val="100"/>
              </a:spcBef>
            </a:pPr>
            <a:r>
              <a:rPr sz="3200" b="1" spc="140" dirty="0">
                <a:solidFill>
                  <a:srgbClr val="F1BE57"/>
                </a:solidFill>
                <a:latin typeface="Trebuchet MS"/>
                <a:cs typeface="Trebuchet MS"/>
              </a:rPr>
              <a:t>Distance</a:t>
            </a:r>
            <a:r>
              <a:rPr sz="3200" b="1" spc="-60" dirty="0">
                <a:solidFill>
                  <a:srgbClr val="F1BE57"/>
                </a:solidFill>
                <a:latin typeface="Trebuchet MS"/>
                <a:cs typeface="Trebuchet MS"/>
              </a:rPr>
              <a:t> </a:t>
            </a:r>
            <a:r>
              <a:rPr sz="3200" b="1" spc="165" dirty="0">
                <a:solidFill>
                  <a:srgbClr val="F1BE57"/>
                </a:solidFill>
                <a:latin typeface="Trebuchet MS"/>
                <a:cs typeface="Trebuchet MS"/>
              </a:rPr>
              <a:t>Calculation</a:t>
            </a:r>
            <a:endParaRPr sz="3200">
              <a:latin typeface="Trebuchet MS"/>
              <a:cs typeface="Trebuchet MS"/>
            </a:endParaRPr>
          </a:p>
        </p:txBody>
      </p:sp>
      <p:sp>
        <p:nvSpPr>
          <p:cNvPr id="9" name="object 9"/>
          <p:cNvSpPr txBox="1"/>
          <p:nvPr/>
        </p:nvSpPr>
        <p:spPr>
          <a:xfrm>
            <a:off x="9351097" y="2860683"/>
            <a:ext cx="7917180" cy="3413499"/>
          </a:xfrm>
          <a:prstGeom prst="rect">
            <a:avLst/>
          </a:prstGeom>
        </p:spPr>
        <p:txBody>
          <a:bodyPr vert="horz" wrap="square" lIns="0" tIns="12700" rIns="0" bIns="0" rtlCol="0">
            <a:spAutoFit/>
          </a:bodyPr>
          <a:lstStyle/>
          <a:p>
            <a:pPr marL="12700" marR="5080" algn="just">
              <a:lnSpc>
                <a:spcPct val="116100"/>
              </a:lnSpc>
              <a:spcBef>
                <a:spcPts val="100"/>
              </a:spcBef>
            </a:pPr>
            <a:r>
              <a:rPr sz="2100" dirty="0">
                <a:solidFill>
                  <a:srgbClr val="F0F0F1"/>
                </a:solidFill>
                <a:latin typeface="Trebuchet MS"/>
                <a:cs typeface="Trebuchet MS"/>
              </a:rPr>
              <a:t>To</a:t>
            </a:r>
            <a:r>
              <a:rPr sz="2100" spc="185" dirty="0">
                <a:solidFill>
                  <a:srgbClr val="F0F0F1"/>
                </a:solidFill>
                <a:latin typeface="Trebuchet MS"/>
                <a:cs typeface="Trebuchet MS"/>
              </a:rPr>
              <a:t> </a:t>
            </a:r>
            <a:r>
              <a:rPr sz="2100" spc="85" dirty="0">
                <a:solidFill>
                  <a:srgbClr val="F0F0F1"/>
                </a:solidFill>
                <a:latin typeface="Trebuchet MS"/>
                <a:cs typeface="Trebuchet MS"/>
              </a:rPr>
              <a:t>get</a:t>
            </a:r>
            <a:r>
              <a:rPr sz="2100" spc="190" dirty="0">
                <a:solidFill>
                  <a:srgbClr val="F0F0F1"/>
                </a:solidFill>
                <a:latin typeface="Trebuchet MS"/>
                <a:cs typeface="Trebuchet MS"/>
              </a:rPr>
              <a:t> </a:t>
            </a:r>
            <a:r>
              <a:rPr sz="2100" dirty="0">
                <a:solidFill>
                  <a:srgbClr val="F0F0F1"/>
                </a:solidFill>
                <a:latin typeface="Trebuchet MS"/>
                <a:cs typeface="Trebuchet MS"/>
              </a:rPr>
              <a:t>the</a:t>
            </a:r>
            <a:r>
              <a:rPr sz="2100" spc="185" dirty="0">
                <a:solidFill>
                  <a:srgbClr val="F0F0F1"/>
                </a:solidFill>
                <a:latin typeface="Trebuchet MS"/>
                <a:cs typeface="Trebuchet MS"/>
              </a:rPr>
              <a:t> </a:t>
            </a:r>
            <a:r>
              <a:rPr sz="2100" dirty="0">
                <a:solidFill>
                  <a:srgbClr val="F0F0F1"/>
                </a:solidFill>
                <a:latin typeface="Trebuchet MS"/>
                <a:cs typeface="Trebuchet MS"/>
              </a:rPr>
              <a:t>time</a:t>
            </a:r>
            <a:r>
              <a:rPr sz="2100" spc="190" dirty="0">
                <a:solidFill>
                  <a:srgbClr val="F0F0F1"/>
                </a:solidFill>
                <a:latin typeface="Trebuchet MS"/>
                <a:cs typeface="Trebuchet MS"/>
              </a:rPr>
              <a:t> </a:t>
            </a:r>
            <a:r>
              <a:rPr sz="2100" dirty="0">
                <a:solidFill>
                  <a:srgbClr val="F0F0F1"/>
                </a:solidFill>
                <a:latin typeface="Trebuchet MS"/>
                <a:cs typeface="Trebuchet MS"/>
              </a:rPr>
              <a:t>needed</a:t>
            </a:r>
            <a:r>
              <a:rPr sz="2100" spc="185" dirty="0">
                <a:solidFill>
                  <a:srgbClr val="F0F0F1"/>
                </a:solidFill>
                <a:latin typeface="Trebuchet MS"/>
                <a:cs typeface="Trebuchet MS"/>
              </a:rPr>
              <a:t> </a:t>
            </a:r>
            <a:r>
              <a:rPr sz="2100" dirty="0">
                <a:solidFill>
                  <a:srgbClr val="F0F0F1"/>
                </a:solidFill>
                <a:latin typeface="Trebuchet MS"/>
                <a:cs typeface="Trebuchet MS"/>
              </a:rPr>
              <a:t>to</a:t>
            </a:r>
            <a:r>
              <a:rPr sz="2100" spc="190" dirty="0">
                <a:solidFill>
                  <a:srgbClr val="F0F0F1"/>
                </a:solidFill>
                <a:latin typeface="Trebuchet MS"/>
                <a:cs typeface="Trebuchet MS"/>
              </a:rPr>
              <a:t> </a:t>
            </a:r>
            <a:r>
              <a:rPr sz="2100" dirty="0">
                <a:solidFill>
                  <a:srgbClr val="F0F0F1"/>
                </a:solidFill>
                <a:latin typeface="Trebuchet MS"/>
                <a:cs typeface="Trebuchet MS"/>
              </a:rPr>
              <a:t>deliver</a:t>
            </a:r>
            <a:r>
              <a:rPr sz="2100" spc="185" dirty="0">
                <a:solidFill>
                  <a:srgbClr val="F0F0F1"/>
                </a:solidFill>
                <a:latin typeface="Trebuchet MS"/>
                <a:cs typeface="Trebuchet MS"/>
              </a:rPr>
              <a:t> </a:t>
            </a:r>
            <a:r>
              <a:rPr sz="2100" dirty="0">
                <a:solidFill>
                  <a:srgbClr val="F0F0F1"/>
                </a:solidFill>
                <a:latin typeface="Trebuchet MS"/>
                <a:cs typeface="Trebuchet MS"/>
              </a:rPr>
              <a:t>food,</a:t>
            </a:r>
            <a:r>
              <a:rPr sz="2100" spc="190" dirty="0">
                <a:solidFill>
                  <a:srgbClr val="F0F0F1"/>
                </a:solidFill>
                <a:latin typeface="Trebuchet MS"/>
                <a:cs typeface="Trebuchet MS"/>
              </a:rPr>
              <a:t> </a:t>
            </a:r>
            <a:r>
              <a:rPr sz="2100" dirty="0">
                <a:solidFill>
                  <a:srgbClr val="F0F0F1"/>
                </a:solidFill>
                <a:latin typeface="Trebuchet MS"/>
                <a:cs typeface="Trebuchet MS"/>
              </a:rPr>
              <a:t>the</a:t>
            </a:r>
            <a:r>
              <a:rPr sz="2100" spc="185" dirty="0">
                <a:solidFill>
                  <a:srgbClr val="F0F0F1"/>
                </a:solidFill>
                <a:latin typeface="Trebuchet MS"/>
                <a:cs typeface="Trebuchet MS"/>
              </a:rPr>
              <a:t> </a:t>
            </a:r>
            <a:r>
              <a:rPr sz="2100" spc="55" dirty="0">
                <a:solidFill>
                  <a:srgbClr val="F0F0F1"/>
                </a:solidFill>
                <a:latin typeface="Trebuchet MS"/>
                <a:cs typeface="Trebuchet MS"/>
              </a:rPr>
              <a:t>distance</a:t>
            </a:r>
            <a:r>
              <a:rPr sz="2100" spc="190" dirty="0">
                <a:solidFill>
                  <a:srgbClr val="F0F0F1"/>
                </a:solidFill>
                <a:latin typeface="Trebuchet MS"/>
                <a:cs typeface="Trebuchet MS"/>
              </a:rPr>
              <a:t> </a:t>
            </a:r>
            <a:r>
              <a:rPr sz="2100" spc="-10" dirty="0">
                <a:solidFill>
                  <a:srgbClr val="F0F0F1"/>
                </a:solidFill>
                <a:latin typeface="Trebuchet MS"/>
                <a:cs typeface="Trebuchet MS"/>
              </a:rPr>
              <a:t>between </a:t>
            </a:r>
            <a:r>
              <a:rPr sz="2100" dirty="0">
                <a:solidFill>
                  <a:srgbClr val="F0F0F1"/>
                </a:solidFill>
                <a:latin typeface="Trebuchet MS"/>
                <a:cs typeface="Trebuchet MS"/>
              </a:rPr>
              <a:t>the</a:t>
            </a:r>
            <a:r>
              <a:rPr sz="2100" spc="170" dirty="0">
                <a:solidFill>
                  <a:srgbClr val="F0F0F1"/>
                </a:solidFill>
                <a:latin typeface="Trebuchet MS"/>
                <a:cs typeface="Trebuchet MS"/>
              </a:rPr>
              <a:t> </a:t>
            </a:r>
            <a:r>
              <a:rPr sz="2100" spc="45" dirty="0">
                <a:solidFill>
                  <a:srgbClr val="F0F0F1"/>
                </a:solidFill>
                <a:latin typeface="Trebuchet MS"/>
                <a:cs typeface="Trebuchet MS"/>
              </a:rPr>
              <a:t>restaurant</a:t>
            </a:r>
            <a:r>
              <a:rPr sz="2100" spc="175" dirty="0">
                <a:solidFill>
                  <a:srgbClr val="F0F0F1"/>
                </a:solidFill>
                <a:latin typeface="Trebuchet MS"/>
                <a:cs typeface="Trebuchet MS"/>
              </a:rPr>
              <a:t> </a:t>
            </a:r>
            <a:r>
              <a:rPr sz="2100" spc="65" dirty="0">
                <a:solidFill>
                  <a:srgbClr val="F0F0F1"/>
                </a:solidFill>
                <a:latin typeface="Trebuchet MS"/>
                <a:cs typeface="Trebuchet MS"/>
              </a:rPr>
              <a:t>and</a:t>
            </a:r>
            <a:r>
              <a:rPr sz="2100" spc="175" dirty="0">
                <a:solidFill>
                  <a:srgbClr val="F0F0F1"/>
                </a:solidFill>
                <a:latin typeface="Trebuchet MS"/>
                <a:cs typeface="Trebuchet MS"/>
              </a:rPr>
              <a:t> </a:t>
            </a:r>
            <a:r>
              <a:rPr sz="2100" dirty="0">
                <a:solidFill>
                  <a:srgbClr val="F0F0F1"/>
                </a:solidFill>
                <a:latin typeface="Trebuchet MS"/>
                <a:cs typeface="Trebuchet MS"/>
              </a:rPr>
              <a:t>the</a:t>
            </a:r>
            <a:r>
              <a:rPr sz="2100" spc="175" dirty="0">
                <a:solidFill>
                  <a:srgbClr val="F0F0F1"/>
                </a:solidFill>
                <a:latin typeface="Trebuchet MS"/>
                <a:cs typeface="Trebuchet MS"/>
              </a:rPr>
              <a:t> </a:t>
            </a:r>
            <a:r>
              <a:rPr sz="2100" dirty="0">
                <a:solidFill>
                  <a:srgbClr val="F0F0F1"/>
                </a:solidFill>
                <a:latin typeface="Trebuchet MS"/>
                <a:cs typeface="Trebuchet MS"/>
              </a:rPr>
              <a:t>delivery</a:t>
            </a:r>
            <a:r>
              <a:rPr sz="2100" spc="175" dirty="0">
                <a:solidFill>
                  <a:srgbClr val="F0F0F1"/>
                </a:solidFill>
                <a:latin typeface="Trebuchet MS"/>
                <a:cs typeface="Trebuchet MS"/>
              </a:rPr>
              <a:t> </a:t>
            </a:r>
            <a:r>
              <a:rPr sz="2100" dirty="0">
                <a:solidFill>
                  <a:srgbClr val="F0F0F1"/>
                </a:solidFill>
                <a:latin typeface="Trebuchet MS"/>
                <a:cs typeface="Trebuchet MS"/>
              </a:rPr>
              <a:t>location</a:t>
            </a:r>
            <a:r>
              <a:rPr sz="2100" spc="175" dirty="0">
                <a:solidFill>
                  <a:srgbClr val="F0F0F1"/>
                </a:solidFill>
                <a:latin typeface="Trebuchet MS"/>
                <a:cs typeface="Trebuchet MS"/>
              </a:rPr>
              <a:t> </a:t>
            </a:r>
            <a:r>
              <a:rPr sz="2100" spc="80" dirty="0">
                <a:solidFill>
                  <a:srgbClr val="F0F0F1"/>
                </a:solidFill>
                <a:latin typeface="Trebuchet MS"/>
                <a:cs typeface="Trebuchet MS"/>
              </a:rPr>
              <a:t>is</a:t>
            </a:r>
            <a:r>
              <a:rPr sz="2100" spc="175" dirty="0">
                <a:solidFill>
                  <a:srgbClr val="F0F0F1"/>
                </a:solidFill>
                <a:latin typeface="Trebuchet MS"/>
                <a:cs typeface="Trebuchet MS"/>
              </a:rPr>
              <a:t> </a:t>
            </a:r>
            <a:r>
              <a:rPr sz="2100" dirty="0">
                <a:solidFill>
                  <a:srgbClr val="F0F0F1"/>
                </a:solidFill>
                <a:latin typeface="Trebuchet MS"/>
                <a:cs typeface="Trebuchet MS"/>
              </a:rPr>
              <a:t>needed.</a:t>
            </a:r>
            <a:r>
              <a:rPr sz="2100" spc="175" dirty="0">
                <a:solidFill>
                  <a:srgbClr val="F0F0F1"/>
                </a:solidFill>
                <a:latin typeface="Trebuchet MS"/>
                <a:cs typeface="Trebuchet MS"/>
              </a:rPr>
              <a:t> </a:t>
            </a:r>
            <a:r>
              <a:rPr sz="2100" dirty="0">
                <a:solidFill>
                  <a:srgbClr val="F0F0F1"/>
                </a:solidFill>
                <a:latin typeface="Trebuchet MS"/>
                <a:cs typeface="Trebuchet MS"/>
              </a:rPr>
              <a:t>To</a:t>
            </a:r>
            <a:r>
              <a:rPr sz="2100" spc="170" dirty="0">
                <a:solidFill>
                  <a:srgbClr val="F0F0F1"/>
                </a:solidFill>
                <a:latin typeface="Trebuchet MS"/>
                <a:cs typeface="Trebuchet MS"/>
              </a:rPr>
              <a:t> </a:t>
            </a:r>
            <a:r>
              <a:rPr sz="2100" spc="85" dirty="0">
                <a:solidFill>
                  <a:srgbClr val="F0F0F1"/>
                </a:solidFill>
                <a:latin typeface="Trebuchet MS"/>
                <a:cs typeface="Trebuchet MS"/>
              </a:rPr>
              <a:t>get</a:t>
            </a:r>
            <a:r>
              <a:rPr sz="2100" spc="175" dirty="0">
                <a:solidFill>
                  <a:srgbClr val="F0F0F1"/>
                </a:solidFill>
                <a:latin typeface="Trebuchet MS"/>
                <a:cs typeface="Trebuchet MS"/>
              </a:rPr>
              <a:t> </a:t>
            </a:r>
            <a:r>
              <a:rPr sz="2100" spc="-25" dirty="0">
                <a:solidFill>
                  <a:srgbClr val="F0F0F1"/>
                </a:solidFill>
                <a:latin typeface="Trebuchet MS"/>
                <a:cs typeface="Trebuchet MS"/>
              </a:rPr>
              <a:t>the </a:t>
            </a:r>
            <a:r>
              <a:rPr sz="2100" dirty="0">
                <a:solidFill>
                  <a:srgbClr val="F0F0F1"/>
                </a:solidFill>
                <a:latin typeface="Trebuchet MS"/>
                <a:cs typeface="Trebuchet MS"/>
              </a:rPr>
              <a:t>required</a:t>
            </a:r>
            <a:r>
              <a:rPr sz="2100" spc="70" dirty="0">
                <a:solidFill>
                  <a:srgbClr val="F0F0F1"/>
                </a:solidFill>
                <a:latin typeface="Trebuchet MS"/>
                <a:cs typeface="Trebuchet MS"/>
              </a:rPr>
              <a:t> </a:t>
            </a:r>
            <a:r>
              <a:rPr sz="2100" dirty="0">
                <a:solidFill>
                  <a:srgbClr val="F0F0F1"/>
                </a:solidFill>
                <a:latin typeface="Trebuchet MS"/>
                <a:cs typeface="Trebuchet MS"/>
              </a:rPr>
              <a:t>distance,</a:t>
            </a:r>
            <a:r>
              <a:rPr sz="2100" spc="75" dirty="0">
                <a:solidFill>
                  <a:srgbClr val="F0F0F1"/>
                </a:solidFill>
                <a:latin typeface="Trebuchet MS"/>
                <a:cs typeface="Trebuchet MS"/>
              </a:rPr>
              <a:t> </a:t>
            </a:r>
            <a:r>
              <a:rPr lang="en-IN" sz="2100" spc="75" dirty="0">
                <a:solidFill>
                  <a:srgbClr val="F0F0F1"/>
                </a:solidFill>
                <a:latin typeface="Trebuchet MS"/>
                <a:cs typeface="Trebuchet MS"/>
              </a:rPr>
              <a:t>we use </a:t>
            </a:r>
            <a:r>
              <a:rPr lang="en-IN" sz="2100" b="1" spc="75" dirty="0">
                <a:solidFill>
                  <a:srgbClr val="F1BE57"/>
                </a:solidFill>
                <a:latin typeface="Trebuchet MS"/>
              </a:rPr>
              <a:t>geodesic function </a:t>
            </a:r>
            <a:r>
              <a:rPr lang="en-IN" sz="2100" spc="70" dirty="0">
                <a:solidFill>
                  <a:srgbClr val="F0F0F1"/>
                </a:solidFill>
                <a:latin typeface="Trebuchet MS"/>
              </a:rPr>
              <a:t>w</a:t>
            </a:r>
            <a:r>
              <a:rPr lang="en-IN" sz="2100" dirty="0">
                <a:solidFill>
                  <a:srgbClr val="F0F0F1"/>
                </a:solidFill>
                <a:latin typeface="Trebuchet MS"/>
              </a:rPr>
              <a:t>hich</a:t>
            </a:r>
            <a:r>
              <a:rPr lang="en-IN" sz="2100" b="1" spc="75" dirty="0">
                <a:solidFill>
                  <a:srgbClr val="F1BE57"/>
                </a:solidFill>
                <a:latin typeface="Trebuchet MS"/>
                <a:cs typeface="Trebuchet MS"/>
              </a:rPr>
              <a:t> </a:t>
            </a:r>
            <a:r>
              <a:rPr sz="2100" spc="70" dirty="0">
                <a:solidFill>
                  <a:srgbClr val="F0F0F1"/>
                </a:solidFill>
                <a:latin typeface="Trebuchet MS"/>
                <a:cs typeface="Trebuchet MS"/>
              </a:rPr>
              <a:t>can</a:t>
            </a:r>
            <a:r>
              <a:rPr sz="2100" spc="85" dirty="0">
                <a:solidFill>
                  <a:srgbClr val="F0F0F1"/>
                </a:solidFill>
                <a:latin typeface="Trebuchet MS"/>
                <a:cs typeface="Trebuchet MS"/>
              </a:rPr>
              <a:t> </a:t>
            </a:r>
            <a:r>
              <a:rPr sz="2100" dirty="0">
                <a:solidFill>
                  <a:srgbClr val="F0F0F1"/>
                </a:solidFill>
                <a:latin typeface="Trebuchet MS"/>
                <a:cs typeface="Trebuchet MS"/>
              </a:rPr>
              <a:t>be</a:t>
            </a:r>
            <a:r>
              <a:rPr sz="2100" spc="85" dirty="0">
                <a:solidFill>
                  <a:srgbClr val="F0F0F1"/>
                </a:solidFill>
                <a:latin typeface="Trebuchet MS"/>
                <a:cs typeface="Trebuchet MS"/>
              </a:rPr>
              <a:t> used </a:t>
            </a:r>
            <a:r>
              <a:rPr sz="2100" dirty="0">
                <a:solidFill>
                  <a:srgbClr val="F0F0F1"/>
                </a:solidFill>
                <a:latin typeface="Trebuchet MS"/>
                <a:cs typeface="Trebuchet MS"/>
              </a:rPr>
              <a:t>to</a:t>
            </a:r>
            <a:r>
              <a:rPr sz="2100" spc="85" dirty="0">
                <a:solidFill>
                  <a:srgbClr val="F0F0F1"/>
                </a:solidFill>
                <a:latin typeface="Trebuchet MS"/>
                <a:cs typeface="Trebuchet MS"/>
              </a:rPr>
              <a:t> </a:t>
            </a:r>
            <a:r>
              <a:rPr sz="2100" spc="-10" dirty="0">
                <a:solidFill>
                  <a:srgbClr val="F0F0F1"/>
                </a:solidFill>
                <a:latin typeface="Trebuchet MS"/>
                <a:cs typeface="Trebuchet MS"/>
              </a:rPr>
              <a:t>calculate </a:t>
            </a:r>
            <a:r>
              <a:rPr sz="2100" dirty="0">
                <a:solidFill>
                  <a:srgbClr val="F0F0F1"/>
                </a:solidFill>
                <a:latin typeface="Trebuchet MS"/>
                <a:cs typeface="Trebuchet MS"/>
              </a:rPr>
              <a:t>the</a:t>
            </a:r>
            <a:r>
              <a:rPr sz="2100" spc="365" dirty="0">
                <a:solidFill>
                  <a:srgbClr val="F0F0F1"/>
                </a:solidFill>
                <a:latin typeface="Trebuchet MS"/>
                <a:cs typeface="Trebuchet MS"/>
              </a:rPr>
              <a:t> </a:t>
            </a:r>
            <a:r>
              <a:rPr sz="2100" spc="55" dirty="0">
                <a:solidFill>
                  <a:srgbClr val="F0F0F1"/>
                </a:solidFill>
                <a:latin typeface="Trebuchet MS"/>
                <a:cs typeface="Trebuchet MS"/>
              </a:rPr>
              <a:t>distance</a:t>
            </a:r>
            <a:r>
              <a:rPr sz="2100" spc="365" dirty="0">
                <a:solidFill>
                  <a:srgbClr val="F0F0F1"/>
                </a:solidFill>
                <a:latin typeface="Trebuchet MS"/>
                <a:cs typeface="Trebuchet MS"/>
              </a:rPr>
              <a:t> </a:t>
            </a:r>
            <a:r>
              <a:rPr sz="2100" dirty="0">
                <a:solidFill>
                  <a:srgbClr val="F0F0F1"/>
                </a:solidFill>
                <a:latin typeface="Trebuchet MS"/>
                <a:cs typeface="Trebuchet MS"/>
              </a:rPr>
              <a:t>between</a:t>
            </a:r>
            <a:r>
              <a:rPr sz="2100" spc="365" dirty="0">
                <a:solidFill>
                  <a:srgbClr val="F0F0F1"/>
                </a:solidFill>
                <a:latin typeface="Trebuchet MS"/>
                <a:cs typeface="Trebuchet MS"/>
              </a:rPr>
              <a:t> </a:t>
            </a:r>
            <a:r>
              <a:rPr sz="2100" spc="140" dirty="0">
                <a:solidFill>
                  <a:srgbClr val="F0F0F1"/>
                </a:solidFill>
                <a:latin typeface="Trebuchet MS"/>
                <a:cs typeface="Trebuchet MS"/>
              </a:rPr>
              <a:t>2</a:t>
            </a:r>
            <a:r>
              <a:rPr sz="2100" spc="370" dirty="0">
                <a:solidFill>
                  <a:srgbClr val="F0F0F1"/>
                </a:solidFill>
                <a:latin typeface="Trebuchet MS"/>
                <a:cs typeface="Trebuchet MS"/>
              </a:rPr>
              <a:t> </a:t>
            </a:r>
            <a:r>
              <a:rPr sz="2100" spc="45" dirty="0">
                <a:solidFill>
                  <a:srgbClr val="F0F0F1"/>
                </a:solidFill>
                <a:latin typeface="Trebuchet MS"/>
                <a:cs typeface="Trebuchet MS"/>
              </a:rPr>
              <a:t>locations</a:t>
            </a:r>
            <a:r>
              <a:rPr sz="2100" spc="365" dirty="0">
                <a:solidFill>
                  <a:srgbClr val="F0F0F1"/>
                </a:solidFill>
                <a:latin typeface="Trebuchet MS"/>
                <a:cs typeface="Trebuchet MS"/>
              </a:rPr>
              <a:t> </a:t>
            </a:r>
            <a:r>
              <a:rPr sz="2100" spc="65" dirty="0">
                <a:solidFill>
                  <a:srgbClr val="F0F0F1"/>
                </a:solidFill>
                <a:latin typeface="Trebuchet MS"/>
                <a:cs typeface="Trebuchet MS"/>
              </a:rPr>
              <a:t>by</a:t>
            </a:r>
            <a:r>
              <a:rPr sz="2100" spc="365" dirty="0">
                <a:solidFill>
                  <a:srgbClr val="F0F0F1"/>
                </a:solidFill>
                <a:latin typeface="Trebuchet MS"/>
                <a:cs typeface="Trebuchet MS"/>
              </a:rPr>
              <a:t> </a:t>
            </a:r>
            <a:r>
              <a:rPr sz="2100" dirty="0">
                <a:solidFill>
                  <a:srgbClr val="F0F0F1"/>
                </a:solidFill>
                <a:latin typeface="Trebuchet MS"/>
                <a:cs typeface="Trebuchet MS"/>
              </a:rPr>
              <a:t>utilizing</a:t>
            </a:r>
            <a:r>
              <a:rPr sz="2100" spc="365" dirty="0">
                <a:solidFill>
                  <a:srgbClr val="F0F0F1"/>
                </a:solidFill>
                <a:latin typeface="Trebuchet MS"/>
                <a:cs typeface="Trebuchet MS"/>
              </a:rPr>
              <a:t> </a:t>
            </a:r>
            <a:r>
              <a:rPr sz="2100" spc="60" dirty="0">
                <a:solidFill>
                  <a:srgbClr val="F0F0F1"/>
                </a:solidFill>
                <a:latin typeface="Trebuchet MS"/>
                <a:cs typeface="Trebuchet MS"/>
              </a:rPr>
              <a:t>longitudes</a:t>
            </a:r>
            <a:r>
              <a:rPr sz="2100" spc="370" dirty="0">
                <a:solidFill>
                  <a:srgbClr val="F0F0F1"/>
                </a:solidFill>
                <a:latin typeface="Trebuchet MS"/>
                <a:cs typeface="Trebuchet MS"/>
              </a:rPr>
              <a:t> </a:t>
            </a:r>
            <a:r>
              <a:rPr sz="2100" spc="40" dirty="0">
                <a:solidFill>
                  <a:srgbClr val="F0F0F1"/>
                </a:solidFill>
                <a:latin typeface="Trebuchet MS"/>
                <a:cs typeface="Trebuchet MS"/>
              </a:rPr>
              <a:t>and </a:t>
            </a:r>
            <a:r>
              <a:rPr sz="2100" spc="-10" dirty="0">
                <a:solidFill>
                  <a:srgbClr val="F0F0F1"/>
                </a:solidFill>
                <a:latin typeface="Trebuchet MS"/>
                <a:cs typeface="Trebuchet MS"/>
              </a:rPr>
              <a:t>latitudes</a:t>
            </a:r>
            <a:r>
              <a:rPr lang="en-IN" sz="2100" spc="-10" dirty="0">
                <a:solidFill>
                  <a:srgbClr val="F0F0F1"/>
                </a:solidFill>
                <a:latin typeface="Trebuchet MS"/>
                <a:cs typeface="Trebuchet MS"/>
              </a:rPr>
              <a:t>.</a:t>
            </a:r>
          </a:p>
          <a:p>
            <a:pPr marL="12700" marR="5080" algn="just">
              <a:lnSpc>
                <a:spcPct val="116100"/>
              </a:lnSpc>
              <a:spcBef>
                <a:spcPts val="100"/>
              </a:spcBef>
            </a:pPr>
            <a:endParaRPr sz="2100" dirty="0">
              <a:latin typeface="Trebuchet MS"/>
              <a:cs typeface="Trebuchet MS"/>
            </a:endParaRPr>
          </a:p>
          <a:p>
            <a:pPr marL="12700" algn="just">
              <a:lnSpc>
                <a:spcPct val="100000"/>
              </a:lnSpc>
            </a:pPr>
            <a:r>
              <a:rPr lang="en-IN" sz="2800" b="1" spc="170" dirty="0">
                <a:solidFill>
                  <a:srgbClr val="F1BE57"/>
                </a:solidFill>
                <a:latin typeface="Trebuchet MS"/>
                <a:cs typeface="Trebuchet MS"/>
              </a:rPr>
              <a:t>Geodesic Function</a:t>
            </a:r>
          </a:p>
          <a:p>
            <a:pPr marL="12700" algn="just"/>
            <a:r>
              <a:rPr lang="en-IN" dirty="0">
                <a:solidFill>
                  <a:srgbClr val="F0F0F1"/>
                </a:solidFill>
                <a:latin typeface="Trebuchet MS"/>
              </a:rPr>
              <a:t>Library- geopy.distance.geodesic</a:t>
            </a:r>
          </a:p>
          <a:p>
            <a:pPr marL="12700" algn="just">
              <a:lnSpc>
                <a:spcPct val="100000"/>
              </a:lnSpc>
            </a:pPr>
            <a:endParaRPr lang="en-IN" sz="2800" b="1" spc="170" dirty="0">
              <a:solidFill>
                <a:srgbClr val="F1BE57"/>
              </a:solidFill>
              <a:latin typeface="Trebuchet MS"/>
              <a:cs typeface="Trebuchet MS"/>
            </a:endParaRPr>
          </a:p>
        </p:txBody>
      </p:sp>
      <p:pic>
        <p:nvPicPr>
          <p:cNvPr id="13" name="Picture 12">
            <a:extLst>
              <a:ext uri="{FF2B5EF4-FFF2-40B4-BE49-F238E27FC236}">
                <a16:creationId xmlns:a16="http://schemas.microsoft.com/office/drawing/2014/main" id="{D894194B-371A-94B9-1CBD-58F0A9953B2F}"/>
              </a:ext>
            </a:extLst>
          </p:cNvPr>
          <p:cNvPicPr>
            <a:picLocks noChangeAspect="1"/>
          </p:cNvPicPr>
          <p:nvPr/>
        </p:nvPicPr>
        <p:blipFill>
          <a:blip r:embed="rId3"/>
          <a:stretch>
            <a:fillRect/>
          </a:stretch>
        </p:blipFill>
        <p:spPr>
          <a:xfrm>
            <a:off x="457200" y="3223906"/>
            <a:ext cx="7963590" cy="2534845"/>
          </a:xfrm>
          <a:prstGeom prst="rect">
            <a:avLst/>
          </a:prstGeom>
        </p:spPr>
      </p:pic>
      <p:sp>
        <p:nvSpPr>
          <p:cNvPr id="14" name="Rectangle 1">
            <a:extLst>
              <a:ext uri="{FF2B5EF4-FFF2-40B4-BE49-F238E27FC236}">
                <a16:creationId xmlns:a16="http://schemas.microsoft.com/office/drawing/2014/main" id="{26B8A14F-74AD-F8AB-794B-5BF1E8B548B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öhne Mono"/>
              </a:rPr>
              <a:t>geodesic</a:t>
            </a:r>
            <a:r>
              <a:rPr kumimoji="0" lang="en-US" altLang="en-US" sz="1200" b="0" i="0" u="none" strike="noStrike" cap="none" normalizeH="0" baseline="0" dirty="0">
                <a:ln>
                  <a:noFill/>
                </a:ln>
                <a:solidFill>
                  <a:srgbClr val="374151"/>
                </a:solidFill>
                <a:effectLst/>
                <a:latin typeface="Söhne"/>
              </a:rPr>
              <a:t> function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7F64E0EC-5ABE-988C-9EF6-FF16A12BD516}"/>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öhne Mono"/>
              </a:rPr>
              <a:t>geodesic</a:t>
            </a:r>
            <a:r>
              <a:rPr kumimoji="0" lang="en-US" altLang="en-US" sz="1200" b="0" i="0" u="none" strike="noStrike" cap="none" normalizeH="0" baseline="0" dirty="0">
                <a:ln>
                  <a:noFill/>
                </a:ln>
                <a:solidFill>
                  <a:srgbClr val="374151"/>
                </a:solidFill>
                <a:effectLst/>
                <a:latin typeface="Söhne"/>
              </a:rPr>
              <a:t> function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2902624"/>
            <a:ext cx="7954758" cy="3924299"/>
          </a:xfrm>
          <a:prstGeom prst="rect">
            <a:avLst/>
          </a:prstGeom>
        </p:spPr>
      </p:pic>
      <p:grpSp>
        <p:nvGrpSpPr>
          <p:cNvPr id="3" name="object 3"/>
          <p:cNvGrpSpPr/>
          <p:nvPr/>
        </p:nvGrpSpPr>
        <p:grpSpPr>
          <a:xfrm>
            <a:off x="10675761" y="2902624"/>
            <a:ext cx="6584315" cy="3835400"/>
            <a:chOff x="10675761" y="2902624"/>
            <a:chExt cx="6584315" cy="3835400"/>
          </a:xfrm>
        </p:grpSpPr>
        <p:sp>
          <p:nvSpPr>
            <p:cNvPr id="4" name="object 4"/>
            <p:cNvSpPr/>
            <p:nvPr/>
          </p:nvSpPr>
          <p:spPr>
            <a:xfrm>
              <a:off x="10675761" y="2902624"/>
              <a:ext cx="6583680" cy="3835400"/>
            </a:xfrm>
            <a:custGeom>
              <a:avLst/>
              <a:gdLst/>
              <a:ahLst/>
              <a:cxnLst/>
              <a:rect l="l" t="t" r="r" b="b"/>
              <a:pathLst>
                <a:path w="6583680" h="3835400">
                  <a:moveTo>
                    <a:pt x="6583538" y="3835404"/>
                  </a:moveTo>
                  <a:lnTo>
                    <a:pt x="0" y="3835404"/>
                  </a:lnTo>
                  <a:lnTo>
                    <a:pt x="0" y="0"/>
                  </a:lnTo>
                  <a:lnTo>
                    <a:pt x="6583538" y="0"/>
                  </a:lnTo>
                  <a:lnTo>
                    <a:pt x="6583538" y="3835404"/>
                  </a:lnTo>
                  <a:close/>
                </a:path>
              </a:pathLst>
            </a:custGeom>
            <a:solidFill>
              <a:srgbClr val="F0F0F1"/>
            </a:solidFill>
          </p:spPr>
          <p:txBody>
            <a:bodyPr wrap="square" lIns="0" tIns="0" rIns="0" bIns="0" rtlCol="0"/>
            <a:lstStyle/>
            <a:p>
              <a:endParaRPr/>
            </a:p>
          </p:txBody>
        </p:sp>
        <p:pic>
          <p:nvPicPr>
            <p:cNvPr id="5" name="object 5"/>
            <p:cNvPicPr/>
            <p:nvPr/>
          </p:nvPicPr>
          <p:blipFill>
            <a:blip r:embed="rId3" cstate="print"/>
            <a:stretch>
              <a:fillRect/>
            </a:stretch>
          </p:blipFill>
          <p:spPr>
            <a:xfrm>
              <a:off x="10675761" y="2902624"/>
              <a:ext cx="3133724" cy="3803606"/>
            </a:xfrm>
            <a:prstGeom prst="rect">
              <a:avLst/>
            </a:prstGeom>
          </p:spPr>
        </p:pic>
        <p:pic>
          <p:nvPicPr>
            <p:cNvPr id="6" name="object 6"/>
            <p:cNvPicPr/>
            <p:nvPr/>
          </p:nvPicPr>
          <p:blipFill>
            <a:blip r:embed="rId4" cstate="print"/>
            <a:stretch>
              <a:fillRect/>
            </a:stretch>
          </p:blipFill>
          <p:spPr>
            <a:xfrm>
              <a:off x="14087795" y="2902624"/>
              <a:ext cx="3171824" cy="3832898"/>
            </a:xfrm>
            <a:prstGeom prst="rect">
              <a:avLst/>
            </a:prstGeom>
          </p:spPr>
        </p:pic>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30" dirty="0">
                <a:latin typeface="Trebuchet MS"/>
                <a:cs typeface="Trebuchet MS"/>
              </a:rPr>
              <a:t>Exploratory</a:t>
            </a:r>
            <a:r>
              <a:rPr spc="-114" dirty="0">
                <a:latin typeface="Trebuchet MS"/>
                <a:cs typeface="Trebuchet MS"/>
              </a:rPr>
              <a:t> </a:t>
            </a:r>
            <a:r>
              <a:rPr spc="445" dirty="0">
                <a:latin typeface="Trebuchet MS"/>
                <a:cs typeface="Trebuchet MS"/>
              </a:rPr>
              <a:t>Data</a:t>
            </a:r>
            <a:r>
              <a:rPr spc="-114" dirty="0">
                <a:latin typeface="Trebuchet MS"/>
                <a:cs typeface="Trebuchet MS"/>
              </a:rPr>
              <a:t> </a:t>
            </a:r>
            <a:r>
              <a:rPr spc="330" dirty="0">
                <a:latin typeface="Trebuchet MS"/>
                <a:cs typeface="Trebuchet MS"/>
              </a:rPr>
              <a:t>Analysis</a:t>
            </a:r>
          </a:p>
        </p:txBody>
      </p:sp>
      <p:sp>
        <p:nvSpPr>
          <p:cNvPr id="8" name="object 8"/>
          <p:cNvSpPr txBox="1"/>
          <p:nvPr/>
        </p:nvSpPr>
        <p:spPr>
          <a:xfrm>
            <a:off x="1016000" y="2019488"/>
            <a:ext cx="4136390" cy="513080"/>
          </a:xfrm>
          <a:prstGeom prst="rect">
            <a:avLst/>
          </a:prstGeom>
        </p:spPr>
        <p:txBody>
          <a:bodyPr vert="horz" wrap="square" lIns="0" tIns="12700" rIns="0" bIns="0" rtlCol="0">
            <a:spAutoFit/>
          </a:bodyPr>
          <a:lstStyle/>
          <a:p>
            <a:pPr marL="12700">
              <a:lnSpc>
                <a:spcPct val="100000"/>
              </a:lnSpc>
              <a:spcBef>
                <a:spcPts val="100"/>
              </a:spcBef>
            </a:pPr>
            <a:r>
              <a:rPr sz="3200" b="1" spc="195" dirty="0">
                <a:solidFill>
                  <a:srgbClr val="F1BE57"/>
                </a:solidFill>
                <a:latin typeface="Trebuchet MS"/>
                <a:cs typeface="Trebuchet MS"/>
              </a:rPr>
              <a:t>Univariate</a:t>
            </a:r>
            <a:r>
              <a:rPr sz="3200" b="1" spc="-80" dirty="0">
                <a:solidFill>
                  <a:srgbClr val="F1BE57"/>
                </a:solidFill>
                <a:latin typeface="Trebuchet MS"/>
                <a:cs typeface="Trebuchet MS"/>
              </a:rPr>
              <a:t> </a:t>
            </a:r>
            <a:r>
              <a:rPr sz="3200" b="1" spc="215" dirty="0">
                <a:solidFill>
                  <a:srgbClr val="F1BE57"/>
                </a:solidFill>
                <a:latin typeface="Trebuchet MS"/>
                <a:cs typeface="Trebuchet MS"/>
              </a:rPr>
              <a:t>Analysis</a:t>
            </a:r>
            <a:endParaRPr sz="3200">
              <a:latin typeface="Trebuchet MS"/>
              <a:cs typeface="Trebuchet MS"/>
            </a:endParaRPr>
          </a:p>
        </p:txBody>
      </p:sp>
      <p:sp>
        <p:nvSpPr>
          <p:cNvPr id="9" name="object 9"/>
          <p:cNvSpPr txBox="1"/>
          <p:nvPr/>
        </p:nvSpPr>
        <p:spPr>
          <a:xfrm>
            <a:off x="10663060" y="6920219"/>
            <a:ext cx="4393565" cy="452120"/>
          </a:xfrm>
          <a:prstGeom prst="rect">
            <a:avLst/>
          </a:prstGeom>
        </p:spPr>
        <p:txBody>
          <a:bodyPr vert="horz" wrap="square" lIns="0" tIns="12700" rIns="0" bIns="0" rtlCol="0">
            <a:spAutoFit/>
          </a:bodyPr>
          <a:lstStyle/>
          <a:p>
            <a:pPr marL="12700">
              <a:lnSpc>
                <a:spcPct val="100000"/>
              </a:lnSpc>
              <a:spcBef>
                <a:spcPts val="100"/>
              </a:spcBef>
            </a:pPr>
            <a:r>
              <a:rPr sz="2800" b="1" spc="260" dirty="0">
                <a:solidFill>
                  <a:srgbClr val="F1BE57"/>
                </a:solidFill>
                <a:latin typeface="Trebuchet MS"/>
                <a:cs typeface="Trebuchet MS"/>
              </a:rPr>
              <a:t>Data</a:t>
            </a:r>
            <a:r>
              <a:rPr sz="2800" b="1" spc="-65" dirty="0">
                <a:solidFill>
                  <a:srgbClr val="F1BE57"/>
                </a:solidFill>
                <a:latin typeface="Trebuchet MS"/>
                <a:cs typeface="Trebuchet MS"/>
              </a:rPr>
              <a:t> </a:t>
            </a:r>
            <a:r>
              <a:rPr sz="2800" b="1" spc="120" dirty="0">
                <a:solidFill>
                  <a:srgbClr val="F1BE57"/>
                </a:solidFill>
                <a:latin typeface="Trebuchet MS"/>
                <a:cs typeface="Trebuchet MS"/>
              </a:rPr>
              <a:t>Distribution</a:t>
            </a:r>
            <a:r>
              <a:rPr sz="2800" b="1" spc="-60" dirty="0">
                <a:solidFill>
                  <a:srgbClr val="F1BE57"/>
                </a:solidFill>
                <a:latin typeface="Trebuchet MS"/>
                <a:cs typeface="Trebuchet MS"/>
              </a:rPr>
              <a:t> </a:t>
            </a:r>
            <a:r>
              <a:rPr sz="2800" b="1" spc="150" dirty="0">
                <a:solidFill>
                  <a:srgbClr val="F1BE57"/>
                </a:solidFill>
                <a:latin typeface="Trebuchet MS"/>
                <a:cs typeface="Trebuchet MS"/>
              </a:rPr>
              <a:t>Check</a:t>
            </a:r>
            <a:endParaRPr sz="2800">
              <a:latin typeface="Trebuchet MS"/>
              <a:cs typeface="Trebuchet MS"/>
            </a:endParaRPr>
          </a:p>
        </p:txBody>
      </p:sp>
      <p:sp>
        <p:nvSpPr>
          <p:cNvPr id="10" name="object 10"/>
          <p:cNvSpPr txBox="1"/>
          <p:nvPr/>
        </p:nvSpPr>
        <p:spPr>
          <a:xfrm>
            <a:off x="1016000" y="6920219"/>
            <a:ext cx="7980045" cy="1720214"/>
          </a:xfrm>
          <a:prstGeom prst="rect">
            <a:avLst/>
          </a:prstGeom>
        </p:spPr>
        <p:txBody>
          <a:bodyPr vert="horz" wrap="square" lIns="0" tIns="12700" rIns="0" bIns="0" rtlCol="0">
            <a:spAutoFit/>
          </a:bodyPr>
          <a:lstStyle/>
          <a:p>
            <a:pPr marL="12700" algn="just">
              <a:lnSpc>
                <a:spcPct val="100000"/>
              </a:lnSpc>
              <a:spcBef>
                <a:spcPts val="100"/>
              </a:spcBef>
            </a:pPr>
            <a:r>
              <a:rPr sz="2800" b="1" spc="130" dirty="0">
                <a:solidFill>
                  <a:srgbClr val="F1BE57"/>
                </a:solidFill>
                <a:latin typeface="Trebuchet MS"/>
                <a:cs typeface="Trebuchet MS"/>
              </a:rPr>
              <a:t>Outliers</a:t>
            </a:r>
            <a:r>
              <a:rPr sz="2800" b="1" spc="-80" dirty="0">
                <a:solidFill>
                  <a:srgbClr val="F1BE57"/>
                </a:solidFill>
                <a:latin typeface="Trebuchet MS"/>
                <a:cs typeface="Trebuchet MS"/>
              </a:rPr>
              <a:t> </a:t>
            </a:r>
            <a:r>
              <a:rPr sz="2800" b="1" spc="140" dirty="0">
                <a:solidFill>
                  <a:srgbClr val="F1BE57"/>
                </a:solidFill>
                <a:latin typeface="Trebuchet MS"/>
                <a:cs typeface="Trebuchet MS"/>
              </a:rPr>
              <a:t>Check</a:t>
            </a:r>
            <a:endParaRPr sz="2800" dirty="0">
              <a:latin typeface="Trebuchet MS"/>
              <a:cs typeface="Trebuchet MS"/>
            </a:endParaRPr>
          </a:p>
          <a:p>
            <a:pPr marL="12700" marR="5080" algn="just">
              <a:lnSpc>
                <a:spcPct val="116100"/>
              </a:lnSpc>
              <a:spcBef>
                <a:spcPts val="1205"/>
              </a:spcBef>
            </a:pPr>
            <a:r>
              <a:rPr sz="2100" spc="50" dirty="0">
                <a:solidFill>
                  <a:srgbClr val="F0F0F1"/>
                </a:solidFill>
                <a:latin typeface="Times New Roman" panose="02020603050405020304" pitchFamily="18" charset="0"/>
                <a:cs typeface="Times New Roman" panose="02020603050405020304" pitchFamily="18" charset="0"/>
              </a:rPr>
              <a:t>Extreme</a:t>
            </a:r>
            <a:r>
              <a:rPr sz="2100" spc="6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outliers</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at</a:t>
            </a:r>
            <a:r>
              <a:rPr sz="2100" spc="70"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Delivery_person_Ratings</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column</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are</a:t>
            </a:r>
            <a:r>
              <a:rPr sz="2100" spc="70"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on </a:t>
            </a:r>
            <a:r>
              <a:rPr sz="2100" dirty="0">
                <a:solidFill>
                  <a:srgbClr val="F0F0F1"/>
                </a:solidFill>
                <a:latin typeface="Times New Roman" panose="02020603050405020304" pitchFamily="18" charset="0"/>
                <a:cs typeface="Times New Roman" panose="02020603050405020304" pitchFamily="18" charset="0"/>
              </a:rPr>
              <a:t>lower</a:t>
            </a:r>
            <a:r>
              <a:rPr sz="2100" spc="17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boundary</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(&lt;</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3.9),</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meanwhile</a:t>
            </a:r>
            <a:r>
              <a:rPr sz="2100" spc="175"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distance</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column</a:t>
            </a:r>
            <a:r>
              <a:rPr sz="2100" spc="175" dirty="0">
                <a:solidFill>
                  <a:srgbClr val="F0F0F1"/>
                </a:solidFill>
                <a:latin typeface="Times New Roman" panose="02020603050405020304" pitchFamily="18" charset="0"/>
                <a:cs typeface="Times New Roman" panose="02020603050405020304" pitchFamily="18" charset="0"/>
              </a:rPr>
              <a:t>  </a:t>
            </a:r>
            <a:r>
              <a:rPr sz="2100" spc="-20" dirty="0">
                <a:solidFill>
                  <a:srgbClr val="F0F0F1"/>
                </a:solidFill>
                <a:latin typeface="Times New Roman" panose="02020603050405020304" pitchFamily="18" charset="0"/>
                <a:cs typeface="Times New Roman" panose="02020603050405020304" pitchFamily="18" charset="0"/>
              </a:rPr>
              <a:t>have </a:t>
            </a:r>
            <a:r>
              <a:rPr sz="2100" dirty="0">
                <a:solidFill>
                  <a:srgbClr val="F0F0F1"/>
                </a:solidFill>
                <a:latin typeface="Times New Roman" panose="02020603050405020304" pitchFamily="18" charset="0"/>
                <a:cs typeface="Times New Roman" panose="02020603050405020304" pitchFamily="18" charset="0"/>
              </a:rPr>
              <a:t>extreme</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outliers</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in</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upper</a:t>
            </a:r>
            <a:r>
              <a:rPr sz="2100" spc="-3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boundary</a:t>
            </a:r>
            <a:r>
              <a:rPr sz="2100" spc="-4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(&gt;</a:t>
            </a:r>
            <a:r>
              <a:rPr sz="2100" spc="-4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31.9)</a:t>
            </a:r>
            <a:endParaRPr sz="2100" dirty="0">
              <a:latin typeface="Times New Roman" panose="02020603050405020304" pitchFamily="18" charset="0"/>
              <a:cs typeface="Times New Roman" panose="02020603050405020304" pitchFamily="18" charset="0"/>
            </a:endParaRPr>
          </a:p>
        </p:txBody>
      </p:sp>
      <p:pic>
        <p:nvPicPr>
          <p:cNvPr id="11" name="object 11"/>
          <p:cNvPicPr/>
          <p:nvPr/>
        </p:nvPicPr>
        <p:blipFill>
          <a:blip r:embed="rId5" cstate="print"/>
          <a:stretch>
            <a:fillRect/>
          </a:stretch>
        </p:blipFill>
        <p:spPr>
          <a:xfrm>
            <a:off x="10904360" y="7580405"/>
            <a:ext cx="85725" cy="85724"/>
          </a:xfrm>
          <a:prstGeom prst="rect">
            <a:avLst/>
          </a:prstGeom>
        </p:spPr>
      </p:pic>
      <p:pic>
        <p:nvPicPr>
          <p:cNvPr id="12" name="object 12"/>
          <p:cNvPicPr/>
          <p:nvPr/>
        </p:nvPicPr>
        <p:blipFill>
          <a:blip r:embed="rId5" cstate="print"/>
          <a:stretch>
            <a:fillRect/>
          </a:stretch>
        </p:blipFill>
        <p:spPr>
          <a:xfrm>
            <a:off x="10904360" y="8323355"/>
            <a:ext cx="85725" cy="85724"/>
          </a:xfrm>
          <a:prstGeom prst="rect">
            <a:avLst/>
          </a:prstGeom>
        </p:spPr>
      </p:pic>
      <p:sp>
        <p:nvSpPr>
          <p:cNvPr id="13" name="object 13"/>
          <p:cNvSpPr txBox="1"/>
          <p:nvPr/>
        </p:nvSpPr>
        <p:spPr>
          <a:xfrm>
            <a:off x="11116391" y="7373376"/>
            <a:ext cx="6152515" cy="1882775"/>
          </a:xfrm>
          <a:prstGeom prst="rect">
            <a:avLst/>
          </a:prstGeom>
        </p:spPr>
        <p:txBody>
          <a:bodyPr vert="horz" wrap="square" lIns="0" tIns="12700" rIns="0" bIns="0" rtlCol="0">
            <a:spAutoFit/>
          </a:bodyPr>
          <a:lstStyle/>
          <a:p>
            <a:pPr marL="12700" marR="5080">
              <a:lnSpc>
                <a:spcPct val="116100"/>
              </a:lnSpc>
              <a:spcBef>
                <a:spcPts val="100"/>
              </a:spcBef>
              <a:tabLst>
                <a:tab pos="1727835" algn="l"/>
                <a:tab pos="3129280" algn="l"/>
                <a:tab pos="3289300" algn="l"/>
                <a:tab pos="4063365" algn="l"/>
                <a:tab pos="4573270" algn="l"/>
                <a:tab pos="5697220" algn="l"/>
              </a:tabLst>
            </a:pPr>
            <a:r>
              <a:rPr sz="2100" spc="45" dirty="0">
                <a:solidFill>
                  <a:srgbClr val="F0F0F1"/>
                </a:solidFill>
                <a:latin typeface="Times New Roman" panose="02020603050405020304" pitchFamily="18" charset="0"/>
                <a:cs typeface="Times New Roman" panose="02020603050405020304" pitchFamily="18" charset="0"/>
              </a:rPr>
              <a:t>Delivery_person_Age</a:t>
            </a:r>
            <a:r>
              <a:rPr sz="2100" dirty="0">
                <a:solidFill>
                  <a:srgbClr val="F0F0F1"/>
                </a:solidFill>
                <a:latin typeface="Times New Roman" panose="02020603050405020304" pitchFamily="18" charset="0"/>
                <a:cs typeface="Times New Roman" panose="02020603050405020304" pitchFamily="18" charset="0"/>
              </a:rPr>
              <a:t>	</a:t>
            </a:r>
            <a:r>
              <a:rPr sz="2100" spc="40" dirty="0">
                <a:solidFill>
                  <a:srgbClr val="F0F0F1"/>
                </a:solidFill>
                <a:latin typeface="Times New Roman" panose="02020603050405020304" pitchFamily="18" charset="0"/>
                <a:cs typeface="Times New Roman" panose="02020603050405020304" pitchFamily="18" charset="0"/>
              </a:rPr>
              <a:t>and</a:t>
            </a:r>
            <a:r>
              <a:rPr sz="210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Time_taken(min) </a:t>
            </a:r>
            <a:r>
              <a:rPr sz="2100" dirty="0">
                <a:solidFill>
                  <a:srgbClr val="F0F0F1"/>
                </a:solidFill>
                <a:latin typeface="Times New Roman" panose="02020603050405020304" pitchFamily="18" charset="0"/>
                <a:cs typeface="Times New Roman" panose="02020603050405020304" pitchFamily="18" charset="0"/>
              </a:rPr>
              <a:t>column</a:t>
            </a:r>
            <a:r>
              <a:rPr sz="2100" spc="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have</a:t>
            </a:r>
            <a:r>
              <a:rPr sz="2100" spc="1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relatively</a:t>
            </a:r>
            <a:r>
              <a:rPr sz="2100" spc="1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normal</a:t>
            </a:r>
            <a:r>
              <a:rPr sz="2100" spc="10"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data</a:t>
            </a:r>
            <a:r>
              <a:rPr sz="2100" spc="1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distribution </a:t>
            </a:r>
            <a:r>
              <a:rPr sz="2100" spc="50" dirty="0">
                <a:solidFill>
                  <a:srgbClr val="F0F0F1"/>
                </a:solidFill>
                <a:latin typeface="Times New Roman" panose="02020603050405020304" pitchFamily="18" charset="0"/>
                <a:cs typeface="Times New Roman" panose="02020603050405020304" pitchFamily="18" charset="0"/>
              </a:rPr>
              <a:t>Delivery_person_Ratings</a:t>
            </a:r>
            <a:r>
              <a:rPr sz="2100" spc="-45" dirty="0">
                <a:solidFill>
                  <a:srgbClr val="F0F0F1"/>
                </a:solidFill>
                <a:latin typeface="Times New Roman" panose="02020603050405020304" pitchFamily="18" charset="0"/>
                <a:cs typeface="Times New Roman" panose="02020603050405020304" pitchFamily="18" charset="0"/>
              </a:rPr>
              <a:t> </a:t>
            </a:r>
            <a:r>
              <a:rPr sz="2100" spc="114" dirty="0">
                <a:solidFill>
                  <a:srgbClr val="F0F0F1"/>
                </a:solidFill>
                <a:latin typeface="Times New Roman" panose="02020603050405020304" pitchFamily="18" charset="0"/>
                <a:cs typeface="Times New Roman" panose="02020603050405020304" pitchFamily="18" charset="0"/>
              </a:rPr>
              <a:t>has</a:t>
            </a:r>
            <a:r>
              <a:rPr sz="2100" spc="-45" dirty="0">
                <a:solidFill>
                  <a:srgbClr val="F0F0F1"/>
                </a:solidFill>
                <a:latin typeface="Times New Roman" panose="02020603050405020304" pitchFamily="18" charset="0"/>
                <a:cs typeface="Times New Roman" panose="02020603050405020304" pitchFamily="18" charset="0"/>
              </a:rPr>
              <a:t> </a:t>
            </a:r>
            <a:r>
              <a:rPr sz="2100" spc="45" dirty="0">
                <a:solidFill>
                  <a:srgbClr val="F0F0F1"/>
                </a:solidFill>
                <a:latin typeface="Times New Roman" panose="02020603050405020304" pitchFamily="18" charset="0"/>
                <a:cs typeface="Times New Roman" panose="02020603050405020304" pitchFamily="18" charset="0"/>
              </a:rPr>
              <a:t>negative</a:t>
            </a:r>
            <a:r>
              <a:rPr sz="2100" spc="-45" dirty="0">
                <a:solidFill>
                  <a:srgbClr val="F0F0F1"/>
                </a:solidFill>
                <a:latin typeface="Times New Roman" panose="02020603050405020304" pitchFamily="18" charset="0"/>
                <a:cs typeface="Times New Roman" panose="02020603050405020304" pitchFamily="18" charset="0"/>
              </a:rPr>
              <a:t> </a:t>
            </a:r>
            <a:r>
              <a:rPr sz="2100" spc="105" dirty="0">
                <a:solidFill>
                  <a:srgbClr val="F0F0F1"/>
                </a:solidFill>
                <a:latin typeface="Times New Roman" panose="02020603050405020304" pitchFamily="18" charset="0"/>
                <a:cs typeface="Times New Roman" panose="02020603050405020304" pitchFamily="18" charset="0"/>
              </a:rPr>
              <a:t>skew</a:t>
            </a:r>
            <a:r>
              <a:rPr sz="2100" spc="-40" dirty="0">
                <a:solidFill>
                  <a:srgbClr val="F0F0F1"/>
                </a:solidFill>
                <a:latin typeface="Times New Roman" panose="02020603050405020304" pitchFamily="18" charset="0"/>
                <a:cs typeface="Times New Roman" panose="02020603050405020304" pitchFamily="18" charset="0"/>
              </a:rPr>
              <a:t> </a:t>
            </a:r>
            <a:r>
              <a:rPr sz="2100" spc="30" dirty="0">
                <a:solidFill>
                  <a:srgbClr val="F0F0F1"/>
                </a:solidFill>
                <a:latin typeface="Times New Roman" panose="02020603050405020304" pitchFamily="18" charset="0"/>
                <a:cs typeface="Times New Roman" panose="02020603050405020304" pitchFamily="18" charset="0"/>
              </a:rPr>
              <a:t>data </a:t>
            </a:r>
            <a:r>
              <a:rPr sz="2100" spc="-10" dirty="0">
                <a:solidFill>
                  <a:srgbClr val="F0F0F1"/>
                </a:solidFill>
                <a:latin typeface="Times New Roman" panose="02020603050405020304" pitchFamily="18" charset="0"/>
                <a:cs typeface="Times New Roman" panose="02020603050405020304" pitchFamily="18" charset="0"/>
              </a:rPr>
              <a:t>distribution,</a:t>
            </a:r>
            <a:r>
              <a:rPr sz="210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meanwhile</a:t>
            </a:r>
            <a:r>
              <a:rPr sz="2100" dirty="0">
                <a:solidFill>
                  <a:srgbClr val="F0F0F1"/>
                </a:solidFill>
                <a:latin typeface="Times New Roman" panose="02020603050405020304" pitchFamily="18" charset="0"/>
                <a:cs typeface="Times New Roman" panose="02020603050405020304" pitchFamily="18" charset="0"/>
              </a:rPr>
              <a:t>		</a:t>
            </a:r>
            <a:r>
              <a:rPr sz="2100" spc="45" dirty="0">
                <a:solidFill>
                  <a:srgbClr val="F0F0F1"/>
                </a:solidFill>
                <a:latin typeface="Times New Roman" panose="02020603050405020304" pitchFamily="18" charset="0"/>
                <a:cs typeface="Times New Roman" panose="02020603050405020304" pitchFamily="18" charset="0"/>
              </a:rPr>
              <a:t>distance</a:t>
            </a:r>
            <a:r>
              <a:rPr sz="210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column</a:t>
            </a:r>
            <a:r>
              <a:rPr sz="2100" dirty="0">
                <a:solidFill>
                  <a:srgbClr val="F0F0F1"/>
                </a:solidFill>
                <a:latin typeface="Times New Roman" panose="02020603050405020304" pitchFamily="18" charset="0"/>
                <a:cs typeface="Times New Roman" panose="02020603050405020304" pitchFamily="18" charset="0"/>
              </a:rPr>
              <a:t>	</a:t>
            </a:r>
            <a:r>
              <a:rPr sz="2100" spc="90" dirty="0">
                <a:solidFill>
                  <a:srgbClr val="F0F0F1"/>
                </a:solidFill>
                <a:latin typeface="Times New Roman" panose="02020603050405020304" pitchFamily="18" charset="0"/>
                <a:cs typeface="Times New Roman" panose="02020603050405020304" pitchFamily="18" charset="0"/>
              </a:rPr>
              <a:t>has </a:t>
            </a:r>
            <a:r>
              <a:rPr sz="2100" dirty="0">
                <a:solidFill>
                  <a:srgbClr val="F0F0F1"/>
                </a:solidFill>
                <a:latin typeface="Times New Roman" panose="02020603050405020304" pitchFamily="18" charset="0"/>
                <a:cs typeface="Times New Roman" panose="02020603050405020304" pitchFamily="18" charset="0"/>
              </a:rPr>
              <a:t>positive</a:t>
            </a:r>
            <a:r>
              <a:rPr sz="2100" spc="-65" dirty="0">
                <a:solidFill>
                  <a:srgbClr val="F0F0F1"/>
                </a:solidFill>
                <a:latin typeface="Times New Roman" panose="02020603050405020304" pitchFamily="18" charset="0"/>
                <a:cs typeface="Times New Roman" panose="02020603050405020304" pitchFamily="18" charset="0"/>
              </a:rPr>
              <a:t> </a:t>
            </a:r>
            <a:r>
              <a:rPr sz="2100" spc="105" dirty="0">
                <a:solidFill>
                  <a:srgbClr val="F0F0F1"/>
                </a:solidFill>
                <a:latin typeface="Times New Roman" panose="02020603050405020304" pitchFamily="18" charset="0"/>
                <a:cs typeface="Times New Roman" panose="02020603050405020304" pitchFamily="18" charset="0"/>
              </a:rPr>
              <a:t>skew</a:t>
            </a:r>
            <a:r>
              <a:rPr sz="2100" spc="-6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data</a:t>
            </a:r>
            <a:r>
              <a:rPr sz="2100" spc="-6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distribution</a:t>
            </a:r>
            <a:endParaRPr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2773321"/>
            <a:ext cx="4105274" cy="4105274"/>
          </a:xfrm>
          <a:prstGeom prst="rect">
            <a:avLst/>
          </a:prstGeom>
        </p:spPr>
      </p:pic>
      <p:pic>
        <p:nvPicPr>
          <p:cNvPr id="3" name="object 3"/>
          <p:cNvPicPr/>
          <p:nvPr/>
        </p:nvPicPr>
        <p:blipFill>
          <a:blip r:embed="rId3" cstate="print"/>
          <a:stretch>
            <a:fillRect/>
          </a:stretch>
        </p:blipFill>
        <p:spPr>
          <a:xfrm>
            <a:off x="7091057" y="2773321"/>
            <a:ext cx="4105274" cy="4105274"/>
          </a:xfrm>
          <a:prstGeom prst="rect">
            <a:avLst/>
          </a:prstGeom>
        </p:spPr>
      </p:pic>
      <p:pic>
        <p:nvPicPr>
          <p:cNvPr id="4" name="object 4"/>
          <p:cNvPicPr/>
          <p:nvPr/>
        </p:nvPicPr>
        <p:blipFill>
          <a:blip r:embed="rId4" cstate="print"/>
          <a:stretch>
            <a:fillRect/>
          </a:stretch>
        </p:blipFill>
        <p:spPr>
          <a:xfrm>
            <a:off x="12884494" y="2773321"/>
            <a:ext cx="4105274" cy="4105274"/>
          </a:xfrm>
          <a:prstGeom prst="rect">
            <a:avLst/>
          </a:prstGeom>
        </p:spPr>
      </p:pic>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30" dirty="0">
                <a:latin typeface="Trebuchet MS"/>
                <a:cs typeface="Trebuchet MS"/>
              </a:rPr>
              <a:t>Exploratory</a:t>
            </a:r>
            <a:r>
              <a:rPr spc="-114" dirty="0">
                <a:latin typeface="Trebuchet MS"/>
                <a:cs typeface="Trebuchet MS"/>
              </a:rPr>
              <a:t> </a:t>
            </a:r>
            <a:r>
              <a:rPr spc="445" dirty="0">
                <a:latin typeface="Trebuchet MS"/>
                <a:cs typeface="Trebuchet MS"/>
              </a:rPr>
              <a:t>Data</a:t>
            </a:r>
            <a:r>
              <a:rPr spc="-114" dirty="0">
                <a:latin typeface="Trebuchet MS"/>
                <a:cs typeface="Trebuchet MS"/>
              </a:rPr>
              <a:t> </a:t>
            </a:r>
            <a:r>
              <a:rPr spc="330" dirty="0">
                <a:latin typeface="Trebuchet MS"/>
                <a:cs typeface="Trebuchet MS"/>
              </a:rPr>
              <a:t>Analysis</a:t>
            </a:r>
          </a:p>
        </p:txBody>
      </p:sp>
      <p:sp>
        <p:nvSpPr>
          <p:cNvPr id="6" name="object 6"/>
          <p:cNvSpPr txBox="1"/>
          <p:nvPr/>
        </p:nvSpPr>
        <p:spPr>
          <a:xfrm>
            <a:off x="1016000" y="2019482"/>
            <a:ext cx="3836670" cy="513080"/>
          </a:xfrm>
          <a:prstGeom prst="rect">
            <a:avLst/>
          </a:prstGeom>
        </p:spPr>
        <p:txBody>
          <a:bodyPr vert="horz" wrap="square" lIns="0" tIns="12700" rIns="0" bIns="0" rtlCol="0">
            <a:spAutoFit/>
          </a:bodyPr>
          <a:lstStyle/>
          <a:p>
            <a:pPr marL="12700">
              <a:lnSpc>
                <a:spcPct val="100000"/>
              </a:lnSpc>
              <a:spcBef>
                <a:spcPts val="100"/>
              </a:spcBef>
            </a:pPr>
            <a:r>
              <a:rPr sz="3200" b="1" spc="195" dirty="0">
                <a:solidFill>
                  <a:srgbClr val="F1BE57"/>
                </a:solidFill>
                <a:latin typeface="Trebuchet MS"/>
                <a:cs typeface="Trebuchet MS"/>
              </a:rPr>
              <a:t>Bivariate</a:t>
            </a:r>
            <a:r>
              <a:rPr sz="3200" b="1" spc="-75" dirty="0">
                <a:solidFill>
                  <a:srgbClr val="F1BE57"/>
                </a:solidFill>
                <a:latin typeface="Trebuchet MS"/>
                <a:cs typeface="Trebuchet MS"/>
              </a:rPr>
              <a:t> </a:t>
            </a:r>
            <a:r>
              <a:rPr sz="3200" b="1" spc="215" dirty="0">
                <a:solidFill>
                  <a:srgbClr val="F1BE57"/>
                </a:solidFill>
                <a:latin typeface="Trebuchet MS"/>
                <a:cs typeface="Trebuchet MS"/>
              </a:rPr>
              <a:t>Analysis</a:t>
            </a:r>
            <a:endParaRPr sz="3200">
              <a:latin typeface="Trebuchet MS"/>
              <a:cs typeface="Trebuchet MS"/>
            </a:endParaRPr>
          </a:p>
        </p:txBody>
      </p:sp>
      <p:sp>
        <p:nvSpPr>
          <p:cNvPr id="7" name="object 7"/>
          <p:cNvSpPr txBox="1"/>
          <p:nvPr/>
        </p:nvSpPr>
        <p:spPr>
          <a:xfrm>
            <a:off x="1016000" y="7001978"/>
            <a:ext cx="4129404" cy="2254250"/>
          </a:xfrm>
          <a:prstGeom prst="rect">
            <a:avLst/>
          </a:prstGeom>
        </p:spPr>
        <p:txBody>
          <a:bodyPr vert="horz" wrap="square" lIns="0" tIns="12700" rIns="0" bIns="0" rtlCol="0">
            <a:spAutoFit/>
          </a:bodyPr>
          <a:lstStyle/>
          <a:p>
            <a:pPr marL="12700" marR="5080" algn="just">
              <a:lnSpc>
                <a:spcPct val="116100"/>
              </a:lnSpc>
              <a:spcBef>
                <a:spcPts val="100"/>
              </a:spcBef>
            </a:pPr>
            <a:r>
              <a:rPr sz="2100" dirty="0">
                <a:solidFill>
                  <a:srgbClr val="F0F0F1"/>
                </a:solidFill>
                <a:latin typeface="Times New Roman" panose="02020603050405020304" pitchFamily="18" charset="0"/>
                <a:cs typeface="Times New Roman" panose="02020603050405020304" pitchFamily="18" charset="0"/>
              </a:rPr>
              <a:t>There</a:t>
            </a:r>
            <a:r>
              <a:rPr sz="2100" spc="409"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is</a:t>
            </a:r>
            <a:r>
              <a:rPr sz="2100" spc="415"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consistent</a:t>
            </a:r>
            <a:r>
              <a:rPr sz="2100" spc="415"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relationship </a:t>
            </a:r>
            <a:r>
              <a:rPr sz="2100" dirty="0">
                <a:solidFill>
                  <a:srgbClr val="F0F0F1"/>
                </a:solidFill>
                <a:latin typeface="Times New Roman" panose="02020603050405020304" pitchFamily="18" charset="0"/>
                <a:cs typeface="Times New Roman" panose="02020603050405020304" pitchFamily="18" charset="0"/>
              </a:rPr>
              <a:t>between</a:t>
            </a:r>
            <a:r>
              <a:rPr sz="2100" spc="1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17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taken</a:t>
            </a:r>
            <a:r>
              <a:rPr sz="2100" spc="17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and</a:t>
            </a:r>
            <a:r>
              <a:rPr sz="2100" spc="17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the </a:t>
            </a:r>
            <a:r>
              <a:rPr sz="2100" spc="55" dirty="0">
                <a:solidFill>
                  <a:srgbClr val="F0F0F1"/>
                </a:solidFill>
                <a:latin typeface="Times New Roman" panose="02020603050405020304" pitchFamily="18" charset="0"/>
                <a:cs typeface="Times New Roman" panose="02020603050405020304" pitchFamily="18" charset="0"/>
              </a:rPr>
              <a:t>distance</a:t>
            </a:r>
            <a:r>
              <a:rPr sz="2100" spc="23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travelled</a:t>
            </a:r>
            <a:r>
              <a:rPr sz="2100" spc="23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23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23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the </a:t>
            </a:r>
            <a:r>
              <a:rPr sz="2100" dirty="0">
                <a:solidFill>
                  <a:srgbClr val="F0F0F1"/>
                </a:solidFill>
                <a:latin typeface="Times New Roman" panose="02020603050405020304" pitchFamily="18" charset="0"/>
                <a:cs typeface="Times New Roman" panose="02020603050405020304" pitchFamily="18" charset="0"/>
              </a:rPr>
              <a:t>food.</a:t>
            </a:r>
            <a:r>
              <a:rPr sz="2100" spc="2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It</a:t>
            </a:r>
            <a:r>
              <a:rPr sz="2100" spc="270"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looks</a:t>
            </a:r>
            <a:r>
              <a:rPr sz="2100" spc="2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like</a:t>
            </a:r>
            <a:r>
              <a:rPr sz="2100" spc="2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majority</a:t>
            </a:r>
            <a:r>
              <a:rPr sz="2100" spc="270" dirty="0">
                <a:solidFill>
                  <a:srgbClr val="F0F0F1"/>
                </a:solidFill>
                <a:latin typeface="Times New Roman" panose="02020603050405020304" pitchFamily="18" charset="0"/>
                <a:cs typeface="Times New Roman" panose="02020603050405020304" pitchFamily="18" charset="0"/>
              </a:rPr>
              <a:t> </a:t>
            </a:r>
            <a:r>
              <a:rPr sz="2100" spc="35" dirty="0">
                <a:solidFill>
                  <a:srgbClr val="F0F0F1"/>
                </a:solidFill>
                <a:latin typeface="Times New Roman" panose="02020603050405020304" pitchFamily="18" charset="0"/>
                <a:cs typeface="Times New Roman" panose="02020603050405020304" pitchFamily="18" charset="0"/>
              </a:rPr>
              <a:t>food </a:t>
            </a:r>
            <a:r>
              <a:rPr sz="2100" dirty="0">
                <a:solidFill>
                  <a:srgbClr val="F0F0F1"/>
                </a:solidFill>
                <a:latin typeface="Times New Roman" panose="02020603050405020304" pitchFamily="18" charset="0"/>
                <a:cs typeface="Times New Roman" panose="02020603050405020304" pitchFamily="18" charset="0"/>
              </a:rPr>
              <a:t>delivered</a:t>
            </a:r>
            <a:r>
              <a:rPr sz="2100" spc="-3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within</a:t>
            </a:r>
            <a:r>
              <a:rPr sz="2100" spc="-35" dirty="0">
                <a:solidFill>
                  <a:srgbClr val="F0F0F1"/>
                </a:solidFill>
                <a:latin typeface="Times New Roman" panose="02020603050405020304" pitchFamily="18" charset="0"/>
                <a:cs typeface="Times New Roman" panose="02020603050405020304" pitchFamily="18" charset="0"/>
              </a:rPr>
              <a:t>  </a:t>
            </a:r>
            <a:r>
              <a:rPr sz="2100" spc="125" dirty="0">
                <a:solidFill>
                  <a:srgbClr val="F0F0F1"/>
                </a:solidFill>
                <a:latin typeface="Times New Roman" panose="02020603050405020304" pitchFamily="18" charset="0"/>
                <a:cs typeface="Times New Roman" panose="02020603050405020304" pitchFamily="18" charset="0"/>
              </a:rPr>
              <a:t>25-</a:t>
            </a:r>
            <a:r>
              <a:rPr sz="2100" spc="145" dirty="0">
                <a:solidFill>
                  <a:srgbClr val="F0F0F1"/>
                </a:solidFill>
                <a:latin typeface="Times New Roman" panose="02020603050405020304" pitchFamily="18" charset="0"/>
                <a:cs typeface="Times New Roman" panose="02020603050405020304" pitchFamily="18" charset="0"/>
              </a:rPr>
              <a:t>27</a:t>
            </a:r>
            <a:r>
              <a:rPr sz="2100" spc="-30" dirty="0">
                <a:solidFill>
                  <a:srgbClr val="F0F0F1"/>
                </a:solidFill>
                <a:latin typeface="Times New Roman" panose="02020603050405020304" pitchFamily="18" charset="0"/>
                <a:cs typeface="Times New Roman" panose="02020603050405020304" pitchFamily="18" charset="0"/>
              </a:rPr>
              <a:t>  </a:t>
            </a:r>
            <a:r>
              <a:rPr sz="2100" spc="35" dirty="0">
                <a:solidFill>
                  <a:srgbClr val="F0F0F1"/>
                </a:solidFill>
                <a:latin typeface="Times New Roman" panose="02020603050405020304" pitchFamily="18" charset="0"/>
                <a:cs typeface="Times New Roman" panose="02020603050405020304" pitchFamily="18" charset="0"/>
              </a:rPr>
              <a:t>minutes </a:t>
            </a:r>
            <a:r>
              <a:rPr sz="2100" spc="80" dirty="0">
                <a:solidFill>
                  <a:srgbClr val="F0F0F1"/>
                </a:solidFill>
                <a:latin typeface="Times New Roman" panose="02020603050405020304" pitchFamily="18" charset="0"/>
                <a:cs typeface="Times New Roman" panose="02020603050405020304" pitchFamily="18" charset="0"/>
              </a:rPr>
              <a:t>regardless</a:t>
            </a:r>
            <a:r>
              <a:rPr sz="2100" spc="-13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of</a:t>
            </a:r>
            <a:r>
              <a:rPr sz="2100" spc="-130" dirty="0">
                <a:solidFill>
                  <a:srgbClr val="F0F0F1"/>
                </a:solidFill>
                <a:latin typeface="Times New Roman" panose="02020603050405020304" pitchFamily="18" charset="0"/>
                <a:cs typeface="Times New Roman" panose="02020603050405020304" pitchFamily="18" charset="0"/>
              </a:rPr>
              <a:t> </a:t>
            </a:r>
            <a:r>
              <a:rPr sz="2100" spc="45" dirty="0">
                <a:solidFill>
                  <a:srgbClr val="F0F0F1"/>
                </a:solidFill>
                <a:latin typeface="Times New Roman" panose="02020603050405020304" pitchFamily="18" charset="0"/>
                <a:cs typeface="Times New Roman" panose="02020603050405020304" pitchFamily="18" charset="0"/>
              </a:rPr>
              <a:t>distance</a:t>
            </a:r>
            <a:endParaRPr sz="21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5969997" y="7001978"/>
            <a:ext cx="6346190" cy="1882775"/>
          </a:xfrm>
          <a:prstGeom prst="rect">
            <a:avLst/>
          </a:prstGeom>
        </p:spPr>
        <p:txBody>
          <a:bodyPr vert="horz" wrap="square" lIns="0" tIns="12700" rIns="0" bIns="0" rtlCol="0">
            <a:spAutoFit/>
          </a:bodyPr>
          <a:lstStyle/>
          <a:p>
            <a:pPr marL="12700" marR="5080" algn="just">
              <a:lnSpc>
                <a:spcPct val="116100"/>
              </a:lnSpc>
              <a:spcBef>
                <a:spcPts val="100"/>
              </a:spcBef>
            </a:pPr>
            <a:r>
              <a:rPr sz="2100" dirty="0">
                <a:solidFill>
                  <a:srgbClr val="F0F0F1"/>
                </a:solidFill>
                <a:latin typeface="Times New Roman" panose="02020603050405020304" pitchFamily="18" charset="0"/>
                <a:cs typeface="Times New Roman" panose="02020603050405020304" pitchFamily="18" charset="0"/>
              </a:rPr>
              <a:t>There</a:t>
            </a:r>
            <a:r>
              <a:rPr sz="2100" spc="-5"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is</a:t>
            </a:r>
            <a:r>
              <a:rPr sz="2100" spc="-5" dirty="0">
                <a:solidFill>
                  <a:srgbClr val="F0F0F1"/>
                </a:solidFill>
                <a:latin typeface="Times New Roman" panose="02020603050405020304" pitchFamily="18" charset="0"/>
                <a:cs typeface="Times New Roman" panose="02020603050405020304" pitchFamily="18" charset="0"/>
              </a:rPr>
              <a:t>  </a:t>
            </a:r>
            <a:r>
              <a:rPr sz="2100" spc="75" dirty="0">
                <a:solidFill>
                  <a:srgbClr val="F0F0F1"/>
                </a:solidFill>
                <a:latin typeface="Times New Roman" panose="02020603050405020304" pitchFamily="18" charset="0"/>
                <a:cs typeface="Times New Roman" panose="02020603050405020304" pitchFamily="18" charset="0"/>
              </a:rPr>
              <a:t>a</a:t>
            </a:r>
            <a:r>
              <a:rPr sz="2100" spc="-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linear</a:t>
            </a:r>
            <a:r>
              <a:rPr sz="2100" spc="-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relationship</a:t>
            </a:r>
            <a:r>
              <a:rPr sz="2100" spc="-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between  the</a:t>
            </a:r>
            <a:r>
              <a:rPr sz="2100" spc="-5" dirty="0">
                <a:solidFill>
                  <a:srgbClr val="F0F0F1"/>
                </a:solidFill>
                <a:latin typeface="Times New Roman" panose="02020603050405020304" pitchFamily="18" charset="0"/>
                <a:cs typeface="Times New Roman" panose="02020603050405020304" pitchFamily="18" charset="0"/>
              </a:rPr>
              <a:t>  </a:t>
            </a:r>
            <a:r>
              <a:rPr sz="2100" spc="-20" dirty="0">
                <a:solidFill>
                  <a:srgbClr val="F0F0F1"/>
                </a:solidFill>
                <a:latin typeface="Times New Roman" panose="02020603050405020304" pitchFamily="18" charset="0"/>
                <a:cs typeface="Times New Roman" panose="02020603050405020304" pitchFamily="18" charset="0"/>
              </a:rPr>
              <a:t>time </a:t>
            </a:r>
            <a:r>
              <a:rPr sz="2100" spc="50" dirty="0">
                <a:solidFill>
                  <a:srgbClr val="F0F0F1"/>
                </a:solidFill>
                <a:latin typeface="Times New Roman" panose="02020603050405020304" pitchFamily="18" charset="0"/>
                <a:cs typeface="Times New Roman" panose="02020603050405020304" pitchFamily="18" charset="0"/>
              </a:rPr>
              <a:t>taken</a:t>
            </a:r>
            <a:r>
              <a:rPr sz="2100" spc="-8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85"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food</a:t>
            </a:r>
            <a:r>
              <a:rPr sz="2100" spc="-8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and</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85" dirty="0">
                <a:solidFill>
                  <a:srgbClr val="F0F0F1"/>
                </a:solidFill>
                <a:latin typeface="Times New Roman" panose="02020603050405020304" pitchFamily="18" charset="0"/>
                <a:cs typeface="Times New Roman" panose="02020603050405020304" pitchFamily="18" charset="0"/>
              </a:rPr>
              <a:t> </a:t>
            </a:r>
            <a:r>
              <a:rPr sz="2100" spc="110" dirty="0">
                <a:solidFill>
                  <a:srgbClr val="F0F0F1"/>
                </a:solidFill>
                <a:latin typeface="Times New Roman" panose="02020603050405020304" pitchFamily="18" charset="0"/>
                <a:cs typeface="Times New Roman" panose="02020603050405020304" pitchFamily="18" charset="0"/>
              </a:rPr>
              <a:t>age</a:t>
            </a:r>
            <a:r>
              <a:rPr sz="2100" spc="-8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of</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8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person who</a:t>
            </a:r>
            <a:r>
              <a:rPr sz="2100" spc="23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delivering</a:t>
            </a:r>
            <a:r>
              <a:rPr sz="2100" spc="2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2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food.</a:t>
            </a:r>
            <a:r>
              <a:rPr sz="2100" spc="2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It</a:t>
            </a:r>
            <a:r>
              <a:rPr sz="2100" spc="240"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looks</a:t>
            </a:r>
            <a:r>
              <a:rPr sz="2100" spc="2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like</a:t>
            </a:r>
            <a:r>
              <a:rPr sz="2100" spc="24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person</a:t>
            </a:r>
            <a:r>
              <a:rPr sz="2100" spc="240" dirty="0">
                <a:solidFill>
                  <a:srgbClr val="F0F0F1"/>
                </a:solidFill>
                <a:latin typeface="Times New Roman" panose="02020603050405020304" pitchFamily="18" charset="0"/>
                <a:cs typeface="Times New Roman" panose="02020603050405020304" pitchFamily="18" charset="0"/>
              </a:rPr>
              <a:t> </a:t>
            </a:r>
            <a:r>
              <a:rPr sz="2100" spc="-20" dirty="0">
                <a:solidFill>
                  <a:srgbClr val="F0F0F1"/>
                </a:solidFill>
                <a:latin typeface="Times New Roman" panose="02020603050405020304" pitchFamily="18" charset="0"/>
                <a:cs typeface="Times New Roman" panose="02020603050405020304" pitchFamily="18" charset="0"/>
              </a:rPr>
              <a:t>with </a:t>
            </a:r>
            <a:r>
              <a:rPr sz="2100" dirty="0">
                <a:solidFill>
                  <a:srgbClr val="F0F0F1"/>
                </a:solidFill>
                <a:latin typeface="Times New Roman" panose="02020603050405020304" pitchFamily="18" charset="0"/>
                <a:cs typeface="Times New Roman" panose="02020603050405020304" pitchFamily="18" charset="0"/>
              </a:rPr>
              <a:t>the</a:t>
            </a:r>
            <a:r>
              <a:rPr sz="2100" spc="155" dirty="0">
                <a:solidFill>
                  <a:srgbClr val="F0F0F1"/>
                </a:solidFill>
                <a:latin typeface="Times New Roman" panose="02020603050405020304" pitchFamily="18" charset="0"/>
                <a:cs typeface="Times New Roman" panose="02020603050405020304" pitchFamily="18" charset="0"/>
              </a:rPr>
              <a:t> </a:t>
            </a:r>
            <a:r>
              <a:rPr sz="2100" spc="90" dirty="0">
                <a:solidFill>
                  <a:srgbClr val="F0F0F1"/>
                </a:solidFill>
                <a:latin typeface="Times New Roman" panose="02020603050405020304" pitchFamily="18" charset="0"/>
                <a:cs typeface="Times New Roman" panose="02020603050405020304" pitchFamily="18" charset="0"/>
              </a:rPr>
              <a:t>young</a:t>
            </a:r>
            <a:r>
              <a:rPr sz="2100" spc="160" dirty="0">
                <a:solidFill>
                  <a:srgbClr val="F0F0F1"/>
                </a:solidFill>
                <a:latin typeface="Times New Roman" panose="02020603050405020304" pitchFamily="18" charset="0"/>
                <a:cs typeface="Times New Roman" panose="02020603050405020304" pitchFamily="18" charset="0"/>
              </a:rPr>
              <a:t> </a:t>
            </a:r>
            <a:r>
              <a:rPr sz="2100" spc="110" dirty="0">
                <a:solidFill>
                  <a:srgbClr val="F0F0F1"/>
                </a:solidFill>
                <a:latin typeface="Times New Roman" panose="02020603050405020304" pitchFamily="18" charset="0"/>
                <a:cs typeface="Times New Roman" panose="02020603050405020304" pitchFamily="18" charset="0"/>
              </a:rPr>
              <a:t>age</a:t>
            </a:r>
            <a:r>
              <a:rPr sz="2100" spc="16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able</a:t>
            </a:r>
            <a:r>
              <a:rPr sz="2100" spc="15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160"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take</a:t>
            </a:r>
            <a:r>
              <a:rPr sz="2100" spc="160" dirty="0">
                <a:solidFill>
                  <a:srgbClr val="F0F0F1"/>
                </a:solidFill>
                <a:latin typeface="Times New Roman" panose="02020603050405020304" pitchFamily="18" charset="0"/>
                <a:cs typeface="Times New Roman" panose="02020603050405020304" pitchFamily="18" charset="0"/>
              </a:rPr>
              <a:t> </a:t>
            </a:r>
            <a:r>
              <a:rPr sz="2100" spc="110" dirty="0">
                <a:solidFill>
                  <a:srgbClr val="F0F0F1"/>
                </a:solidFill>
                <a:latin typeface="Times New Roman" panose="02020603050405020304" pitchFamily="18" charset="0"/>
                <a:cs typeface="Times New Roman" panose="02020603050405020304" pitchFamily="18" charset="0"/>
              </a:rPr>
              <a:t>less</a:t>
            </a:r>
            <a:r>
              <a:rPr sz="2100" spc="15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16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than</a:t>
            </a:r>
            <a:r>
              <a:rPr sz="2100" spc="16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person </a:t>
            </a:r>
            <a:r>
              <a:rPr sz="2100" dirty="0">
                <a:solidFill>
                  <a:srgbClr val="F0F0F1"/>
                </a:solidFill>
                <a:latin typeface="Times New Roman" panose="02020603050405020304" pitchFamily="18" charset="0"/>
                <a:cs typeface="Times New Roman" panose="02020603050405020304" pitchFamily="18" charset="0"/>
              </a:rPr>
              <a:t>with</a:t>
            </a:r>
            <a:r>
              <a:rPr sz="2100" spc="-10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old</a:t>
            </a:r>
            <a:r>
              <a:rPr sz="2100" spc="-100" dirty="0">
                <a:solidFill>
                  <a:srgbClr val="F0F0F1"/>
                </a:solidFill>
                <a:latin typeface="Times New Roman" panose="02020603050405020304" pitchFamily="18" charset="0"/>
                <a:cs typeface="Times New Roman" panose="02020603050405020304" pitchFamily="18" charset="0"/>
              </a:rPr>
              <a:t> </a:t>
            </a:r>
            <a:r>
              <a:rPr sz="2100" spc="110" dirty="0">
                <a:solidFill>
                  <a:srgbClr val="F0F0F1"/>
                </a:solidFill>
                <a:latin typeface="Times New Roman" panose="02020603050405020304" pitchFamily="18" charset="0"/>
                <a:cs typeface="Times New Roman" panose="02020603050405020304" pitchFamily="18" charset="0"/>
              </a:rPr>
              <a:t>age</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10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10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food</a:t>
            </a:r>
            <a:r>
              <a:rPr sz="2100" spc="-10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10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customers</a:t>
            </a:r>
            <a:endParaRPr sz="21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2602873" y="7001978"/>
            <a:ext cx="4667885" cy="2254250"/>
          </a:xfrm>
          <a:prstGeom prst="rect">
            <a:avLst/>
          </a:prstGeom>
        </p:spPr>
        <p:txBody>
          <a:bodyPr vert="horz" wrap="square" lIns="0" tIns="12700" rIns="0" bIns="0" rtlCol="0">
            <a:spAutoFit/>
          </a:bodyPr>
          <a:lstStyle/>
          <a:p>
            <a:pPr marL="12700" marR="5080" algn="just">
              <a:lnSpc>
                <a:spcPct val="116100"/>
              </a:lnSpc>
              <a:spcBef>
                <a:spcPts val="100"/>
              </a:spcBef>
            </a:pPr>
            <a:r>
              <a:rPr sz="2100" dirty="0">
                <a:solidFill>
                  <a:srgbClr val="F0F0F1"/>
                </a:solidFill>
                <a:latin typeface="Times New Roman" panose="02020603050405020304" pitchFamily="18" charset="0"/>
                <a:cs typeface="Times New Roman" panose="02020603050405020304" pitchFamily="18" charset="0"/>
              </a:rPr>
              <a:t>There</a:t>
            </a:r>
            <a:r>
              <a:rPr sz="2100" spc="-30"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is</a:t>
            </a:r>
            <a:r>
              <a:rPr sz="2100" spc="-30"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an</a:t>
            </a:r>
            <a:r>
              <a:rPr sz="2100" spc="-3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inverse</a:t>
            </a:r>
            <a:r>
              <a:rPr sz="2100" spc="-3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linear</a:t>
            </a:r>
            <a:r>
              <a:rPr sz="2100" spc="-3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relationship </a:t>
            </a:r>
            <a:r>
              <a:rPr sz="2100" dirty="0">
                <a:solidFill>
                  <a:srgbClr val="F0F0F1"/>
                </a:solidFill>
                <a:latin typeface="Times New Roman" panose="02020603050405020304" pitchFamily="18" charset="0"/>
                <a:cs typeface="Times New Roman" panose="02020603050405020304" pitchFamily="18" charset="0"/>
              </a:rPr>
              <a:t>between</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7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taken</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7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the </a:t>
            </a:r>
            <a:r>
              <a:rPr sz="2100" spc="55" dirty="0">
                <a:solidFill>
                  <a:srgbClr val="F0F0F1"/>
                </a:solidFill>
                <a:latin typeface="Times New Roman" panose="02020603050405020304" pitchFamily="18" charset="0"/>
                <a:cs typeface="Times New Roman" panose="02020603050405020304" pitchFamily="18" charset="0"/>
              </a:rPr>
              <a:t>food </a:t>
            </a:r>
            <a:r>
              <a:rPr sz="2100" spc="65" dirty="0">
                <a:solidFill>
                  <a:srgbClr val="F0F0F1"/>
                </a:solidFill>
                <a:latin typeface="Times New Roman" panose="02020603050405020304" pitchFamily="18" charset="0"/>
                <a:cs typeface="Times New Roman" panose="02020603050405020304" pitchFamily="18" charset="0"/>
              </a:rPr>
              <a:t>and</a:t>
            </a:r>
            <a:r>
              <a:rPr sz="2100" spc="5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5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delivery</a:t>
            </a:r>
            <a:r>
              <a:rPr sz="2100" spc="55"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person</a:t>
            </a:r>
            <a:r>
              <a:rPr sz="2100" spc="55"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ratings. </a:t>
            </a:r>
            <a:r>
              <a:rPr sz="2100" dirty="0">
                <a:solidFill>
                  <a:srgbClr val="F0F0F1"/>
                </a:solidFill>
                <a:latin typeface="Times New Roman" panose="02020603050405020304" pitchFamily="18" charset="0"/>
                <a:cs typeface="Times New Roman" panose="02020603050405020304" pitchFamily="18" charset="0"/>
              </a:rPr>
              <a:t>It</a:t>
            </a:r>
            <a:r>
              <a:rPr sz="2100" spc="370"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looks</a:t>
            </a:r>
            <a:r>
              <a:rPr sz="2100" spc="3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like</a:t>
            </a:r>
            <a:r>
              <a:rPr sz="2100" spc="375"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person</a:t>
            </a:r>
            <a:r>
              <a:rPr sz="2100" spc="3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with</a:t>
            </a:r>
            <a:r>
              <a:rPr sz="2100" spc="3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375" dirty="0">
                <a:solidFill>
                  <a:srgbClr val="F0F0F1"/>
                </a:solidFill>
                <a:latin typeface="Times New Roman" panose="02020603050405020304" pitchFamily="18" charset="0"/>
                <a:cs typeface="Times New Roman" panose="02020603050405020304" pitchFamily="18" charset="0"/>
              </a:rPr>
              <a:t> </a:t>
            </a:r>
            <a:r>
              <a:rPr sz="2100" spc="40" dirty="0">
                <a:solidFill>
                  <a:srgbClr val="F0F0F1"/>
                </a:solidFill>
                <a:latin typeface="Times New Roman" panose="02020603050405020304" pitchFamily="18" charset="0"/>
                <a:cs typeface="Times New Roman" panose="02020603050405020304" pitchFamily="18" charset="0"/>
              </a:rPr>
              <a:t>higher </a:t>
            </a:r>
            <a:r>
              <a:rPr sz="2100" spc="70" dirty="0">
                <a:solidFill>
                  <a:srgbClr val="F0F0F1"/>
                </a:solidFill>
                <a:latin typeface="Times New Roman" panose="02020603050405020304" pitchFamily="18" charset="0"/>
                <a:cs typeface="Times New Roman" panose="02020603050405020304" pitchFamily="18" charset="0"/>
              </a:rPr>
              <a:t>ratings</a:t>
            </a:r>
            <a:r>
              <a:rPr sz="2100" spc="-90"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take</a:t>
            </a:r>
            <a:r>
              <a:rPr sz="2100" spc="-85" dirty="0">
                <a:solidFill>
                  <a:srgbClr val="F0F0F1"/>
                </a:solidFill>
                <a:latin typeface="Times New Roman" panose="02020603050405020304" pitchFamily="18" charset="0"/>
                <a:cs typeface="Times New Roman" panose="02020603050405020304" pitchFamily="18" charset="0"/>
              </a:rPr>
              <a:t> </a:t>
            </a:r>
            <a:r>
              <a:rPr sz="2100" spc="75" dirty="0">
                <a:solidFill>
                  <a:srgbClr val="F0F0F1"/>
                </a:solidFill>
                <a:latin typeface="Times New Roman" panose="02020603050405020304" pitchFamily="18" charset="0"/>
                <a:cs typeface="Times New Roman" panose="02020603050405020304" pitchFamily="18" charset="0"/>
              </a:rPr>
              <a:t>a</a:t>
            </a:r>
            <a:r>
              <a:rPr sz="2100" spc="-90" dirty="0">
                <a:solidFill>
                  <a:srgbClr val="F0F0F1"/>
                </a:solidFill>
                <a:latin typeface="Times New Roman" panose="02020603050405020304" pitchFamily="18" charset="0"/>
                <a:cs typeface="Times New Roman" panose="02020603050405020304" pitchFamily="18" charset="0"/>
              </a:rPr>
              <a:t> </a:t>
            </a:r>
            <a:r>
              <a:rPr sz="2100" spc="110" dirty="0">
                <a:solidFill>
                  <a:srgbClr val="F0F0F1"/>
                </a:solidFill>
                <a:latin typeface="Times New Roman" panose="02020603050405020304" pitchFamily="18" charset="0"/>
                <a:cs typeface="Times New Roman" panose="02020603050405020304" pitchFamily="18" charset="0"/>
              </a:rPr>
              <a:t>less</a:t>
            </a:r>
            <a:r>
              <a:rPr sz="2100" spc="-8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8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9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8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the </a:t>
            </a:r>
            <a:r>
              <a:rPr sz="2100" spc="55" dirty="0">
                <a:solidFill>
                  <a:srgbClr val="F0F0F1"/>
                </a:solidFill>
                <a:latin typeface="Times New Roman" panose="02020603050405020304" pitchFamily="18" charset="0"/>
                <a:cs typeface="Times New Roman" panose="02020603050405020304" pitchFamily="18" charset="0"/>
              </a:rPr>
              <a:t>food</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than</a:t>
            </a:r>
            <a:r>
              <a:rPr sz="2100" spc="-8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person</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with</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low</a:t>
            </a:r>
            <a:r>
              <a:rPr sz="2100" spc="-75"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ratings</a:t>
            </a:r>
            <a:endParaRPr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46812" y="2748259"/>
            <a:ext cx="11391899" cy="51244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30" dirty="0">
                <a:latin typeface="Trebuchet MS"/>
                <a:cs typeface="Trebuchet MS"/>
              </a:rPr>
              <a:t>Exploratory</a:t>
            </a:r>
            <a:r>
              <a:rPr spc="-114" dirty="0">
                <a:latin typeface="Trebuchet MS"/>
                <a:cs typeface="Trebuchet MS"/>
              </a:rPr>
              <a:t> </a:t>
            </a:r>
            <a:r>
              <a:rPr spc="445" dirty="0">
                <a:latin typeface="Trebuchet MS"/>
                <a:cs typeface="Trebuchet MS"/>
              </a:rPr>
              <a:t>Data</a:t>
            </a:r>
            <a:r>
              <a:rPr spc="-114" dirty="0">
                <a:latin typeface="Trebuchet MS"/>
                <a:cs typeface="Trebuchet MS"/>
              </a:rPr>
              <a:t> </a:t>
            </a:r>
            <a:r>
              <a:rPr spc="330" dirty="0">
                <a:latin typeface="Trebuchet MS"/>
                <a:cs typeface="Trebuchet MS"/>
              </a:rPr>
              <a:t>Analysis</a:t>
            </a:r>
          </a:p>
        </p:txBody>
      </p:sp>
      <p:sp>
        <p:nvSpPr>
          <p:cNvPr id="4" name="object 4"/>
          <p:cNvSpPr txBox="1"/>
          <p:nvPr/>
        </p:nvSpPr>
        <p:spPr>
          <a:xfrm>
            <a:off x="1016000" y="2019482"/>
            <a:ext cx="3836670" cy="513080"/>
          </a:xfrm>
          <a:prstGeom prst="rect">
            <a:avLst/>
          </a:prstGeom>
        </p:spPr>
        <p:txBody>
          <a:bodyPr vert="horz" wrap="square" lIns="0" tIns="12700" rIns="0" bIns="0" rtlCol="0">
            <a:spAutoFit/>
          </a:bodyPr>
          <a:lstStyle/>
          <a:p>
            <a:pPr marL="12700">
              <a:lnSpc>
                <a:spcPct val="100000"/>
              </a:lnSpc>
              <a:spcBef>
                <a:spcPts val="100"/>
              </a:spcBef>
            </a:pPr>
            <a:r>
              <a:rPr sz="3200" b="1" spc="195" dirty="0">
                <a:solidFill>
                  <a:srgbClr val="F1BE57"/>
                </a:solidFill>
                <a:latin typeface="Trebuchet MS"/>
                <a:cs typeface="Trebuchet MS"/>
              </a:rPr>
              <a:t>Bivariate</a:t>
            </a:r>
            <a:r>
              <a:rPr sz="3200" b="1" spc="-75" dirty="0">
                <a:solidFill>
                  <a:srgbClr val="F1BE57"/>
                </a:solidFill>
                <a:latin typeface="Trebuchet MS"/>
                <a:cs typeface="Trebuchet MS"/>
              </a:rPr>
              <a:t> </a:t>
            </a:r>
            <a:r>
              <a:rPr sz="3200" b="1" spc="215" dirty="0">
                <a:solidFill>
                  <a:srgbClr val="F1BE57"/>
                </a:solidFill>
                <a:latin typeface="Trebuchet MS"/>
                <a:cs typeface="Trebuchet MS"/>
              </a:rPr>
              <a:t>Analysis</a:t>
            </a:r>
            <a:endParaRPr sz="3200">
              <a:latin typeface="Trebuchet MS"/>
              <a:cs typeface="Trebuchet MS"/>
            </a:endParaRPr>
          </a:p>
        </p:txBody>
      </p:sp>
      <p:sp>
        <p:nvSpPr>
          <p:cNvPr id="5" name="object 5"/>
          <p:cNvSpPr txBox="1"/>
          <p:nvPr/>
        </p:nvSpPr>
        <p:spPr>
          <a:xfrm>
            <a:off x="1016000" y="8120939"/>
            <a:ext cx="16252190" cy="768350"/>
          </a:xfrm>
          <a:prstGeom prst="rect">
            <a:avLst/>
          </a:prstGeom>
        </p:spPr>
        <p:txBody>
          <a:bodyPr vert="horz" wrap="square" lIns="0" tIns="12700" rIns="0" bIns="0" rtlCol="0">
            <a:spAutoFit/>
          </a:bodyPr>
          <a:lstStyle/>
          <a:p>
            <a:pPr marL="12700" marR="5080">
              <a:lnSpc>
                <a:spcPct val="116100"/>
              </a:lnSpc>
              <a:spcBef>
                <a:spcPts val="100"/>
              </a:spcBef>
            </a:pPr>
            <a:r>
              <a:rPr sz="2100" dirty="0">
                <a:solidFill>
                  <a:srgbClr val="F0F0F1"/>
                </a:solidFill>
                <a:latin typeface="Trebuchet MS"/>
                <a:cs typeface="Trebuchet MS"/>
              </a:rPr>
              <a:t>It</a:t>
            </a:r>
            <a:r>
              <a:rPr sz="2100" spc="110" dirty="0">
                <a:solidFill>
                  <a:srgbClr val="F0F0F1"/>
                </a:solidFill>
                <a:latin typeface="Trebuchet MS"/>
                <a:cs typeface="Trebuchet MS"/>
              </a:rPr>
              <a:t> </a:t>
            </a:r>
            <a:r>
              <a:rPr sz="2100" spc="80" dirty="0">
                <a:solidFill>
                  <a:srgbClr val="F0F0F1"/>
                </a:solidFill>
                <a:latin typeface="Trebuchet MS"/>
                <a:cs typeface="Trebuchet MS"/>
              </a:rPr>
              <a:t>looks</a:t>
            </a:r>
            <a:r>
              <a:rPr sz="2100" spc="114" dirty="0">
                <a:solidFill>
                  <a:srgbClr val="F0F0F1"/>
                </a:solidFill>
                <a:latin typeface="Trebuchet MS"/>
                <a:cs typeface="Trebuchet MS"/>
              </a:rPr>
              <a:t> </a:t>
            </a:r>
            <a:r>
              <a:rPr sz="2100" dirty="0">
                <a:solidFill>
                  <a:srgbClr val="F0F0F1"/>
                </a:solidFill>
                <a:latin typeface="Trebuchet MS"/>
                <a:cs typeface="Trebuchet MS"/>
              </a:rPr>
              <a:t>like</a:t>
            </a:r>
            <a:r>
              <a:rPr sz="2100" spc="110" dirty="0">
                <a:solidFill>
                  <a:srgbClr val="F0F0F1"/>
                </a:solidFill>
                <a:latin typeface="Trebuchet MS"/>
                <a:cs typeface="Trebuchet MS"/>
              </a:rPr>
              <a:t> </a:t>
            </a:r>
            <a:r>
              <a:rPr sz="2100" dirty="0">
                <a:solidFill>
                  <a:srgbClr val="F0F0F1"/>
                </a:solidFill>
                <a:latin typeface="Trebuchet MS"/>
                <a:cs typeface="Trebuchet MS"/>
              </a:rPr>
              <a:t>there</a:t>
            </a:r>
            <a:r>
              <a:rPr sz="2100" spc="114" dirty="0">
                <a:solidFill>
                  <a:srgbClr val="F0F0F1"/>
                </a:solidFill>
                <a:latin typeface="Trebuchet MS"/>
                <a:cs typeface="Trebuchet MS"/>
              </a:rPr>
              <a:t> </a:t>
            </a:r>
            <a:r>
              <a:rPr sz="2100" spc="80" dirty="0">
                <a:solidFill>
                  <a:srgbClr val="F0F0F1"/>
                </a:solidFill>
                <a:latin typeface="Trebuchet MS"/>
                <a:cs typeface="Trebuchet MS"/>
              </a:rPr>
              <a:t>is</a:t>
            </a:r>
            <a:r>
              <a:rPr sz="2100" spc="110" dirty="0">
                <a:solidFill>
                  <a:srgbClr val="F0F0F1"/>
                </a:solidFill>
                <a:latin typeface="Trebuchet MS"/>
                <a:cs typeface="Trebuchet MS"/>
              </a:rPr>
              <a:t> </a:t>
            </a:r>
            <a:r>
              <a:rPr sz="2100" dirty="0">
                <a:solidFill>
                  <a:srgbClr val="F0F0F1"/>
                </a:solidFill>
                <a:latin typeface="Trebuchet MS"/>
                <a:cs typeface="Trebuchet MS"/>
              </a:rPr>
              <a:t>not</a:t>
            </a:r>
            <a:r>
              <a:rPr sz="2100" spc="114" dirty="0">
                <a:solidFill>
                  <a:srgbClr val="F0F0F1"/>
                </a:solidFill>
                <a:latin typeface="Trebuchet MS"/>
                <a:cs typeface="Trebuchet MS"/>
              </a:rPr>
              <a:t> </a:t>
            </a:r>
            <a:r>
              <a:rPr sz="2100" spc="60" dirty="0">
                <a:solidFill>
                  <a:srgbClr val="F0F0F1"/>
                </a:solidFill>
                <a:latin typeface="Trebuchet MS"/>
                <a:cs typeface="Trebuchet MS"/>
              </a:rPr>
              <a:t>much</a:t>
            </a:r>
            <a:r>
              <a:rPr sz="2100" spc="110" dirty="0">
                <a:solidFill>
                  <a:srgbClr val="F0F0F1"/>
                </a:solidFill>
                <a:latin typeface="Trebuchet MS"/>
                <a:cs typeface="Trebuchet MS"/>
              </a:rPr>
              <a:t> </a:t>
            </a:r>
            <a:r>
              <a:rPr sz="2100" dirty="0">
                <a:solidFill>
                  <a:srgbClr val="F0F0F1"/>
                </a:solidFill>
                <a:latin typeface="Trebuchet MS"/>
                <a:cs typeface="Trebuchet MS"/>
              </a:rPr>
              <a:t>difference</a:t>
            </a:r>
            <a:r>
              <a:rPr sz="2100" spc="114" dirty="0">
                <a:solidFill>
                  <a:srgbClr val="F0F0F1"/>
                </a:solidFill>
                <a:latin typeface="Trebuchet MS"/>
                <a:cs typeface="Trebuchet MS"/>
              </a:rPr>
              <a:t> </a:t>
            </a:r>
            <a:r>
              <a:rPr sz="2100" dirty="0">
                <a:solidFill>
                  <a:srgbClr val="F0F0F1"/>
                </a:solidFill>
                <a:latin typeface="Trebuchet MS"/>
                <a:cs typeface="Trebuchet MS"/>
              </a:rPr>
              <a:t>between</a:t>
            </a:r>
            <a:r>
              <a:rPr sz="2100" spc="110" dirty="0">
                <a:solidFill>
                  <a:srgbClr val="F0F0F1"/>
                </a:solidFill>
                <a:latin typeface="Trebuchet MS"/>
                <a:cs typeface="Trebuchet MS"/>
              </a:rPr>
              <a:t> </a:t>
            </a:r>
            <a:r>
              <a:rPr sz="2100" dirty="0">
                <a:solidFill>
                  <a:srgbClr val="F0F0F1"/>
                </a:solidFill>
                <a:latin typeface="Trebuchet MS"/>
                <a:cs typeface="Trebuchet MS"/>
              </a:rPr>
              <a:t>the</a:t>
            </a:r>
            <a:r>
              <a:rPr sz="2100" spc="114" dirty="0">
                <a:solidFill>
                  <a:srgbClr val="F0F0F1"/>
                </a:solidFill>
                <a:latin typeface="Trebuchet MS"/>
                <a:cs typeface="Trebuchet MS"/>
              </a:rPr>
              <a:t> </a:t>
            </a:r>
            <a:r>
              <a:rPr sz="2100" dirty="0">
                <a:solidFill>
                  <a:srgbClr val="F0F0F1"/>
                </a:solidFill>
                <a:latin typeface="Trebuchet MS"/>
                <a:cs typeface="Trebuchet MS"/>
              </a:rPr>
              <a:t>time</a:t>
            </a:r>
            <a:r>
              <a:rPr sz="2100" spc="110" dirty="0">
                <a:solidFill>
                  <a:srgbClr val="F0F0F1"/>
                </a:solidFill>
                <a:latin typeface="Trebuchet MS"/>
                <a:cs typeface="Trebuchet MS"/>
              </a:rPr>
              <a:t> </a:t>
            </a:r>
            <a:r>
              <a:rPr sz="2100" spc="50" dirty="0">
                <a:solidFill>
                  <a:srgbClr val="F0F0F1"/>
                </a:solidFill>
                <a:latin typeface="Trebuchet MS"/>
                <a:cs typeface="Trebuchet MS"/>
              </a:rPr>
              <a:t>taken</a:t>
            </a:r>
            <a:r>
              <a:rPr sz="2100" spc="114" dirty="0">
                <a:solidFill>
                  <a:srgbClr val="F0F0F1"/>
                </a:solidFill>
                <a:latin typeface="Trebuchet MS"/>
                <a:cs typeface="Trebuchet MS"/>
              </a:rPr>
              <a:t> </a:t>
            </a:r>
            <a:r>
              <a:rPr sz="2100" spc="55" dirty="0">
                <a:solidFill>
                  <a:srgbClr val="F0F0F1"/>
                </a:solidFill>
                <a:latin typeface="Trebuchet MS"/>
                <a:cs typeface="Trebuchet MS"/>
              </a:rPr>
              <a:t>depending</a:t>
            </a:r>
            <a:r>
              <a:rPr sz="2100" spc="114" dirty="0">
                <a:solidFill>
                  <a:srgbClr val="F0F0F1"/>
                </a:solidFill>
                <a:latin typeface="Trebuchet MS"/>
                <a:cs typeface="Trebuchet MS"/>
              </a:rPr>
              <a:t> </a:t>
            </a:r>
            <a:r>
              <a:rPr sz="2100" dirty="0">
                <a:solidFill>
                  <a:srgbClr val="F0F0F1"/>
                </a:solidFill>
                <a:latin typeface="Trebuchet MS"/>
                <a:cs typeface="Trebuchet MS"/>
              </a:rPr>
              <a:t>on</a:t>
            </a:r>
            <a:r>
              <a:rPr sz="2100" spc="110" dirty="0">
                <a:solidFill>
                  <a:srgbClr val="F0F0F1"/>
                </a:solidFill>
                <a:latin typeface="Trebuchet MS"/>
                <a:cs typeface="Trebuchet MS"/>
              </a:rPr>
              <a:t> </a:t>
            </a:r>
            <a:r>
              <a:rPr sz="2100" dirty="0">
                <a:solidFill>
                  <a:srgbClr val="F0F0F1"/>
                </a:solidFill>
                <a:latin typeface="Trebuchet MS"/>
                <a:cs typeface="Trebuchet MS"/>
              </a:rPr>
              <a:t>the</a:t>
            </a:r>
            <a:r>
              <a:rPr sz="2100" spc="114" dirty="0">
                <a:solidFill>
                  <a:srgbClr val="F0F0F1"/>
                </a:solidFill>
                <a:latin typeface="Trebuchet MS"/>
                <a:cs typeface="Trebuchet MS"/>
              </a:rPr>
              <a:t> </a:t>
            </a:r>
            <a:r>
              <a:rPr sz="2100" dirty="0">
                <a:solidFill>
                  <a:srgbClr val="F0F0F1"/>
                </a:solidFill>
                <a:latin typeface="Trebuchet MS"/>
                <a:cs typeface="Trebuchet MS"/>
              </a:rPr>
              <a:t>vehicle</a:t>
            </a:r>
            <a:r>
              <a:rPr sz="2100" spc="110" dirty="0">
                <a:solidFill>
                  <a:srgbClr val="F0F0F1"/>
                </a:solidFill>
                <a:latin typeface="Trebuchet MS"/>
                <a:cs typeface="Trebuchet MS"/>
              </a:rPr>
              <a:t> </a:t>
            </a:r>
            <a:r>
              <a:rPr sz="2100" dirty="0">
                <a:solidFill>
                  <a:srgbClr val="F0F0F1"/>
                </a:solidFill>
                <a:latin typeface="Trebuchet MS"/>
                <a:cs typeface="Trebuchet MS"/>
              </a:rPr>
              <a:t>they</a:t>
            </a:r>
            <a:r>
              <a:rPr sz="2100" spc="114" dirty="0">
                <a:solidFill>
                  <a:srgbClr val="F0F0F1"/>
                </a:solidFill>
                <a:latin typeface="Trebuchet MS"/>
                <a:cs typeface="Trebuchet MS"/>
              </a:rPr>
              <a:t> </a:t>
            </a:r>
            <a:r>
              <a:rPr sz="2100" dirty="0">
                <a:solidFill>
                  <a:srgbClr val="F0F0F1"/>
                </a:solidFill>
                <a:latin typeface="Trebuchet MS"/>
                <a:cs typeface="Trebuchet MS"/>
              </a:rPr>
              <a:t>are</a:t>
            </a:r>
            <a:r>
              <a:rPr sz="2100" spc="110" dirty="0">
                <a:solidFill>
                  <a:srgbClr val="F0F0F1"/>
                </a:solidFill>
                <a:latin typeface="Trebuchet MS"/>
                <a:cs typeface="Trebuchet MS"/>
              </a:rPr>
              <a:t> </a:t>
            </a:r>
            <a:r>
              <a:rPr sz="2100" dirty="0">
                <a:solidFill>
                  <a:srgbClr val="F0F0F1"/>
                </a:solidFill>
                <a:latin typeface="Trebuchet MS"/>
                <a:cs typeface="Trebuchet MS"/>
              </a:rPr>
              <a:t>driving</a:t>
            </a:r>
            <a:r>
              <a:rPr sz="2100" spc="114" dirty="0">
                <a:solidFill>
                  <a:srgbClr val="F0F0F1"/>
                </a:solidFill>
                <a:latin typeface="Trebuchet MS"/>
                <a:cs typeface="Trebuchet MS"/>
              </a:rPr>
              <a:t> </a:t>
            </a:r>
            <a:r>
              <a:rPr sz="2100" spc="65" dirty="0">
                <a:solidFill>
                  <a:srgbClr val="F0F0F1"/>
                </a:solidFill>
                <a:latin typeface="Trebuchet MS"/>
                <a:cs typeface="Trebuchet MS"/>
              </a:rPr>
              <a:t>and</a:t>
            </a:r>
            <a:r>
              <a:rPr sz="2100" spc="110" dirty="0">
                <a:solidFill>
                  <a:srgbClr val="F0F0F1"/>
                </a:solidFill>
                <a:latin typeface="Trebuchet MS"/>
                <a:cs typeface="Trebuchet MS"/>
              </a:rPr>
              <a:t> </a:t>
            </a:r>
            <a:r>
              <a:rPr sz="2100" dirty="0">
                <a:solidFill>
                  <a:srgbClr val="F0F0F1"/>
                </a:solidFill>
                <a:latin typeface="Trebuchet MS"/>
                <a:cs typeface="Trebuchet MS"/>
              </a:rPr>
              <a:t>the</a:t>
            </a:r>
            <a:r>
              <a:rPr sz="2100" spc="114" dirty="0">
                <a:solidFill>
                  <a:srgbClr val="F0F0F1"/>
                </a:solidFill>
                <a:latin typeface="Trebuchet MS"/>
                <a:cs typeface="Trebuchet MS"/>
              </a:rPr>
              <a:t> </a:t>
            </a:r>
            <a:r>
              <a:rPr sz="2100" dirty="0">
                <a:solidFill>
                  <a:srgbClr val="F0F0F1"/>
                </a:solidFill>
                <a:latin typeface="Trebuchet MS"/>
                <a:cs typeface="Trebuchet MS"/>
              </a:rPr>
              <a:t>type</a:t>
            </a:r>
            <a:r>
              <a:rPr sz="2100" spc="110" dirty="0">
                <a:solidFill>
                  <a:srgbClr val="F0F0F1"/>
                </a:solidFill>
                <a:latin typeface="Trebuchet MS"/>
                <a:cs typeface="Trebuchet MS"/>
              </a:rPr>
              <a:t> </a:t>
            </a:r>
            <a:r>
              <a:rPr sz="2100" spc="55" dirty="0">
                <a:solidFill>
                  <a:srgbClr val="F0F0F1"/>
                </a:solidFill>
                <a:latin typeface="Trebuchet MS"/>
                <a:cs typeface="Trebuchet MS"/>
              </a:rPr>
              <a:t>of</a:t>
            </a:r>
            <a:r>
              <a:rPr sz="2100" spc="114" dirty="0">
                <a:solidFill>
                  <a:srgbClr val="F0F0F1"/>
                </a:solidFill>
                <a:latin typeface="Trebuchet MS"/>
                <a:cs typeface="Trebuchet MS"/>
              </a:rPr>
              <a:t> </a:t>
            </a:r>
            <a:r>
              <a:rPr sz="2100" spc="35" dirty="0">
                <a:solidFill>
                  <a:srgbClr val="F0F0F1"/>
                </a:solidFill>
                <a:latin typeface="Trebuchet MS"/>
                <a:cs typeface="Trebuchet MS"/>
              </a:rPr>
              <a:t>food </a:t>
            </a:r>
            <a:r>
              <a:rPr sz="2100" dirty="0">
                <a:solidFill>
                  <a:srgbClr val="F0F0F1"/>
                </a:solidFill>
                <a:latin typeface="Trebuchet MS"/>
                <a:cs typeface="Trebuchet MS"/>
              </a:rPr>
              <a:t>they</a:t>
            </a:r>
            <a:r>
              <a:rPr sz="2100" spc="-40" dirty="0">
                <a:solidFill>
                  <a:srgbClr val="F0F0F1"/>
                </a:solidFill>
                <a:latin typeface="Trebuchet MS"/>
                <a:cs typeface="Trebuchet MS"/>
              </a:rPr>
              <a:t> </a:t>
            </a:r>
            <a:r>
              <a:rPr sz="2100" dirty="0">
                <a:solidFill>
                  <a:srgbClr val="F0F0F1"/>
                </a:solidFill>
                <a:latin typeface="Trebuchet MS"/>
                <a:cs typeface="Trebuchet MS"/>
              </a:rPr>
              <a:t>are</a:t>
            </a:r>
            <a:r>
              <a:rPr sz="2100" spc="-35" dirty="0">
                <a:solidFill>
                  <a:srgbClr val="F0F0F1"/>
                </a:solidFill>
                <a:latin typeface="Trebuchet MS"/>
                <a:cs typeface="Trebuchet MS"/>
              </a:rPr>
              <a:t> </a:t>
            </a:r>
            <a:r>
              <a:rPr sz="2100" spc="-10" dirty="0">
                <a:solidFill>
                  <a:srgbClr val="F0F0F1"/>
                </a:solidFill>
                <a:latin typeface="Trebuchet MS"/>
                <a:cs typeface="Trebuchet MS"/>
              </a:rPr>
              <a:t>delivering</a:t>
            </a:r>
            <a:endParaRPr sz="2100">
              <a:latin typeface="Trebuchet MS"/>
              <a:cs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57600" y="571500"/>
            <a:ext cx="10033000" cy="751488"/>
          </a:xfrm>
          <a:prstGeom prst="rect">
            <a:avLst/>
          </a:prstGeom>
        </p:spPr>
        <p:txBody>
          <a:bodyPr vert="horz" wrap="square" lIns="0" tIns="12700" rIns="0" bIns="0" rtlCol="0">
            <a:spAutoFit/>
          </a:bodyPr>
          <a:lstStyle/>
          <a:p>
            <a:pPr marL="12700">
              <a:lnSpc>
                <a:spcPct val="100000"/>
              </a:lnSpc>
              <a:spcBef>
                <a:spcPts val="100"/>
              </a:spcBef>
            </a:pPr>
            <a:r>
              <a:rPr lang="en-IN" spc="445" dirty="0">
                <a:latin typeface="Trebuchet MS"/>
                <a:cs typeface="Trebuchet MS"/>
              </a:rPr>
              <a:t>Data Pipeline Architecture</a:t>
            </a:r>
            <a:endParaRPr spc="325" dirty="0">
              <a:latin typeface="Trebuchet MS"/>
              <a:cs typeface="Trebuchet MS"/>
            </a:endParaRPr>
          </a:p>
        </p:txBody>
      </p:sp>
      <p:pic>
        <p:nvPicPr>
          <p:cNvPr id="18" name="Picture 17">
            <a:extLst>
              <a:ext uri="{FF2B5EF4-FFF2-40B4-BE49-F238E27FC236}">
                <a16:creationId xmlns:a16="http://schemas.microsoft.com/office/drawing/2014/main" id="{9A638873-6313-BB6C-5C3D-9BA3F27CF6C5}"/>
              </a:ext>
            </a:extLst>
          </p:cNvPr>
          <p:cNvPicPr>
            <a:picLocks noChangeAspect="1"/>
          </p:cNvPicPr>
          <p:nvPr/>
        </p:nvPicPr>
        <p:blipFill>
          <a:blip r:embed="rId2"/>
          <a:stretch>
            <a:fillRect/>
          </a:stretch>
        </p:blipFill>
        <p:spPr>
          <a:xfrm>
            <a:off x="11506200" y="2933700"/>
            <a:ext cx="4933950" cy="363855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2" name="TextBox 1">
            <a:extLst>
              <a:ext uri="{FF2B5EF4-FFF2-40B4-BE49-F238E27FC236}">
                <a16:creationId xmlns:a16="http://schemas.microsoft.com/office/drawing/2014/main" id="{BAD56897-0EDE-B469-40ED-710CA460AFF0}"/>
              </a:ext>
            </a:extLst>
          </p:cNvPr>
          <p:cNvSpPr txBox="1"/>
          <p:nvPr/>
        </p:nvSpPr>
        <p:spPr>
          <a:xfrm>
            <a:off x="228600" y="1714500"/>
            <a:ext cx="15011400" cy="7478970"/>
          </a:xfrm>
          <a:prstGeom prst="rect">
            <a:avLst/>
          </a:prstGeom>
          <a:noFill/>
        </p:spPr>
        <p:txBody>
          <a:bodyPr wrap="square" rtlCol="0">
            <a:spAutoFit/>
          </a:bodyPr>
          <a:lstStyle/>
          <a:p>
            <a:pPr marL="6477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1. AWS Instance Creation:</a:t>
            </a:r>
            <a:endParaRPr lang="en-IN" sz="2000" b="1" dirty="0">
              <a:solidFill>
                <a:schemeClr val="bg1"/>
              </a:solidFill>
              <a:effectLst/>
              <a:latin typeface="Calibri" panose="020F0502020204030204" pitchFamily="34" charset="0"/>
              <a:ea typeface="Calibri" panose="020F0502020204030204" pitchFamily="34" charset="0"/>
            </a:endParaRPr>
          </a:p>
          <a:p>
            <a:pPr marL="647700" indent="-228600">
              <a:tabLst>
                <a:tab pos="419100" algn="l"/>
              </a:tabLst>
            </a:pPr>
            <a:r>
              <a:rPr lang="en-US" sz="2000" b="0"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Provision an Amazon EC2 instance to serve as the infrastructure for our data pipeline.</a:t>
            </a:r>
            <a:endParaRPr lang="en-IN" sz="2000" b="1" dirty="0">
              <a:solidFill>
                <a:schemeClr val="bg1"/>
              </a:solidFill>
              <a:effectLst/>
              <a:latin typeface="Calibri" panose="020F0502020204030204" pitchFamily="34" charset="0"/>
              <a:ea typeface="Calibri" panose="020F0502020204030204" pitchFamily="34" charset="0"/>
            </a:endParaRPr>
          </a:p>
          <a:p>
            <a:pPr marL="419100" indent="-228600">
              <a:tabLst>
                <a:tab pos="419100" algn="l"/>
              </a:tabLst>
            </a:pPr>
            <a:r>
              <a:rPr lang="en-US" sz="2000" b="0"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6477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2. Zookeeper and Kafka Setup:</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Install and configure Apache Zookeeper for distributed coordination.</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Install and configure Apache Kafka for real-time data streaming.</a:t>
            </a:r>
            <a:endParaRPr lang="en-IN" sz="2000" b="1" dirty="0">
              <a:solidFill>
                <a:schemeClr val="bg1"/>
              </a:solidFill>
              <a:effectLst/>
              <a:latin typeface="Calibri" panose="020F0502020204030204" pitchFamily="34" charset="0"/>
              <a:ea typeface="Calibri" panose="020F0502020204030204" pitchFamily="34" charset="0"/>
            </a:endParaRPr>
          </a:p>
          <a:p>
            <a:pPr marL="647700" indent="-228600">
              <a:tabLst>
                <a:tab pos="419100" algn="l"/>
              </a:tabLst>
            </a:pPr>
            <a:r>
              <a:rPr lang="en-US" sz="2000" b="0"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3. S3 Bucket Creation:</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Create an Amazon S3 bucket to store and manage data.</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4.Python Data Loading:</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Develop a Python script to load data into the S3 bucket.</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Utilize the Boto3 library to interact with AWS services programmatically.</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5.Athena Data Querying:</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Set up an Amazon Athena database to query data stored in the S3 bucket using SQL-like queries.</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Define tables and partitions to optimize query performance.</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6.Power BI Connection through ODBC:</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Install and configure the Athena ODBC driver on the EC2 instance.</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Set up an ODBC data source to connect Power BI to Amazon Athena.</a:t>
            </a:r>
            <a:endParaRPr lang="en-IN" sz="2000" b="1"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0201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05092" y="2524687"/>
            <a:ext cx="3477260" cy="3352800"/>
          </a:xfrm>
          <a:custGeom>
            <a:avLst/>
            <a:gdLst/>
            <a:ahLst/>
            <a:cxnLst/>
            <a:rect l="l" t="t" r="r" b="b"/>
            <a:pathLst>
              <a:path w="3477259" h="3352800">
                <a:moveTo>
                  <a:pt x="2470179" y="12699"/>
                </a:moveTo>
                <a:lnTo>
                  <a:pt x="2291589" y="12699"/>
                </a:lnTo>
                <a:lnTo>
                  <a:pt x="2298006" y="0"/>
                </a:lnTo>
                <a:lnTo>
                  <a:pt x="2463773" y="0"/>
                </a:lnTo>
                <a:lnTo>
                  <a:pt x="2470179" y="12699"/>
                </a:lnTo>
                <a:close/>
              </a:path>
              <a:path w="3477259" h="3352800">
                <a:moveTo>
                  <a:pt x="2570190" y="165099"/>
                </a:moveTo>
                <a:lnTo>
                  <a:pt x="2191595" y="165099"/>
                </a:lnTo>
                <a:lnTo>
                  <a:pt x="2225318" y="152399"/>
                </a:lnTo>
                <a:lnTo>
                  <a:pt x="2252626" y="126999"/>
                </a:lnTo>
                <a:lnTo>
                  <a:pt x="2272241" y="88899"/>
                </a:lnTo>
                <a:lnTo>
                  <a:pt x="2282882" y="50799"/>
                </a:lnTo>
                <a:lnTo>
                  <a:pt x="2288217" y="12699"/>
                </a:lnTo>
                <a:lnTo>
                  <a:pt x="2473529" y="12699"/>
                </a:lnTo>
                <a:lnTo>
                  <a:pt x="2478903" y="50799"/>
                </a:lnTo>
                <a:lnTo>
                  <a:pt x="2489543" y="88899"/>
                </a:lnTo>
                <a:lnTo>
                  <a:pt x="2509158" y="126999"/>
                </a:lnTo>
                <a:lnTo>
                  <a:pt x="2536467" y="152399"/>
                </a:lnTo>
                <a:lnTo>
                  <a:pt x="2570190" y="165099"/>
                </a:lnTo>
                <a:close/>
              </a:path>
              <a:path w="3477259" h="3352800">
                <a:moveTo>
                  <a:pt x="2920688" y="253999"/>
                </a:moveTo>
                <a:lnTo>
                  <a:pt x="1841093" y="253999"/>
                </a:lnTo>
                <a:lnTo>
                  <a:pt x="1847028" y="241299"/>
                </a:lnTo>
                <a:lnTo>
                  <a:pt x="1937390" y="152399"/>
                </a:lnTo>
                <a:lnTo>
                  <a:pt x="1945970" y="139699"/>
                </a:lnTo>
                <a:lnTo>
                  <a:pt x="1965899" y="139699"/>
                </a:lnTo>
                <a:lnTo>
                  <a:pt x="1975275" y="152399"/>
                </a:lnTo>
                <a:lnTo>
                  <a:pt x="2004534" y="165099"/>
                </a:lnTo>
                <a:lnTo>
                  <a:pt x="2038056" y="190499"/>
                </a:lnTo>
                <a:lnTo>
                  <a:pt x="2074629" y="203199"/>
                </a:lnTo>
                <a:lnTo>
                  <a:pt x="2876030" y="203199"/>
                </a:lnTo>
                <a:lnTo>
                  <a:pt x="2914756" y="241299"/>
                </a:lnTo>
                <a:lnTo>
                  <a:pt x="2920688" y="253999"/>
                </a:lnTo>
                <a:close/>
              </a:path>
              <a:path w="3477259" h="3352800">
                <a:moveTo>
                  <a:pt x="2876030" y="203199"/>
                </a:moveTo>
                <a:lnTo>
                  <a:pt x="2687138" y="203199"/>
                </a:lnTo>
                <a:lnTo>
                  <a:pt x="2723701" y="190499"/>
                </a:lnTo>
                <a:lnTo>
                  <a:pt x="2757224" y="165099"/>
                </a:lnTo>
                <a:lnTo>
                  <a:pt x="2786509" y="152399"/>
                </a:lnTo>
                <a:lnTo>
                  <a:pt x="2795880" y="139699"/>
                </a:lnTo>
                <a:lnTo>
                  <a:pt x="2815798" y="139699"/>
                </a:lnTo>
                <a:lnTo>
                  <a:pt x="2824395" y="152399"/>
                </a:lnTo>
                <a:lnTo>
                  <a:pt x="2876030" y="203199"/>
                </a:lnTo>
                <a:close/>
              </a:path>
              <a:path w="3477259" h="3352800">
                <a:moveTo>
                  <a:pt x="2591822" y="177799"/>
                </a:moveTo>
                <a:lnTo>
                  <a:pt x="2169952" y="177799"/>
                </a:lnTo>
                <a:lnTo>
                  <a:pt x="2180717" y="165099"/>
                </a:lnTo>
                <a:lnTo>
                  <a:pt x="2581057" y="165099"/>
                </a:lnTo>
                <a:lnTo>
                  <a:pt x="2591822" y="177799"/>
                </a:lnTo>
                <a:close/>
              </a:path>
              <a:path w="3477259" h="3352800">
                <a:moveTo>
                  <a:pt x="2613011" y="190499"/>
                </a:moveTo>
                <a:lnTo>
                  <a:pt x="2148773" y="190499"/>
                </a:lnTo>
                <a:lnTo>
                  <a:pt x="2159304" y="177799"/>
                </a:lnTo>
                <a:lnTo>
                  <a:pt x="2602477" y="177799"/>
                </a:lnTo>
                <a:lnTo>
                  <a:pt x="2613011" y="190499"/>
                </a:lnTo>
                <a:close/>
              </a:path>
              <a:path w="3477259" h="3352800">
                <a:moveTo>
                  <a:pt x="2687138" y="203199"/>
                </a:moveTo>
                <a:lnTo>
                  <a:pt x="2074629" y="203199"/>
                </a:lnTo>
                <a:lnTo>
                  <a:pt x="2112214" y="190499"/>
                </a:lnTo>
                <a:lnTo>
                  <a:pt x="2649564" y="190499"/>
                </a:lnTo>
                <a:lnTo>
                  <a:pt x="2687138" y="203199"/>
                </a:lnTo>
                <a:close/>
              </a:path>
              <a:path w="3477259" h="3352800">
                <a:moveTo>
                  <a:pt x="2886160" y="469899"/>
                </a:moveTo>
                <a:lnTo>
                  <a:pt x="1875608" y="469899"/>
                </a:lnTo>
                <a:lnTo>
                  <a:pt x="1880363" y="457199"/>
                </a:lnTo>
                <a:lnTo>
                  <a:pt x="1891707" y="419099"/>
                </a:lnTo>
                <a:lnTo>
                  <a:pt x="1892976" y="380999"/>
                </a:lnTo>
                <a:lnTo>
                  <a:pt x="1884334" y="342899"/>
                </a:lnTo>
                <a:lnTo>
                  <a:pt x="1865952" y="304799"/>
                </a:lnTo>
                <a:lnTo>
                  <a:pt x="1844226" y="279399"/>
                </a:lnTo>
                <a:lnTo>
                  <a:pt x="1839611" y="266699"/>
                </a:lnTo>
                <a:lnTo>
                  <a:pt x="1838594" y="253999"/>
                </a:lnTo>
                <a:lnTo>
                  <a:pt x="2923181" y="253999"/>
                </a:lnTo>
                <a:lnTo>
                  <a:pt x="2922163" y="266699"/>
                </a:lnTo>
                <a:lnTo>
                  <a:pt x="2917558" y="279399"/>
                </a:lnTo>
                <a:lnTo>
                  <a:pt x="2895833" y="304799"/>
                </a:lnTo>
                <a:lnTo>
                  <a:pt x="2877449" y="342899"/>
                </a:lnTo>
                <a:lnTo>
                  <a:pt x="2868804" y="380999"/>
                </a:lnTo>
                <a:lnTo>
                  <a:pt x="2870061" y="419099"/>
                </a:lnTo>
                <a:lnTo>
                  <a:pt x="2881383" y="457199"/>
                </a:lnTo>
                <a:lnTo>
                  <a:pt x="2886160" y="469899"/>
                </a:lnTo>
                <a:close/>
              </a:path>
              <a:path w="3477259" h="3352800">
                <a:moveTo>
                  <a:pt x="2890711" y="901699"/>
                </a:moveTo>
                <a:lnTo>
                  <a:pt x="1871063" y="901699"/>
                </a:lnTo>
                <a:lnTo>
                  <a:pt x="1866734" y="888999"/>
                </a:lnTo>
                <a:lnTo>
                  <a:pt x="1862622" y="876299"/>
                </a:lnTo>
                <a:lnTo>
                  <a:pt x="1844833" y="838199"/>
                </a:lnTo>
                <a:lnTo>
                  <a:pt x="1819177" y="812799"/>
                </a:lnTo>
                <a:lnTo>
                  <a:pt x="1787244" y="800099"/>
                </a:lnTo>
                <a:lnTo>
                  <a:pt x="1714591" y="774699"/>
                </a:lnTo>
                <a:lnTo>
                  <a:pt x="1696850" y="774699"/>
                </a:lnTo>
                <a:lnTo>
                  <a:pt x="1691664" y="761999"/>
                </a:lnTo>
                <a:lnTo>
                  <a:pt x="1689793" y="749299"/>
                </a:lnTo>
                <a:lnTo>
                  <a:pt x="1689793" y="622299"/>
                </a:lnTo>
                <a:lnTo>
                  <a:pt x="1691664" y="609599"/>
                </a:lnTo>
                <a:lnTo>
                  <a:pt x="1696850" y="596899"/>
                </a:lnTo>
                <a:lnTo>
                  <a:pt x="1714591" y="596899"/>
                </a:lnTo>
                <a:lnTo>
                  <a:pt x="1787244" y="571499"/>
                </a:lnTo>
                <a:lnTo>
                  <a:pt x="1819177" y="558799"/>
                </a:lnTo>
                <a:lnTo>
                  <a:pt x="1844833" y="533399"/>
                </a:lnTo>
                <a:lnTo>
                  <a:pt x="1862622" y="495299"/>
                </a:lnTo>
                <a:lnTo>
                  <a:pt x="1866734" y="482599"/>
                </a:lnTo>
                <a:lnTo>
                  <a:pt x="1871063" y="469899"/>
                </a:lnTo>
                <a:lnTo>
                  <a:pt x="2890711" y="469899"/>
                </a:lnTo>
                <a:lnTo>
                  <a:pt x="2895034" y="482599"/>
                </a:lnTo>
                <a:lnTo>
                  <a:pt x="2899124" y="495299"/>
                </a:lnTo>
                <a:lnTo>
                  <a:pt x="2380892" y="495299"/>
                </a:lnTo>
                <a:lnTo>
                  <a:pt x="2331042" y="507999"/>
                </a:lnTo>
                <a:lnTo>
                  <a:pt x="2286246" y="520699"/>
                </a:lnTo>
                <a:lnTo>
                  <a:pt x="2248294" y="558799"/>
                </a:lnTo>
                <a:lnTo>
                  <a:pt x="2218972" y="596899"/>
                </a:lnTo>
                <a:lnTo>
                  <a:pt x="2200067" y="634999"/>
                </a:lnTo>
                <a:lnTo>
                  <a:pt x="2193369" y="685799"/>
                </a:lnTo>
                <a:lnTo>
                  <a:pt x="2200067" y="736599"/>
                </a:lnTo>
                <a:lnTo>
                  <a:pt x="2218972" y="774699"/>
                </a:lnTo>
                <a:lnTo>
                  <a:pt x="2248294" y="812799"/>
                </a:lnTo>
                <a:lnTo>
                  <a:pt x="2286246" y="850899"/>
                </a:lnTo>
                <a:lnTo>
                  <a:pt x="2331042" y="863599"/>
                </a:lnTo>
                <a:lnTo>
                  <a:pt x="2380892" y="876299"/>
                </a:lnTo>
                <a:lnTo>
                  <a:pt x="2899124" y="876299"/>
                </a:lnTo>
                <a:lnTo>
                  <a:pt x="2895034" y="888999"/>
                </a:lnTo>
                <a:lnTo>
                  <a:pt x="2890711" y="901699"/>
                </a:lnTo>
                <a:close/>
              </a:path>
              <a:path w="3477259" h="3352800">
                <a:moveTo>
                  <a:pt x="1218355" y="723899"/>
                </a:moveTo>
                <a:lnTo>
                  <a:pt x="694454" y="723899"/>
                </a:lnTo>
                <a:lnTo>
                  <a:pt x="741110" y="698499"/>
                </a:lnTo>
                <a:lnTo>
                  <a:pt x="778901" y="660399"/>
                </a:lnTo>
                <a:lnTo>
                  <a:pt x="806045" y="622299"/>
                </a:lnTo>
                <a:lnTo>
                  <a:pt x="820760" y="571499"/>
                </a:lnTo>
                <a:lnTo>
                  <a:pt x="828177" y="520699"/>
                </a:lnTo>
                <a:lnTo>
                  <a:pt x="832829" y="507999"/>
                </a:lnTo>
                <a:lnTo>
                  <a:pt x="841698" y="495299"/>
                </a:lnTo>
                <a:lnTo>
                  <a:pt x="853754" y="482599"/>
                </a:lnTo>
                <a:lnTo>
                  <a:pt x="1059050" y="482599"/>
                </a:lnTo>
                <a:lnTo>
                  <a:pt x="1071110" y="495299"/>
                </a:lnTo>
                <a:lnTo>
                  <a:pt x="1079981" y="507999"/>
                </a:lnTo>
                <a:lnTo>
                  <a:pt x="1084632" y="520699"/>
                </a:lnTo>
                <a:lnTo>
                  <a:pt x="1092037" y="571499"/>
                </a:lnTo>
                <a:lnTo>
                  <a:pt x="1106754" y="622299"/>
                </a:lnTo>
                <a:lnTo>
                  <a:pt x="1133902" y="660399"/>
                </a:lnTo>
                <a:lnTo>
                  <a:pt x="1171698" y="698499"/>
                </a:lnTo>
                <a:lnTo>
                  <a:pt x="1218355" y="723899"/>
                </a:lnTo>
                <a:close/>
              </a:path>
              <a:path w="3477259" h="3352800">
                <a:moveTo>
                  <a:pt x="2899124" y="876299"/>
                </a:moveTo>
                <a:lnTo>
                  <a:pt x="2380892" y="876299"/>
                </a:lnTo>
                <a:lnTo>
                  <a:pt x="2430740" y="863599"/>
                </a:lnTo>
                <a:lnTo>
                  <a:pt x="2475528" y="850899"/>
                </a:lnTo>
                <a:lnTo>
                  <a:pt x="2513471" y="812799"/>
                </a:lnTo>
                <a:lnTo>
                  <a:pt x="2542784" y="774699"/>
                </a:lnTo>
                <a:lnTo>
                  <a:pt x="2561681" y="736599"/>
                </a:lnTo>
                <a:lnTo>
                  <a:pt x="2568377" y="685799"/>
                </a:lnTo>
                <a:lnTo>
                  <a:pt x="2561681" y="634999"/>
                </a:lnTo>
                <a:lnTo>
                  <a:pt x="2542784" y="596899"/>
                </a:lnTo>
                <a:lnTo>
                  <a:pt x="2513471" y="558799"/>
                </a:lnTo>
                <a:lnTo>
                  <a:pt x="2475528" y="520699"/>
                </a:lnTo>
                <a:lnTo>
                  <a:pt x="2430740" y="507999"/>
                </a:lnTo>
                <a:lnTo>
                  <a:pt x="2380892" y="495299"/>
                </a:lnTo>
                <a:lnTo>
                  <a:pt x="2899124" y="495299"/>
                </a:lnTo>
                <a:lnTo>
                  <a:pt x="2916935" y="533399"/>
                </a:lnTo>
                <a:lnTo>
                  <a:pt x="2942603" y="558799"/>
                </a:lnTo>
                <a:lnTo>
                  <a:pt x="2974540" y="571499"/>
                </a:lnTo>
                <a:lnTo>
                  <a:pt x="3047193" y="596899"/>
                </a:lnTo>
                <a:lnTo>
                  <a:pt x="3064921" y="596899"/>
                </a:lnTo>
                <a:lnTo>
                  <a:pt x="3070098" y="609599"/>
                </a:lnTo>
                <a:lnTo>
                  <a:pt x="3071966" y="622299"/>
                </a:lnTo>
                <a:lnTo>
                  <a:pt x="3071966" y="749299"/>
                </a:lnTo>
                <a:lnTo>
                  <a:pt x="3070098" y="761999"/>
                </a:lnTo>
                <a:lnTo>
                  <a:pt x="3064921" y="774699"/>
                </a:lnTo>
                <a:lnTo>
                  <a:pt x="3047193" y="774699"/>
                </a:lnTo>
                <a:lnTo>
                  <a:pt x="2974540" y="800099"/>
                </a:lnTo>
                <a:lnTo>
                  <a:pt x="2942603" y="812799"/>
                </a:lnTo>
                <a:lnTo>
                  <a:pt x="2916935" y="838199"/>
                </a:lnTo>
                <a:lnTo>
                  <a:pt x="2899124" y="876299"/>
                </a:lnTo>
                <a:close/>
              </a:path>
              <a:path w="3477259" h="3352800">
                <a:moveTo>
                  <a:pt x="395062" y="2184399"/>
                </a:moveTo>
                <a:lnTo>
                  <a:pt x="342650" y="2184399"/>
                </a:lnTo>
                <a:lnTo>
                  <a:pt x="217592" y="2057399"/>
                </a:lnTo>
                <a:lnTo>
                  <a:pt x="209367" y="2044699"/>
                </a:lnTo>
                <a:lnTo>
                  <a:pt x="205913" y="2031999"/>
                </a:lnTo>
                <a:lnTo>
                  <a:pt x="207327" y="2019299"/>
                </a:lnTo>
                <a:lnTo>
                  <a:pt x="213710" y="2006599"/>
                </a:lnTo>
                <a:lnTo>
                  <a:pt x="243753" y="1955799"/>
                </a:lnTo>
                <a:lnTo>
                  <a:pt x="269208" y="1917699"/>
                </a:lnTo>
                <a:lnTo>
                  <a:pt x="281174" y="1866899"/>
                </a:lnTo>
                <a:lnTo>
                  <a:pt x="279426" y="1816099"/>
                </a:lnTo>
                <a:lnTo>
                  <a:pt x="263743" y="1765299"/>
                </a:lnTo>
                <a:lnTo>
                  <a:pt x="257152" y="1752599"/>
                </a:lnTo>
                <a:lnTo>
                  <a:pt x="250859" y="1727199"/>
                </a:lnTo>
                <a:lnTo>
                  <a:pt x="244870" y="1714499"/>
                </a:lnTo>
                <a:lnTo>
                  <a:pt x="239189" y="1701799"/>
                </a:lnTo>
                <a:lnTo>
                  <a:pt x="214565" y="1650999"/>
                </a:lnTo>
                <a:lnTo>
                  <a:pt x="179053" y="1612899"/>
                </a:lnTo>
                <a:lnTo>
                  <a:pt x="134855" y="1587499"/>
                </a:lnTo>
                <a:lnTo>
                  <a:pt x="34311" y="1562099"/>
                </a:lnTo>
                <a:lnTo>
                  <a:pt x="20630" y="1562099"/>
                </a:lnTo>
                <a:lnTo>
                  <a:pt x="9760" y="1549399"/>
                </a:lnTo>
                <a:lnTo>
                  <a:pt x="2587" y="1536699"/>
                </a:lnTo>
                <a:lnTo>
                  <a:pt x="0" y="1523999"/>
                </a:lnTo>
                <a:lnTo>
                  <a:pt x="0" y="1346199"/>
                </a:lnTo>
                <a:lnTo>
                  <a:pt x="2587" y="1333499"/>
                </a:lnTo>
                <a:lnTo>
                  <a:pt x="9760" y="1320799"/>
                </a:lnTo>
                <a:lnTo>
                  <a:pt x="20630" y="1320799"/>
                </a:lnTo>
                <a:lnTo>
                  <a:pt x="34311" y="1308099"/>
                </a:lnTo>
                <a:lnTo>
                  <a:pt x="84177" y="1308099"/>
                </a:lnTo>
                <a:lnTo>
                  <a:pt x="134855" y="1282699"/>
                </a:lnTo>
                <a:lnTo>
                  <a:pt x="179053" y="1257299"/>
                </a:lnTo>
                <a:lnTo>
                  <a:pt x="214565" y="1219199"/>
                </a:lnTo>
                <a:lnTo>
                  <a:pt x="239189" y="1181099"/>
                </a:lnTo>
                <a:lnTo>
                  <a:pt x="244870" y="1155699"/>
                </a:lnTo>
                <a:lnTo>
                  <a:pt x="250859" y="1142999"/>
                </a:lnTo>
                <a:lnTo>
                  <a:pt x="257152" y="1130299"/>
                </a:lnTo>
                <a:lnTo>
                  <a:pt x="263743" y="1117599"/>
                </a:lnTo>
                <a:lnTo>
                  <a:pt x="279426" y="1066799"/>
                </a:lnTo>
                <a:lnTo>
                  <a:pt x="281174" y="1015999"/>
                </a:lnTo>
                <a:lnTo>
                  <a:pt x="269208" y="965199"/>
                </a:lnTo>
                <a:lnTo>
                  <a:pt x="243753" y="914399"/>
                </a:lnTo>
                <a:lnTo>
                  <a:pt x="213710" y="876299"/>
                </a:lnTo>
                <a:lnTo>
                  <a:pt x="207327" y="863599"/>
                </a:lnTo>
                <a:lnTo>
                  <a:pt x="205913" y="850899"/>
                </a:lnTo>
                <a:lnTo>
                  <a:pt x="209367" y="838199"/>
                </a:lnTo>
                <a:lnTo>
                  <a:pt x="217592" y="825499"/>
                </a:lnTo>
                <a:lnTo>
                  <a:pt x="342650" y="698499"/>
                </a:lnTo>
                <a:lnTo>
                  <a:pt x="354531" y="685799"/>
                </a:lnTo>
                <a:lnTo>
                  <a:pt x="382097" y="685799"/>
                </a:lnTo>
                <a:lnTo>
                  <a:pt x="395062" y="698499"/>
                </a:lnTo>
                <a:lnTo>
                  <a:pt x="435583" y="723899"/>
                </a:lnTo>
                <a:lnTo>
                  <a:pt x="481977" y="749299"/>
                </a:lnTo>
                <a:lnTo>
                  <a:pt x="532583" y="761999"/>
                </a:lnTo>
                <a:lnTo>
                  <a:pt x="1632688" y="761999"/>
                </a:lnTo>
                <a:lnTo>
                  <a:pt x="1695218" y="825499"/>
                </a:lnTo>
                <a:lnTo>
                  <a:pt x="1703442" y="838199"/>
                </a:lnTo>
                <a:lnTo>
                  <a:pt x="1706895" y="850899"/>
                </a:lnTo>
                <a:lnTo>
                  <a:pt x="1705477" y="863599"/>
                </a:lnTo>
                <a:lnTo>
                  <a:pt x="1699087" y="876299"/>
                </a:lnTo>
                <a:lnTo>
                  <a:pt x="1669057" y="914399"/>
                </a:lnTo>
                <a:lnTo>
                  <a:pt x="1643599" y="965199"/>
                </a:lnTo>
                <a:lnTo>
                  <a:pt x="1631631" y="1015999"/>
                </a:lnTo>
                <a:lnTo>
                  <a:pt x="1633378" y="1066799"/>
                </a:lnTo>
                <a:lnTo>
                  <a:pt x="1649066" y="1117599"/>
                </a:lnTo>
                <a:lnTo>
                  <a:pt x="1655656" y="1130299"/>
                </a:lnTo>
                <a:lnTo>
                  <a:pt x="1661946" y="1142999"/>
                </a:lnTo>
                <a:lnTo>
                  <a:pt x="1667934" y="1155699"/>
                </a:lnTo>
                <a:lnTo>
                  <a:pt x="1673620" y="1181099"/>
                </a:lnTo>
                <a:lnTo>
                  <a:pt x="1681828" y="1193799"/>
                </a:lnTo>
                <a:lnTo>
                  <a:pt x="911721" y="1193799"/>
                </a:lnTo>
                <a:lnTo>
                  <a:pt x="869671" y="1206499"/>
                </a:lnTo>
                <a:lnTo>
                  <a:pt x="830950" y="1219199"/>
                </a:lnTo>
                <a:lnTo>
                  <a:pt x="796261" y="1244599"/>
                </a:lnTo>
                <a:lnTo>
                  <a:pt x="766305" y="1282699"/>
                </a:lnTo>
                <a:lnTo>
                  <a:pt x="741784" y="1308099"/>
                </a:lnTo>
                <a:lnTo>
                  <a:pt x="723399" y="1346199"/>
                </a:lnTo>
                <a:lnTo>
                  <a:pt x="711854" y="1396999"/>
                </a:lnTo>
                <a:lnTo>
                  <a:pt x="707850" y="1435099"/>
                </a:lnTo>
                <a:lnTo>
                  <a:pt x="711854" y="1485899"/>
                </a:lnTo>
                <a:lnTo>
                  <a:pt x="723399" y="1523999"/>
                </a:lnTo>
                <a:lnTo>
                  <a:pt x="741784" y="1562099"/>
                </a:lnTo>
                <a:lnTo>
                  <a:pt x="766305" y="1600199"/>
                </a:lnTo>
                <a:lnTo>
                  <a:pt x="796261" y="1625599"/>
                </a:lnTo>
                <a:lnTo>
                  <a:pt x="830950" y="1650999"/>
                </a:lnTo>
                <a:lnTo>
                  <a:pt x="869671" y="1676399"/>
                </a:lnTo>
                <a:lnTo>
                  <a:pt x="911721" y="1689099"/>
                </a:lnTo>
                <a:lnTo>
                  <a:pt x="1679776" y="1689099"/>
                </a:lnTo>
                <a:lnTo>
                  <a:pt x="1673620" y="1701799"/>
                </a:lnTo>
                <a:lnTo>
                  <a:pt x="1667934" y="1714499"/>
                </a:lnTo>
                <a:lnTo>
                  <a:pt x="1661946" y="1727199"/>
                </a:lnTo>
                <a:lnTo>
                  <a:pt x="1655656" y="1752599"/>
                </a:lnTo>
                <a:lnTo>
                  <a:pt x="1649066" y="1765299"/>
                </a:lnTo>
                <a:lnTo>
                  <a:pt x="1633378" y="1816099"/>
                </a:lnTo>
                <a:lnTo>
                  <a:pt x="1631631" y="1866899"/>
                </a:lnTo>
                <a:lnTo>
                  <a:pt x="1643599" y="1917699"/>
                </a:lnTo>
                <a:lnTo>
                  <a:pt x="1669057" y="1955799"/>
                </a:lnTo>
                <a:lnTo>
                  <a:pt x="1699087" y="2006599"/>
                </a:lnTo>
                <a:lnTo>
                  <a:pt x="1705477" y="2019299"/>
                </a:lnTo>
                <a:lnTo>
                  <a:pt x="1706895" y="2031999"/>
                </a:lnTo>
                <a:lnTo>
                  <a:pt x="1703442" y="2044699"/>
                </a:lnTo>
                <a:lnTo>
                  <a:pt x="1695218" y="2057399"/>
                </a:lnTo>
                <a:lnTo>
                  <a:pt x="1632688" y="2120899"/>
                </a:lnTo>
                <a:lnTo>
                  <a:pt x="532583" y="2120899"/>
                </a:lnTo>
                <a:lnTo>
                  <a:pt x="481977" y="2133599"/>
                </a:lnTo>
                <a:lnTo>
                  <a:pt x="435583" y="2158999"/>
                </a:lnTo>
                <a:lnTo>
                  <a:pt x="395062" y="2184399"/>
                </a:lnTo>
                <a:close/>
              </a:path>
              <a:path w="3477259" h="3352800">
                <a:moveTo>
                  <a:pt x="1632688" y="761999"/>
                </a:moveTo>
                <a:lnTo>
                  <a:pt x="1380227" y="761999"/>
                </a:lnTo>
                <a:lnTo>
                  <a:pt x="1430833" y="749299"/>
                </a:lnTo>
                <a:lnTo>
                  <a:pt x="1477227" y="723899"/>
                </a:lnTo>
                <a:lnTo>
                  <a:pt x="1517747" y="698499"/>
                </a:lnTo>
                <a:lnTo>
                  <a:pt x="1530711" y="685799"/>
                </a:lnTo>
                <a:lnTo>
                  <a:pt x="1558273" y="685799"/>
                </a:lnTo>
                <a:lnTo>
                  <a:pt x="1570159" y="698499"/>
                </a:lnTo>
                <a:lnTo>
                  <a:pt x="1632688" y="761999"/>
                </a:lnTo>
                <a:close/>
              </a:path>
              <a:path w="3477259" h="3352800">
                <a:moveTo>
                  <a:pt x="1248313" y="736599"/>
                </a:moveTo>
                <a:lnTo>
                  <a:pt x="664491" y="736599"/>
                </a:lnTo>
                <a:lnTo>
                  <a:pt x="679395" y="723899"/>
                </a:lnTo>
                <a:lnTo>
                  <a:pt x="1233410" y="723899"/>
                </a:lnTo>
                <a:lnTo>
                  <a:pt x="1248313" y="736599"/>
                </a:lnTo>
                <a:close/>
              </a:path>
              <a:path w="3477259" h="3352800">
                <a:moveTo>
                  <a:pt x="1328225" y="761999"/>
                </a:moveTo>
                <a:lnTo>
                  <a:pt x="584584" y="761999"/>
                </a:lnTo>
                <a:lnTo>
                  <a:pt x="635165" y="749299"/>
                </a:lnTo>
                <a:lnTo>
                  <a:pt x="649747" y="736599"/>
                </a:lnTo>
                <a:lnTo>
                  <a:pt x="1263060" y="736599"/>
                </a:lnTo>
                <a:lnTo>
                  <a:pt x="1277645" y="749299"/>
                </a:lnTo>
                <a:lnTo>
                  <a:pt x="1328225" y="761999"/>
                </a:lnTo>
                <a:close/>
              </a:path>
              <a:path w="3477259" h="3352800">
                <a:moveTo>
                  <a:pt x="2922163" y="1104899"/>
                </a:moveTo>
                <a:lnTo>
                  <a:pt x="1839611" y="1104899"/>
                </a:lnTo>
                <a:lnTo>
                  <a:pt x="1844226" y="1092199"/>
                </a:lnTo>
                <a:lnTo>
                  <a:pt x="1865952" y="1066799"/>
                </a:lnTo>
                <a:lnTo>
                  <a:pt x="1884334" y="1028699"/>
                </a:lnTo>
                <a:lnTo>
                  <a:pt x="1892976" y="990599"/>
                </a:lnTo>
                <a:lnTo>
                  <a:pt x="1891707" y="952499"/>
                </a:lnTo>
                <a:lnTo>
                  <a:pt x="1880363" y="914399"/>
                </a:lnTo>
                <a:lnTo>
                  <a:pt x="1875608" y="901699"/>
                </a:lnTo>
                <a:lnTo>
                  <a:pt x="2886160" y="901699"/>
                </a:lnTo>
                <a:lnTo>
                  <a:pt x="2881383" y="914399"/>
                </a:lnTo>
                <a:lnTo>
                  <a:pt x="2870061" y="952499"/>
                </a:lnTo>
                <a:lnTo>
                  <a:pt x="2868804" y="990599"/>
                </a:lnTo>
                <a:lnTo>
                  <a:pt x="2877449" y="1028699"/>
                </a:lnTo>
                <a:lnTo>
                  <a:pt x="2895833" y="1066799"/>
                </a:lnTo>
                <a:lnTo>
                  <a:pt x="2917558" y="1092199"/>
                </a:lnTo>
                <a:lnTo>
                  <a:pt x="2922163" y="1104899"/>
                </a:lnTo>
                <a:close/>
              </a:path>
              <a:path w="3477259" h="3352800">
                <a:moveTo>
                  <a:pt x="1965899" y="1231899"/>
                </a:moveTo>
                <a:lnTo>
                  <a:pt x="1945970" y="1231899"/>
                </a:lnTo>
                <a:lnTo>
                  <a:pt x="1937390" y="1219199"/>
                </a:lnTo>
                <a:lnTo>
                  <a:pt x="1847028" y="1130299"/>
                </a:lnTo>
                <a:lnTo>
                  <a:pt x="1841093" y="1117599"/>
                </a:lnTo>
                <a:lnTo>
                  <a:pt x="1838594" y="1104899"/>
                </a:lnTo>
                <a:lnTo>
                  <a:pt x="2923181" y="1104899"/>
                </a:lnTo>
                <a:lnTo>
                  <a:pt x="2920688" y="1117599"/>
                </a:lnTo>
                <a:lnTo>
                  <a:pt x="2914756" y="1130299"/>
                </a:lnTo>
                <a:lnTo>
                  <a:pt x="2876030" y="1168399"/>
                </a:lnTo>
                <a:lnTo>
                  <a:pt x="2074629" y="1168399"/>
                </a:lnTo>
                <a:lnTo>
                  <a:pt x="2038056" y="1181099"/>
                </a:lnTo>
                <a:lnTo>
                  <a:pt x="2004534" y="1206499"/>
                </a:lnTo>
                <a:lnTo>
                  <a:pt x="1975275" y="1219199"/>
                </a:lnTo>
                <a:lnTo>
                  <a:pt x="1965899" y="1231899"/>
                </a:lnTo>
                <a:close/>
              </a:path>
              <a:path w="3477259" h="3352800">
                <a:moveTo>
                  <a:pt x="2649564" y="1181099"/>
                </a:moveTo>
                <a:lnTo>
                  <a:pt x="2112214" y="1181099"/>
                </a:lnTo>
                <a:lnTo>
                  <a:pt x="2074629" y="1168399"/>
                </a:lnTo>
                <a:lnTo>
                  <a:pt x="2687138" y="1168399"/>
                </a:lnTo>
                <a:lnTo>
                  <a:pt x="2649564" y="1181099"/>
                </a:lnTo>
                <a:close/>
              </a:path>
              <a:path w="3477259" h="3352800">
                <a:moveTo>
                  <a:pt x="2815798" y="1231899"/>
                </a:moveTo>
                <a:lnTo>
                  <a:pt x="2795880" y="1231899"/>
                </a:lnTo>
                <a:lnTo>
                  <a:pt x="2786509" y="1219199"/>
                </a:lnTo>
                <a:lnTo>
                  <a:pt x="2757224" y="1206499"/>
                </a:lnTo>
                <a:lnTo>
                  <a:pt x="2723701" y="1181099"/>
                </a:lnTo>
                <a:lnTo>
                  <a:pt x="2687138" y="1168399"/>
                </a:lnTo>
                <a:lnTo>
                  <a:pt x="2876030" y="1168399"/>
                </a:lnTo>
                <a:lnTo>
                  <a:pt x="2824395" y="1219199"/>
                </a:lnTo>
                <a:lnTo>
                  <a:pt x="2815798" y="1231899"/>
                </a:lnTo>
                <a:close/>
              </a:path>
              <a:path w="3477259" h="3352800">
                <a:moveTo>
                  <a:pt x="2602477" y="1193799"/>
                </a:moveTo>
                <a:lnTo>
                  <a:pt x="2159304" y="1193799"/>
                </a:lnTo>
                <a:lnTo>
                  <a:pt x="2148773" y="1181099"/>
                </a:lnTo>
                <a:lnTo>
                  <a:pt x="2613011" y="1181099"/>
                </a:lnTo>
                <a:lnTo>
                  <a:pt x="2602477" y="1193799"/>
                </a:lnTo>
                <a:close/>
              </a:path>
              <a:path w="3477259" h="3352800">
                <a:moveTo>
                  <a:pt x="1679776" y="1689099"/>
                </a:moveTo>
                <a:lnTo>
                  <a:pt x="1001076" y="1689099"/>
                </a:lnTo>
                <a:lnTo>
                  <a:pt x="1043127" y="1676399"/>
                </a:lnTo>
                <a:lnTo>
                  <a:pt x="1081850" y="1650999"/>
                </a:lnTo>
                <a:lnTo>
                  <a:pt x="1116541" y="1625599"/>
                </a:lnTo>
                <a:lnTo>
                  <a:pt x="1146499" y="1600199"/>
                </a:lnTo>
                <a:lnTo>
                  <a:pt x="1171023" y="1562099"/>
                </a:lnTo>
                <a:lnTo>
                  <a:pt x="1189408" y="1523999"/>
                </a:lnTo>
                <a:lnTo>
                  <a:pt x="1200955" y="1485899"/>
                </a:lnTo>
                <a:lnTo>
                  <a:pt x="1204960" y="1435099"/>
                </a:lnTo>
                <a:lnTo>
                  <a:pt x="1200955" y="1396999"/>
                </a:lnTo>
                <a:lnTo>
                  <a:pt x="1189408" y="1346199"/>
                </a:lnTo>
                <a:lnTo>
                  <a:pt x="1171023" y="1308099"/>
                </a:lnTo>
                <a:lnTo>
                  <a:pt x="1146499" y="1282699"/>
                </a:lnTo>
                <a:lnTo>
                  <a:pt x="1116541" y="1244599"/>
                </a:lnTo>
                <a:lnTo>
                  <a:pt x="1081850" y="1219199"/>
                </a:lnTo>
                <a:lnTo>
                  <a:pt x="1043127" y="1206499"/>
                </a:lnTo>
                <a:lnTo>
                  <a:pt x="1001076" y="1193799"/>
                </a:lnTo>
                <a:lnTo>
                  <a:pt x="1681828" y="1193799"/>
                </a:lnTo>
                <a:lnTo>
                  <a:pt x="1698242" y="1219199"/>
                </a:lnTo>
                <a:lnTo>
                  <a:pt x="1733752" y="1257299"/>
                </a:lnTo>
                <a:lnTo>
                  <a:pt x="1777949" y="1282699"/>
                </a:lnTo>
                <a:lnTo>
                  <a:pt x="1828632" y="1308099"/>
                </a:lnTo>
                <a:lnTo>
                  <a:pt x="1878486" y="1308099"/>
                </a:lnTo>
                <a:lnTo>
                  <a:pt x="1892163" y="1320799"/>
                </a:lnTo>
                <a:lnTo>
                  <a:pt x="1903038" y="1320799"/>
                </a:lnTo>
                <a:lnTo>
                  <a:pt x="1910218" y="1333499"/>
                </a:lnTo>
                <a:lnTo>
                  <a:pt x="1912810" y="1346199"/>
                </a:lnTo>
                <a:lnTo>
                  <a:pt x="1912810" y="1523999"/>
                </a:lnTo>
                <a:lnTo>
                  <a:pt x="1910218" y="1536699"/>
                </a:lnTo>
                <a:lnTo>
                  <a:pt x="1903038" y="1549399"/>
                </a:lnTo>
                <a:lnTo>
                  <a:pt x="1892163" y="1562099"/>
                </a:lnTo>
                <a:lnTo>
                  <a:pt x="1878486" y="1562099"/>
                </a:lnTo>
                <a:lnTo>
                  <a:pt x="1777949" y="1587499"/>
                </a:lnTo>
                <a:lnTo>
                  <a:pt x="1733752" y="1612899"/>
                </a:lnTo>
                <a:lnTo>
                  <a:pt x="1698242" y="1650999"/>
                </a:lnTo>
                <a:lnTo>
                  <a:pt x="1679776" y="1689099"/>
                </a:lnTo>
                <a:close/>
              </a:path>
              <a:path w="3477259" h="3352800">
                <a:moveTo>
                  <a:pt x="2581057" y="1206499"/>
                </a:moveTo>
                <a:lnTo>
                  <a:pt x="2180717" y="1206499"/>
                </a:lnTo>
                <a:lnTo>
                  <a:pt x="2169952" y="1193799"/>
                </a:lnTo>
                <a:lnTo>
                  <a:pt x="2591822" y="1193799"/>
                </a:lnTo>
                <a:lnTo>
                  <a:pt x="2581057" y="1206499"/>
                </a:lnTo>
                <a:close/>
              </a:path>
              <a:path w="3477259" h="3352800">
                <a:moveTo>
                  <a:pt x="2473529" y="1358899"/>
                </a:moveTo>
                <a:lnTo>
                  <a:pt x="2288217" y="1358899"/>
                </a:lnTo>
                <a:lnTo>
                  <a:pt x="2282882" y="1320799"/>
                </a:lnTo>
                <a:lnTo>
                  <a:pt x="2272241" y="1282699"/>
                </a:lnTo>
                <a:lnTo>
                  <a:pt x="2252626" y="1244599"/>
                </a:lnTo>
                <a:lnTo>
                  <a:pt x="2225318" y="1219199"/>
                </a:lnTo>
                <a:lnTo>
                  <a:pt x="2191595" y="1206499"/>
                </a:lnTo>
                <a:lnTo>
                  <a:pt x="2570190" y="1206499"/>
                </a:lnTo>
                <a:lnTo>
                  <a:pt x="2536467" y="1219199"/>
                </a:lnTo>
                <a:lnTo>
                  <a:pt x="2509158" y="1244599"/>
                </a:lnTo>
                <a:lnTo>
                  <a:pt x="2489543" y="1282699"/>
                </a:lnTo>
                <a:lnTo>
                  <a:pt x="2478903" y="1320799"/>
                </a:lnTo>
                <a:lnTo>
                  <a:pt x="2473529" y="1358899"/>
                </a:lnTo>
                <a:close/>
              </a:path>
              <a:path w="3477259" h="3352800">
                <a:moveTo>
                  <a:pt x="2463773" y="1371599"/>
                </a:moveTo>
                <a:lnTo>
                  <a:pt x="2298006" y="1371599"/>
                </a:lnTo>
                <a:lnTo>
                  <a:pt x="2291589" y="1358899"/>
                </a:lnTo>
                <a:lnTo>
                  <a:pt x="2470179" y="1358899"/>
                </a:lnTo>
                <a:lnTo>
                  <a:pt x="2463773" y="1371599"/>
                </a:lnTo>
                <a:close/>
              </a:path>
              <a:path w="3477259" h="3352800">
                <a:moveTo>
                  <a:pt x="2622888" y="1447799"/>
                </a:moveTo>
                <a:lnTo>
                  <a:pt x="2417584" y="1447799"/>
                </a:lnTo>
                <a:lnTo>
                  <a:pt x="2431800" y="1435099"/>
                </a:lnTo>
                <a:lnTo>
                  <a:pt x="2608666" y="1435099"/>
                </a:lnTo>
                <a:lnTo>
                  <a:pt x="2622888" y="1447799"/>
                </a:lnTo>
                <a:close/>
              </a:path>
              <a:path w="3477259" h="3352800">
                <a:moveTo>
                  <a:pt x="2797255" y="1689099"/>
                </a:moveTo>
                <a:lnTo>
                  <a:pt x="2243247" y="1689099"/>
                </a:lnTo>
                <a:lnTo>
                  <a:pt x="2258302" y="1676399"/>
                </a:lnTo>
                <a:lnTo>
                  <a:pt x="2304945" y="1650999"/>
                </a:lnTo>
                <a:lnTo>
                  <a:pt x="2342734" y="1612899"/>
                </a:lnTo>
                <a:lnTo>
                  <a:pt x="2369883" y="1574799"/>
                </a:lnTo>
                <a:lnTo>
                  <a:pt x="2384607" y="1523999"/>
                </a:lnTo>
                <a:lnTo>
                  <a:pt x="2392012" y="1473199"/>
                </a:lnTo>
                <a:lnTo>
                  <a:pt x="2396662" y="1460499"/>
                </a:lnTo>
                <a:lnTo>
                  <a:pt x="2405528" y="1447799"/>
                </a:lnTo>
                <a:lnTo>
                  <a:pt x="2634956" y="1447799"/>
                </a:lnTo>
                <a:lnTo>
                  <a:pt x="2643832" y="1460499"/>
                </a:lnTo>
                <a:lnTo>
                  <a:pt x="2648480" y="1473199"/>
                </a:lnTo>
                <a:lnTo>
                  <a:pt x="2655884" y="1523999"/>
                </a:lnTo>
                <a:lnTo>
                  <a:pt x="2670600" y="1574799"/>
                </a:lnTo>
                <a:lnTo>
                  <a:pt x="2697745" y="1612899"/>
                </a:lnTo>
                <a:lnTo>
                  <a:pt x="2735540" y="1650999"/>
                </a:lnTo>
                <a:lnTo>
                  <a:pt x="2782203" y="1676399"/>
                </a:lnTo>
                <a:lnTo>
                  <a:pt x="2797255" y="1689099"/>
                </a:lnTo>
                <a:close/>
              </a:path>
              <a:path w="3477259" h="3352800">
                <a:moveTo>
                  <a:pt x="1945932" y="3149599"/>
                </a:moveTo>
                <a:lnTo>
                  <a:pt x="1918373" y="3149599"/>
                </a:lnTo>
                <a:lnTo>
                  <a:pt x="1906498" y="3136899"/>
                </a:lnTo>
                <a:lnTo>
                  <a:pt x="1781439" y="3009899"/>
                </a:lnTo>
                <a:lnTo>
                  <a:pt x="1773200" y="2997199"/>
                </a:lnTo>
                <a:lnTo>
                  <a:pt x="1769741" y="2984499"/>
                </a:lnTo>
                <a:lnTo>
                  <a:pt x="1771160" y="2971799"/>
                </a:lnTo>
                <a:lnTo>
                  <a:pt x="1777557" y="2959099"/>
                </a:lnTo>
                <a:lnTo>
                  <a:pt x="1807600" y="2920999"/>
                </a:lnTo>
                <a:lnTo>
                  <a:pt x="1833043" y="2870199"/>
                </a:lnTo>
                <a:lnTo>
                  <a:pt x="1845005" y="2819399"/>
                </a:lnTo>
                <a:lnTo>
                  <a:pt x="1843259" y="2768599"/>
                </a:lnTo>
                <a:lnTo>
                  <a:pt x="1827578" y="2717799"/>
                </a:lnTo>
                <a:lnTo>
                  <a:pt x="1820986" y="2705099"/>
                </a:lnTo>
                <a:lnTo>
                  <a:pt x="1814694" y="2692399"/>
                </a:lnTo>
                <a:lnTo>
                  <a:pt x="1808704" y="2679699"/>
                </a:lnTo>
                <a:lnTo>
                  <a:pt x="1803024" y="2654299"/>
                </a:lnTo>
                <a:lnTo>
                  <a:pt x="1778406" y="2616199"/>
                </a:lnTo>
                <a:lnTo>
                  <a:pt x="1742894" y="2578099"/>
                </a:lnTo>
                <a:lnTo>
                  <a:pt x="1698697" y="2552699"/>
                </a:lnTo>
                <a:lnTo>
                  <a:pt x="1648025" y="2527299"/>
                </a:lnTo>
                <a:lnTo>
                  <a:pt x="1598146" y="2527299"/>
                </a:lnTo>
                <a:lnTo>
                  <a:pt x="1584465" y="2514599"/>
                </a:lnTo>
                <a:lnTo>
                  <a:pt x="1573595" y="2514599"/>
                </a:lnTo>
                <a:lnTo>
                  <a:pt x="1566422" y="2501899"/>
                </a:lnTo>
                <a:lnTo>
                  <a:pt x="1563834" y="2489199"/>
                </a:lnTo>
                <a:lnTo>
                  <a:pt x="1563834" y="2311399"/>
                </a:lnTo>
                <a:lnTo>
                  <a:pt x="1566422" y="2298699"/>
                </a:lnTo>
                <a:lnTo>
                  <a:pt x="1573595" y="2285999"/>
                </a:lnTo>
                <a:lnTo>
                  <a:pt x="1584465" y="2273299"/>
                </a:lnTo>
                <a:lnTo>
                  <a:pt x="1598146" y="2273299"/>
                </a:lnTo>
                <a:lnTo>
                  <a:pt x="1698697" y="2247899"/>
                </a:lnTo>
                <a:lnTo>
                  <a:pt x="1742894" y="2222499"/>
                </a:lnTo>
                <a:lnTo>
                  <a:pt x="1778406" y="2184399"/>
                </a:lnTo>
                <a:lnTo>
                  <a:pt x="1803024" y="2133599"/>
                </a:lnTo>
                <a:lnTo>
                  <a:pt x="1808704" y="2120899"/>
                </a:lnTo>
                <a:lnTo>
                  <a:pt x="1814694" y="2108199"/>
                </a:lnTo>
                <a:lnTo>
                  <a:pt x="1820986" y="2095499"/>
                </a:lnTo>
                <a:lnTo>
                  <a:pt x="1827578" y="2070099"/>
                </a:lnTo>
                <a:lnTo>
                  <a:pt x="1843259" y="2019299"/>
                </a:lnTo>
                <a:lnTo>
                  <a:pt x="1845005" y="1968499"/>
                </a:lnTo>
                <a:lnTo>
                  <a:pt x="1833043" y="1917699"/>
                </a:lnTo>
                <a:lnTo>
                  <a:pt x="1807600" y="1879599"/>
                </a:lnTo>
                <a:lnTo>
                  <a:pt x="1777557" y="1828799"/>
                </a:lnTo>
                <a:lnTo>
                  <a:pt x="1771160" y="1816099"/>
                </a:lnTo>
                <a:lnTo>
                  <a:pt x="1769741" y="1803399"/>
                </a:lnTo>
                <a:lnTo>
                  <a:pt x="1773200" y="1790699"/>
                </a:lnTo>
                <a:lnTo>
                  <a:pt x="1781439" y="1777999"/>
                </a:lnTo>
                <a:lnTo>
                  <a:pt x="1906498" y="1650999"/>
                </a:lnTo>
                <a:lnTo>
                  <a:pt x="1958884" y="1650999"/>
                </a:lnTo>
                <a:lnTo>
                  <a:pt x="1999430" y="1689099"/>
                </a:lnTo>
                <a:lnTo>
                  <a:pt x="2045819" y="1714499"/>
                </a:lnTo>
                <a:lnTo>
                  <a:pt x="3196536" y="1714499"/>
                </a:lnTo>
                <a:lnTo>
                  <a:pt x="3259065" y="1777999"/>
                </a:lnTo>
                <a:lnTo>
                  <a:pt x="3267282" y="1790699"/>
                </a:lnTo>
                <a:lnTo>
                  <a:pt x="3270732" y="1803399"/>
                </a:lnTo>
                <a:lnTo>
                  <a:pt x="3269312" y="1816099"/>
                </a:lnTo>
                <a:lnTo>
                  <a:pt x="3262922" y="1828799"/>
                </a:lnTo>
                <a:lnTo>
                  <a:pt x="3232904" y="1879599"/>
                </a:lnTo>
                <a:lnTo>
                  <a:pt x="3207439" y="1917699"/>
                </a:lnTo>
                <a:lnTo>
                  <a:pt x="3195466" y="1968499"/>
                </a:lnTo>
                <a:lnTo>
                  <a:pt x="3197207" y="2019299"/>
                </a:lnTo>
                <a:lnTo>
                  <a:pt x="3212888" y="2070099"/>
                </a:lnTo>
                <a:lnTo>
                  <a:pt x="3219480" y="2095499"/>
                </a:lnTo>
                <a:lnTo>
                  <a:pt x="3225773" y="2108199"/>
                </a:lnTo>
                <a:lnTo>
                  <a:pt x="3231762" y="2120899"/>
                </a:lnTo>
                <a:lnTo>
                  <a:pt x="3237442" y="2133599"/>
                </a:lnTo>
                <a:lnTo>
                  <a:pt x="3243601" y="2146299"/>
                </a:lnTo>
                <a:lnTo>
                  <a:pt x="2475556" y="2146299"/>
                </a:lnTo>
                <a:lnTo>
                  <a:pt x="2433507" y="2158999"/>
                </a:lnTo>
                <a:lnTo>
                  <a:pt x="2394788" y="2184399"/>
                </a:lnTo>
                <a:lnTo>
                  <a:pt x="2360101" y="2209799"/>
                </a:lnTo>
                <a:lnTo>
                  <a:pt x="2330147" y="2235199"/>
                </a:lnTo>
                <a:lnTo>
                  <a:pt x="2305628" y="2273299"/>
                </a:lnTo>
                <a:lnTo>
                  <a:pt x="2287245" y="2311399"/>
                </a:lnTo>
                <a:lnTo>
                  <a:pt x="2275701" y="2349499"/>
                </a:lnTo>
                <a:lnTo>
                  <a:pt x="2271697" y="2400299"/>
                </a:lnTo>
                <a:lnTo>
                  <a:pt x="2275701" y="2438399"/>
                </a:lnTo>
                <a:lnTo>
                  <a:pt x="2287245" y="2489199"/>
                </a:lnTo>
                <a:lnTo>
                  <a:pt x="2305628" y="2527299"/>
                </a:lnTo>
                <a:lnTo>
                  <a:pt x="2330147" y="2552699"/>
                </a:lnTo>
                <a:lnTo>
                  <a:pt x="2360101" y="2590799"/>
                </a:lnTo>
                <a:lnTo>
                  <a:pt x="2394788" y="2616199"/>
                </a:lnTo>
                <a:lnTo>
                  <a:pt x="2433507" y="2628899"/>
                </a:lnTo>
                <a:lnTo>
                  <a:pt x="2475556" y="2641599"/>
                </a:lnTo>
                <a:lnTo>
                  <a:pt x="3245654" y="2641599"/>
                </a:lnTo>
                <a:lnTo>
                  <a:pt x="3237442" y="2654299"/>
                </a:lnTo>
                <a:lnTo>
                  <a:pt x="3231762" y="2679699"/>
                </a:lnTo>
                <a:lnTo>
                  <a:pt x="3225773" y="2692399"/>
                </a:lnTo>
                <a:lnTo>
                  <a:pt x="3219480" y="2705099"/>
                </a:lnTo>
                <a:lnTo>
                  <a:pt x="3212888" y="2717799"/>
                </a:lnTo>
                <a:lnTo>
                  <a:pt x="3197207" y="2768599"/>
                </a:lnTo>
                <a:lnTo>
                  <a:pt x="3195466" y="2819399"/>
                </a:lnTo>
                <a:lnTo>
                  <a:pt x="3207439" y="2870199"/>
                </a:lnTo>
                <a:lnTo>
                  <a:pt x="3232904" y="2920999"/>
                </a:lnTo>
                <a:lnTo>
                  <a:pt x="3262922" y="2959099"/>
                </a:lnTo>
                <a:lnTo>
                  <a:pt x="3269312" y="2971799"/>
                </a:lnTo>
                <a:lnTo>
                  <a:pt x="3270732" y="2984499"/>
                </a:lnTo>
                <a:lnTo>
                  <a:pt x="3267282" y="2997199"/>
                </a:lnTo>
                <a:lnTo>
                  <a:pt x="3259065" y="3009899"/>
                </a:lnTo>
                <a:lnTo>
                  <a:pt x="3196536" y="3073399"/>
                </a:lnTo>
                <a:lnTo>
                  <a:pt x="2096424" y="3073399"/>
                </a:lnTo>
                <a:lnTo>
                  <a:pt x="2045819" y="3086099"/>
                </a:lnTo>
                <a:lnTo>
                  <a:pt x="1999430" y="3111499"/>
                </a:lnTo>
                <a:lnTo>
                  <a:pt x="1958884" y="3136899"/>
                </a:lnTo>
                <a:lnTo>
                  <a:pt x="1945932" y="3149599"/>
                </a:lnTo>
                <a:close/>
              </a:path>
              <a:path w="3477259" h="3352800">
                <a:moveTo>
                  <a:pt x="3196536" y="1714499"/>
                </a:moveTo>
                <a:lnTo>
                  <a:pt x="2994680" y="1714499"/>
                </a:lnTo>
                <a:lnTo>
                  <a:pt x="3041074" y="1689099"/>
                </a:lnTo>
                <a:lnTo>
                  <a:pt x="3081582" y="1650999"/>
                </a:lnTo>
                <a:lnTo>
                  <a:pt x="3134007" y="1650999"/>
                </a:lnTo>
                <a:lnTo>
                  <a:pt x="3196536" y="1714499"/>
                </a:lnTo>
                <a:close/>
              </a:path>
              <a:path w="3477259" h="3352800">
                <a:moveTo>
                  <a:pt x="2826892" y="1701799"/>
                </a:moveTo>
                <a:lnTo>
                  <a:pt x="2213591" y="1701799"/>
                </a:lnTo>
                <a:lnTo>
                  <a:pt x="2228342" y="1689099"/>
                </a:lnTo>
                <a:lnTo>
                  <a:pt x="2812153" y="1689099"/>
                </a:lnTo>
                <a:lnTo>
                  <a:pt x="2826892" y="1701799"/>
                </a:lnTo>
                <a:close/>
              </a:path>
              <a:path w="3477259" h="3352800">
                <a:moveTo>
                  <a:pt x="2892062" y="1714499"/>
                </a:moveTo>
                <a:lnTo>
                  <a:pt x="2148424" y="1714499"/>
                </a:lnTo>
                <a:lnTo>
                  <a:pt x="2198999" y="1701799"/>
                </a:lnTo>
                <a:lnTo>
                  <a:pt x="2841467" y="1701799"/>
                </a:lnTo>
                <a:lnTo>
                  <a:pt x="2892062" y="1714499"/>
                </a:lnTo>
                <a:close/>
              </a:path>
              <a:path w="3477259" h="3352800">
                <a:moveTo>
                  <a:pt x="1277645" y="2133599"/>
                </a:moveTo>
                <a:lnTo>
                  <a:pt x="635165" y="2133599"/>
                </a:lnTo>
                <a:lnTo>
                  <a:pt x="584584" y="2120899"/>
                </a:lnTo>
                <a:lnTo>
                  <a:pt x="1328225" y="2120899"/>
                </a:lnTo>
                <a:lnTo>
                  <a:pt x="1277645" y="2133599"/>
                </a:lnTo>
                <a:close/>
              </a:path>
              <a:path w="3477259" h="3352800">
                <a:moveTo>
                  <a:pt x="1570159" y="2184399"/>
                </a:moveTo>
                <a:lnTo>
                  <a:pt x="1517747" y="2184399"/>
                </a:lnTo>
                <a:lnTo>
                  <a:pt x="1477227" y="2158999"/>
                </a:lnTo>
                <a:lnTo>
                  <a:pt x="1430833" y="2133599"/>
                </a:lnTo>
                <a:lnTo>
                  <a:pt x="1380227" y="2120899"/>
                </a:lnTo>
                <a:lnTo>
                  <a:pt x="1632688" y="2120899"/>
                </a:lnTo>
                <a:lnTo>
                  <a:pt x="1570159" y="2184399"/>
                </a:lnTo>
                <a:close/>
              </a:path>
              <a:path w="3477259" h="3352800">
                <a:moveTo>
                  <a:pt x="1248313" y="2146299"/>
                </a:moveTo>
                <a:lnTo>
                  <a:pt x="664491" y="2146299"/>
                </a:lnTo>
                <a:lnTo>
                  <a:pt x="649747" y="2133599"/>
                </a:lnTo>
                <a:lnTo>
                  <a:pt x="1263060" y="2133599"/>
                </a:lnTo>
                <a:lnTo>
                  <a:pt x="1248313" y="2146299"/>
                </a:lnTo>
                <a:close/>
              </a:path>
              <a:path w="3477259" h="3352800">
                <a:moveTo>
                  <a:pt x="1059050" y="2400299"/>
                </a:moveTo>
                <a:lnTo>
                  <a:pt x="853754" y="2400299"/>
                </a:lnTo>
                <a:lnTo>
                  <a:pt x="841698" y="2387599"/>
                </a:lnTo>
                <a:lnTo>
                  <a:pt x="832829" y="2374899"/>
                </a:lnTo>
                <a:lnTo>
                  <a:pt x="828177" y="2362199"/>
                </a:lnTo>
                <a:lnTo>
                  <a:pt x="820760" y="2311399"/>
                </a:lnTo>
                <a:lnTo>
                  <a:pt x="806045" y="2260599"/>
                </a:lnTo>
                <a:lnTo>
                  <a:pt x="778901" y="2222499"/>
                </a:lnTo>
                <a:lnTo>
                  <a:pt x="741110" y="2184399"/>
                </a:lnTo>
                <a:lnTo>
                  <a:pt x="694454" y="2158999"/>
                </a:lnTo>
                <a:lnTo>
                  <a:pt x="679395" y="2146299"/>
                </a:lnTo>
                <a:lnTo>
                  <a:pt x="1233410" y="2146299"/>
                </a:lnTo>
                <a:lnTo>
                  <a:pt x="1218355" y="2158999"/>
                </a:lnTo>
                <a:lnTo>
                  <a:pt x="1171698" y="2184399"/>
                </a:lnTo>
                <a:lnTo>
                  <a:pt x="1133902" y="2222499"/>
                </a:lnTo>
                <a:lnTo>
                  <a:pt x="1106754" y="2260599"/>
                </a:lnTo>
                <a:lnTo>
                  <a:pt x="1092037" y="2311399"/>
                </a:lnTo>
                <a:lnTo>
                  <a:pt x="1084632" y="2362199"/>
                </a:lnTo>
                <a:lnTo>
                  <a:pt x="1079981" y="2374899"/>
                </a:lnTo>
                <a:lnTo>
                  <a:pt x="1071110" y="2387599"/>
                </a:lnTo>
                <a:lnTo>
                  <a:pt x="1059050" y="2400299"/>
                </a:lnTo>
                <a:close/>
              </a:path>
              <a:path w="3477259" h="3352800">
                <a:moveTo>
                  <a:pt x="3245654" y="2641599"/>
                </a:moveTo>
                <a:lnTo>
                  <a:pt x="2564911" y="2641599"/>
                </a:lnTo>
                <a:lnTo>
                  <a:pt x="2606964" y="2628899"/>
                </a:lnTo>
                <a:lnTo>
                  <a:pt x="2645688" y="2616199"/>
                </a:lnTo>
                <a:lnTo>
                  <a:pt x="2680381" y="2590799"/>
                </a:lnTo>
                <a:lnTo>
                  <a:pt x="2710342" y="2552699"/>
                </a:lnTo>
                <a:lnTo>
                  <a:pt x="2734867" y="2527299"/>
                </a:lnTo>
                <a:lnTo>
                  <a:pt x="2753254" y="2489199"/>
                </a:lnTo>
                <a:lnTo>
                  <a:pt x="2764802" y="2438399"/>
                </a:lnTo>
                <a:lnTo>
                  <a:pt x="2768807" y="2400299"/>
                </a:lnTo>
                <a:lnTo>
                  <a:pt x="2764802" y="2349499"/>
                </a:lnTo>
                <a:lnTo>
                  <a:pt x="2753254" y="2311399"/>
                </a:lnTo>
                <a:lnTo>
                  <a:pt x="2734867" y="2273299"/>
                </a:lnTo>
                <a:lnTo>
                  <a:pt x="2710342" y="2235199"/>
                </a:lnTo>
                <a:lnTo>
                  <a:pt x="2680381" y="2209799"/>
                </a:lnTo>
                <a:lnTo>
                  <a:pt x="2645688" y="2184399"/>
                </a:lnTo>
                <a:lnTo>
                  <a:pt x="2606964" y="2158999"/>
                </a:lnTo>
                <a:lnTo>
                  <a:pt x="2564911" y="2146299"/>
                </a:lnTo>
                <a:lnTo>
                  <a:pt x="3243601" y="2146299"/>
                </a:lnTo>
                <a:lnTo>
                  <a:pt x="3262079" y="2184399"/>
                </a:lnTo>
                <a:lnTo>
                  <a:pt x="3297596" y="2222499"/>
                </a:lnTo>
                <a:lnTo>
                  <a:pt x="3341796" y="2247899"/>
                </a:lnTo>
                <a:lnTo>
                  <a:pt x="3442346" y="2273299"/>
                </a:lnTo>
                <a:lnTo>
                  <a:pt x="3456023" y="2273299"/>
                </a:lnTo>
                <a:lnTo>
                  <a:pt x="3466899" y="2285999"/>
                </a:lnTo>
                <a:lnTo>
                  <a:pt x="3474079" y="2298699"/>
                </a:lnTo>
                <a:lnTo>
                  <a:pt x="3476670" y="2311399"/>
                </a:lnTo>
                <a:lnTo>
                  <a:pt x="3476670" y="2489199"/>
                </a:lnTo>
                <a:lnTo>
                  <a:pt x="3474079" y="2501899"/>
                </a:lnTo>
                <a:lnTo>
                  <a:pt x="3466899" y="2514599"/>
                </a:lnTo>
                <a:lnTo>
                  <a:pt x="3456023" y="2514599"/>
                </a:lnTo>
                <a:lnTo>
                  <a:pt x="3442346" y="2527299"/>
                </a:lnTo>
                <a:lnTo>
                  <a:pt x="3392480" y="2527299"/>
                </a:lnTo>
                <a:lnTo>
                  <a:pt x="3341796" y="2552699"/>
                </a:lnTo>
                <a:lnTo>
                  <a:pt x="3297596" y="2578099"/>
                </a:lnTo>
                <a:lnTo>
                  <a:pt x="3262079" y="2616199"/>
                </a:lnTo>
                <a:lnTo>
                  <a:pt x="3245654" y="2641599"/>
                </a:lnTo>
                <a:close/>
              </a:path>
              <a:path w="3477259" h="3352800">
                <a:moveTo>
                  <a:pt x="2826892" y="3098799"/>
                </a:moveTo>
                <a:lnTo>
                  <a:pt x="2213591" y="3098799"/>
                </a:lnTo>
                <a:lnTo>
                  <a:pt x="2198999" y="3086099"/>
                </a:lnTo>
                <a:lnTo>
                  <a:pt x="2148424" y="3073399"/>
                </a:lnTo>
                <a:lnTo>
                  <a:pt x="2892062" y="3073399"/>
                </a:lnTo>
                <a:lnTo>
                  <a:pt x="2841467" y="3086099"/>
                </a:lnTo>
                <a:lnTo>
                  <a:pt x="2826892" y="3098799"/>
                </a:lnTo>
                <a:close/>
              </a:path>
              <a:path w="3477259" h="3352800">
                <a:moveTo>
                  <a:pt x="3122115" y="3149599"/>
                </a:moveTo>
                <a:lnTo>
                  <a:pt x="3094551" y="3149599"/>
                </a:lnTo>
                <a:lnTo>
                  <a:pt x="3081582" y="3136899"/>
                </a:lnTo>
                <a:lnTo>
                  <a:pt x="3041074" y="3111499"/>
                </a:lnTo>
                <a:lnTo>
                  <a:pt x="2994680" y="3086099"/>
                </a:lnTo>
                <a:lnTo>
                  <a:pt x="2944071" y="3073399"/>
                </a:lnTo>
                <a:lnTo>
                  <a:pt x="3196536" y="3073399"/>
                </a:lnTo>
                <a:lnTo>
                  <a:pt x="3134007" y="3136899"/>
                </a:lnTo>
                <a:lnTo>
                  <a:pt x="3122115" y="3149599"/>
                </a:lnTo>
                <a:close/>
              </a:path>
              <a:path w="3477259" h="3352800">
                <a:moveTo>
                  <a:pt x="2797255" y="3111499"/>
                </a:moveTo>
                <a:lnTo>
                  <a:pt x="2243247" y="3111499"/>
                </a:lnTo>
                <a:lnTo>
                  <a:pt x="2228342" y="3098799"/>
                </a:lnTo>
                <a:lnTo>
                  <a:pt x="2812153" y="3098799"/>
                </a:lnTo>
                <a:lnTo>
                  <a:pt x="2797255" y="3111499"/>
                </a:lnTo>
                <a:close/>
              </a:path>
              <a:path w="3477259" h="3352800">
                <a:moveTo>
                  <a:pt x="2622888" y="3352799"/>
                </a:moveTo>
                <a:lnTo>
                  <a:pt x="2417584" y="3352799"/>
                </a:lnTo>
                <a:lnTo>
                  <a:pt x="2405528" y="3340099"/>
                </a:lnTo>
                <a:lnTo>
                  <a:pt x="2396662" y="3327399"/>
                </a:lnTo>
                <a:lnTo>
                  <a:pt x="2392012" y="3314699"/>
                </a:lnTo>
                <a:lnTo>
                  <a:pt x="2384607" y="3263899"/>
                </a:lnTo>
                <a:lnTo>
                  <a:pt x="2369889" y="3213099"/>
                </a:lnTo>
                <a:lnTo>
                  <a:pt x="2342748" y="3174999"/>
                </a:lnTo>
                <a:lnTo>
                  <a:pt x="2304961" y="3136899"/>
                </a:lnTo>
                <a:lnTo>
                  <a:pt x="2258302" y="3111499"/>
                </a:lnTo>
                <a:lnTo>
                  <a:pt x="2782203" y="3111499"/>
                </a:lnTo>
                <a:lnTo>
                  <a:pt x="2735540" y="3136899"/>
                </a:lnTo>
                <a:lnTo>
                  <a:pt x="2697745" y="3174999"/>
                </a:lnTo>
                <a:lnTo>
                  <a:pt x="2670600" y="3213099"/>
                </a:lnTo>
                <a:lnTo>
                  <a:pt x="2655884" y="3263899"/>
                </a:lnTo>
                <a:lnTo>
                  <a:pt x="2648480" y="3314699"/>
                </a:lnTo>
                <a:lnTo>
                  <a:pt x="2643832" y="3327399"/>
                </a:lnTo>
                <a:lnTo>
                  <a:pt x="2634956" y="3340099"/>
                </a:lnTo>
                <a:lnTo>
                  <a:pt x="2622888" y="3352799"/>
                </a:lnTo>
                <a:close/>
              </a:path>
            </a:pathLst>
          </a:custGeom>
          <a:solidFill>
            <a:srgbClr val="D0DBE8"/>
          </a:solidFill>
        </p:spPr>
        <p:txBody>
          <a:bodyPr wrap="square" lIns="0" tIns="0" rIns="0" bIns="0" rtlCol="0"/>
          <a:lstStyle/>
          <a:p>
            <a:endParaRPr/>
          </a:p>
        </p:txBody>
      </p:sp>
      <p:sp>
        <p:nvSpPr>
          <p:cNvPr id="3" name="object 3"/>
          <p:cNvSpPr/>
          <p:nvPr/>
        </p:nvSpPr>
        <p:spPr>
          <a:xfrm>
            <a:off x="1028700" y="2523962"/>
            <a:ext cx="2524125" cy="3352800"/>
          </a:xfrm>
          <a:custGeom>
            <a:avLst/>
            <a:gdLst/>
            <a:ahLst/>
            <a:cxnLst/>
            <a:rect l="l" t="t" r="r" b="b"/>
            <a:pathLst>
              <a:path w="2524125" h="3352800">
                <a:moveTo>
                  <a:pt x="223090" y="88899"/>
                </a:moveTo>
                <a:lnTo>
                  <a:pt x="57577" y="88899"/>
                </a:lnTo>
                <a:lnTo>
                  <a:pt x="75961" y="63499"/>
                </a:lnTo>
                <a:lnTo>
                  <a:pt x="96372" y="50799"/>
                </a:lnTo>
                <a:lnTo>
                  <a:pt x="118624" y="38099"/>
                </a:lnTo>
                <a:lnTo>
                  <a:pt x="142530" y="12699"/>
                </a:lnTo>
                <a:lnTo>
                  <a:pt x="167373" y="12699"/>
                </a:lnTo>
                <a:lnTo>
                  <a:pt x="193704" y="0"/>
                </a:lnTo>
                <a:lnTo>
                  <a:pt x="2317272" y="0"/>
                </a:lnTo>
                <a:lnTo>
                  <a:pt x="2359039" y="12699"/>
                </a:lnTo>
                <a:lnTo>
                  <a:pt x="2397643" y="25399"/>
                </a:lnTo>
                <a:lnTo>
                  <a:pt x="2432389" y="50799"/>
                </a:lnTo>
                <a:lnTo>
                  <a:pt x="2439272" y="50799"/>
                </a:lnTo>
                <a:lnTo>
                  <a:pt x="2445935" y="63499"/>
                </a:lnTo>
                <a:lnTo>
                  <a:pt x="2452372" y="63499"/>
                </a:lnTo>
                <a:lnTo>
                  <a:pt x="2458577" y="76199"/>
                </a:lnTo>
                <a:lnTo>
                  <a:pt x="237438" y="76199"/>
                </a:lnTo>
                <a:lnTo>
                  <a:pt x="223090" y="88899"/>
                </a:lnTo>
                <a:close/>
              </a:path>
              <a:path w="2524125" h="3352800">
                <a:moveTo>
                  <a:pt x="2524073" y="2578099"/>
                </a:moveTo>
                <a:lnTo>
                  <a:pt x="2327891" y="2578099"/>
                </a:lnTo>
                <a:lnTo>
                  <a:pt x="2365220" y="2565399"/>
                </a:lnTo>
                <a:lnTo>
                  <a:pt x="2406696" y="2565399"/>
                </a:lnTo>
                <a:lnTo>
                  <a:pt x="2415824" y="2552699"/>
                </a:lnTo>
                <a:lnTo>
                  <a:pt x="2427899" y="2552699"/>
                </a:lnTo>
                <a:lnTo>
                  <a:pt x="2431779" y="2539999"/>
                </a:lnTo>
                <a:lnTo>
                  <a:pt x="2434809" y="2539999"/>
                </a:lnTo>
                <a:lnTo>
                  <a:pt x="2436781" y="2527299"/>
                </a:lnTo>
                <a:lnTo>
                  <a:pt x="2437485" y="2514599"/>
                </a:lnTo>
                <a:lnTo>
                  <a:pt x="2437485" y="241299"/>
                </a:lnTo>
                <a:lnTo>
                  <a:pt x="2431598" y="203199"/>
                </a:lnTo>
                <a:lnTo>
                  <a:pt x="2414995" y="165099"/>
                </a:lnTo>
                <a:lnTo>
                  <a:pt x="2389255" y="126999"/>
                </a:lnTo>
                <a:lnTo>
                  <a:pt x="2355961" y="101599"/>
                </a:lnTo>
                <a:lnTo>
                  <a:pt x="2316695" y="88899"/>
                </a:lnTo>
                <a:lnTo>
                  <a:pt x="2273039" y="76199"/>
                </a:lnTo>
                <a:lnTo>
                  <a:pt x="2458577" y="76199"/>
                </a:lnTo>
                <a:lnTo>
                  <a:pt x="2495047" y="126999"/>
                </a:lnTo>
                <a:lnTo>
                  <a:pt x="2517598" y="190499"/>
                </a:lnTo>
                <a:lnTo>
                  <a:pt x="2523379" y="228599"/>
                </a:lnTo>
                <a:lnTo>
                  <a:pt x="2524073" y="241299"/>
                </a:lnTo>
                <a:lnTo>
                  <a:pt x="2524073" y="2578099"/>
                </a:lnTo>
                <a:close/>
              </a:path>
              <a:path w="2524125" h="3352800">
                <a:moveTo>
                  <a:pt x="86770" y="241299"/>
                </a:moveTo>
                <a:lnTo>
                  <a:pt x="185" y="241299"/>
                </a:lnTo>
                <a:lnTo>
                  <a:pt x="737" y="228599"/>
                </a:lnTo>
                <a:lnTo>
                  <a:pt x="5713" y="190499"/>
                </a:lnTo>
                <a:lnTo>
                  <a:pt x="19840" y="152399"/>
                </a:lnTo>
                <a:lnTo>
                  <a:pt x="23030" y="139699"/>
                </a:lnTo>
                <a:lnTo>
                  <a:pt x="26571" y="126999"/>
                </a:lnTo>
                <a:lnTo>
                  <a:pt x="30455" y="126999"/>
                </a:lnTo>
                <a:lnTo>
                  <a:pt x="36341" y="114299"/>
                </a:lnTo>
                <a:lnTo>
                  <a:pt x="42843" y="101599"/>
                </a:lnTo>
                <a:lnTo>
                  <a:pt x="49932" y="88899"/>
                </a:lnTo>
                <a:lnTo>
                  <a:pt x="194541" y="88899"/>
                </a:lnTo>
                <a:lnTo>
                  <a:pt x="157510" y="114299"/>
                </a:lnTo>
                <a:lnTo>
                  <a:pt x="126721" y="139699"/>
                </a:lnTo>
                <a:lnTo>
                  <a:pt x="103682" y="177799"/>
                </a:lnTo>
                <a:lnTo>
                  <a:pt x="89906" y="215899"/>
                </a:lnTo>
                <a:lnTo>
                  <a:pt x="88490" y="215899"/>
                </a:lnTo>
                <a:lnTo>
                  <a:pt x="87430" y="228599"/>
                </a:lnTo>
                <a:lnTo>
                  <a:pt x="86770" y="241299"/>
                </a:lnTo>
                <a:close/>
              </a:path>
              <a:path w="2524125" h="3352800">
                <a:moveTo>
                  <a:pt x="1751864" y="3352799"/>
                </a:moveTo>
                <a:lnTo>
                  <a:pt x="192007" y="3352799"/>
                </a:lnTo>
                <a:lnTo>
                  <a:pt x="160943" y="3340099"/>
                </a:lnTo>
                <a:lnTo>
                  <a:pt x="131709" y="3327399"/>
                </a:lnTo>
                <a:lnTo>
                  <a:pt x="111011" y="3314699"/>
                </a:lnTo>
                <a:lnTo>
                  <a:pt x="91670" y="3301999"/>
                </a:lnTo>
                <a:lnTo>
                  <a:pt x="73816" y="3276599"/>
                </a:lnTo>
                <a:lnTo>
                  <a:pt x="57577" y="3263899"/>
                </a:lnTo>
                <a:lnTo>
                  <a:pt x="38809" y="3238499"/>
                </a:lnTo>
                <a:lnTo>
                  <a:pt x="22872" y="3213099"/>
                </a:lnTo>
                <a:lnTo>
                  <a:pt x="10621" y="3174999"/>
                </a:lnTo>
                <a:lnTo>
                  <a:pt x="2910" y="3136899"/>
                </a:lnTo>
                <a:lnTo>
                  <a:pt x="1648" y="3136899"/>
                </a:lnTo>
                <a:lnTo>
                  <a:pt x="737" y="3124199"/>
                </a:lnTo>
                <a:lnTo>
                  <a:pt x="185" y="3111499"/>
                </a:lnTo>
                <a:lnTo>
                  <a:pt x="0" y="3098799"/>
                </a:lnTo>
                <a:lnTo>
                  <a:pt x="0" y="241299"/>
                </a:lnTo>
                <a:lnTo>
                  <a:pt x="86556" y="241299"/>
                </a:lnTo>
                <a:lnTo>
                  <a:pt x="86556" y="3098799"/>
                </a:lnTo>
                <a:lnTo>
                  <a:pt x="86774" y="3111499"/>
                </a:lnTo>
                <a:lnTo>
                  <a:pt x="87397" y="3124199"/>
                </a:lnTo>
                <a:lnTo>
                  <a:pt x="88437" y="3124199"/>
                </a:lnTo>
                <a:lnTo>
                  <a:pt x="89906" y="3136899"/>
                </a:lnTo>
                <a:lnTo>
                  <a:pt x="102808" y="3174999"/>
                </a:lnTo>
                <a:lnTo>
                  <a:pt x="124174" y="3213099"/>
                </a:lnTo>
                <a:lnTo>
                  <a:pt x="152701" y="3238499"/>
                </a:lnTo>
                <a:lnTo>
                  <a:pt x="187085" y="3251199"/>
                </a:lnTo>
                <a:lnTo>
                  <a:pt x="202033" y="3263899"/>
                </a:lnTo>
                <a:lnTo>
                  <a:pt x="1840661" y="3263899"/>
                </a:lnTo>
                <a:lnTo>
                  <a:pt x="1815412" y="3289299"/>
                </a:lnTo>
                <a:lnTo>
                  <a:pt x="1792612" y="3314699"/>
                </a:lnTo>
                <a:lnTo>
                  <a:pt x="1779942" y="3327399"/>
                </a:lnTo>
                <a:lnTo>
                  <a:pt x="1751864" y="3352799"/>
                </a:lnTo>
                <a:close/>
              </a:path>
              <a:path w="2524125" h="3352800">
                <a:moveTo>
                  <a:pt x="2044819" y="673099"/>
                </a:moveTo>
                <a:lnTo>
                  <a:pt x="479242" y="673099"/>
                </a:lnTo>
                <a:lnTo>
                  <a:pt x="465485" y="660399"/>
                </a:lnTo>
                <a:lnTo>
                  <a:pt x="456210" y="647699"/>
                </a:lnTo>
                <a:lnTo>
                  <a:pt x="452808" y="622299"/>
                </a:lnTo>
                <a:lnTo>
                  <a:pt x="456210" y="609599"/>
                </a:lnTo>
                <a:lnTo>
                  <a:pt x="465485" y="596899"/>
                </a:lnTo>
                <a:lnTo>
                  <a:pt x="479242" y="584199"/>
                </a:lnTo>
                <a:lnTo>
                  <a:pt x="2044819" y="584199"/>
                </a:lnTo>
                <a:lnTo>
                  <a:pt x="2058575" y="596899"/>
                </a:lnTo>
                <a:lnTo>
                  <a:pt x="2067848" y="609599"/>
                </a:lnTo>
                <a:lnTo>
                  <a:pt x="2071249" y="622299"/>
                </a:lnTo>
                <a:lnTo>
                  <a:pt x="2067848" y="647699"/>
                </a:lnTo>
                <a:lnTo>
                  <a:pt x="2058575" y="660399"/>
                </a:lnTo>
                <a:lnTo>
                  <a:pt x="2044819" y="673099"/>
                </a:lnTo>
                <a:close/>
              </a:path>
              <a:path w="2524125" h="3352800">
                <a:moveTo>
                  <a:pt x="2044819" y="977899"/>
                </a:moveTo>
                <a:lnTo>
                  <a:pt x="479242" y="977899"/>
                </a:lnTo>
                <a:lnTo>
                  <a:pt x="465485" y="965199"/>
                </a:lnTo>
                <a:lnTo>
                  <a:pt x="456210" y="952499"/>
                </a:lnTo>
                <a:lnTo>
                  <a:pt x="452808" y="939799"/>
                </a:lnTo>
                <a:lnTo>
                  <a:pt x="456210" y="927099"/>
                </a:lnTo>
                <a:lnTo>
                  <a:pt x="465485" y="914399"/>
                </a:lnTo>
                <a:lnTo>
                  <a:pt x="479242" y="901699"/>
                </a:lnTo>
                <a:lnTo>
                  <a:pt x="2044819" y="901699"/>
                </a:lnTo>
                <a:lnTo>
                  <a:pt x="2058575" y="914399"/>
                </a:lnTo>
                <a:lnTo>
                  <a:pt x="2067848" y="927099"/>
                </a:lnTo>
                <a:lnTo>
                  <a:pt x="2071249" y="939799"/>
                </a:lnTo>
                <a:lnTo>
                  <a:pt x="2067848" y="952499"/>
                </a:lnTo>
                <a:lnTo>
                  <a:pt x="2058575" y="965199"/>
                </a:lnTo>
                <a:lnTo>
                  <a:pt x="2044819" y="977899"/>
                </a:lnTo>
                <a:close/>
              </a:path>
              <a:path w="2524125" h="3352800">
                <a:moveTo>
                  <a:pt x="2044819" y="1295399"/>
                </a:moveTo>
                <a:lnTo>
                  <a:pt x="479242" y="1295399"/>
                </a:lnTo>
                <a:lnTo>
                  <a:pt x="465485" y="1282699"/>
                </a:lnTo>
                <a:lnTo>
                  <a:pt x="456210" y="1269999"/>
                </a:lnTo>
                <a:lnTo>
                  <a:pt x="452808" y="1257299"/>
                </a:lnTo>
                <a:lnTo>
                  <a:pt x="456210" y="1231899"/>
                </a:lnTo>
                <a:lnTo>
                  <a:pt x="465485" y="1219199"/>
                </a:lnTo>
                <a:lnTo>
                  <a:pt x="479242" y="1206499"/>
                </a:lnTo>
                <a:lnTo>
                  <a:pt x="2044819" y="1206499"/>
                </a:lnTo>
                <a:lnTo>
                  <a:pt x="2058575" y="1219199"/>
                </a:lnTo>
                <a:lnTo>
                  <a:pt x="2067848" y="1231899"/>
                </a:lnTo>
                <a:lnTo>
                  <a:pt x="2071249" y="1257299"/>
                </a:lnTo>
                <a:lnTo>
                  <a:pt x="2067848" y="1269999"/>
                </a:lnTo>
                <a:lnTo>
                  <a:pt x="2058575" y="1282699"/>
                </a:lnTo>
                <a:lnTo>
                  <a:pt x="2044819" y="1295399"/>
                </a:lnTo>
                <a:close/>
              </a:path>
              <a:path w="2524125" h="3352800">
                <a:moveTo>
                  <a:pt x="2058575" y="1600199"/>
                </a:moveTo>
                <a:lnTo>
                  <a:pt x="465485" y="1600199"/>
                </a:lnTo>
                <a:lnTo>
                  <a:pt x="456210" y="1574799"/>
                </a:lnTo>
                <a:lnTo>
                  <a:pt x="452808" y="1562099"/>
                </a:lnTo>
                <a:lnTo>
                  <a:pt x="456210" y="1549399"/>
                </a:lnTo>
                <a:lnTo>
                  <a:pt x="465485" y="1536699"/>
                </a:lnTo>
                <a:lnTo>
                  <a:pt x="479242" y="1523999"/>
                </a:lnTo>
                <a:lnTo>
                  <a:pt x="2044819" y="1523999"/>
                </a:lnTo>
                <a:lnTo>
                  <a:pt x="2058575" y="1536699"/>
                </a:lnTo>
                <a:lnTo>
                  <a:pt x="2067848" y="1549399"/>
                </a:lnTo>
                <a:lnTo>
                  <a:pt x="2071249" y="1562099"/>
                </a:lnTo>
                <a:lnTo>
                  <a:pt x="2067848" y="1574799"/>
                </a:lnTo>
                <a:lnTo>
                  <a:pt x="2058575" y="1600199"/>
                </a:lnTo>
                <a:close/>
              </a:path>
              <a:path w="2524125" h="3352800">
                <a:moveTo>
                  <a:pt x="2027970" y="1612899"/>
                </a:moveTo>
                <a:lnTo>
                  <a:pt x="496087" y="1612899"/>
                </a:lnTo>
                <a:lnTo>
                  <a:pt x="479242" y="1600199"/>
                </a:lnTo>
                <a:lnTo>
                  <a:pt x="2044819" y="1600199"/>
                </a:lnTo>
                <a:lnTo>
                  <a:pt x="2027970" y="1612899"/>
                </a:lnTo>
                <a:close/>
              </a:path>
              <a:path w="2524125" h="3352800">
                <a:moveTo>
                  <a:pt x="2044819" y="1841499"/>
                </a:moveTo>
                <a:lnTo>
                  <a:pt x="479242" y="1841499"/>
                </a:lnTo>
                <a:lnTo>
                  <a:pt x="496087" y="1828799"/>
                </a:lnTo>
                <a:lnTo>
                  <a:pt x="2027970" y="1828799"/>
                </a:lnTo>
                <a:lnTo>
                  <a:pt x="2044819" y="1841499"/>
                </a:lnTo>
                <a:close/>
              </a:path>
              <a:path w="2524125" h="3352800">
                <a:moveTo>
                  <a:pt x="2044819" y="1917699"/>
                </a:moveTo>
                <a:lnTo>
                  <a:pt x="479242" y="1917699"/>
                </a:lnTo>
                <a:lnTo>
                  <a:pt x="465485" y="1904999"/>
                </a:lnTo>
                <a:lnTo>
                  <a:pt x="456210" y="1892299"/>
                </a:lnTo>
                <a:lnTo>
                  <a:pt x="452808" y="1879599"/>
                </a:lnTo>
                <a:lnTo>
                  <a:pt x="456210" y="1854199"/>
                </a:lnTo>
                <a:lnTo>
                  <a:pt x="465485" y="1841499"/>
                </a:lnTo>
                <a:lnTo>
                  <a:pt x="2058575" y="1841499"/>
                </a:lnTo>
                <a:lnTo>
                  <a:pt x="2067848" y="1854199"/>
                </a:lnTo>
                <a:lnTo>
                  <a:pt x="2071249" y="1879599"/>
                </a:lnTo>
                <a:lnTo>
                  <a:pt x="2067848" y="1892299"/>
                </a:lnTo>
                <a:lnTo>
                  <a:pt x="2058575" y="1904999"/>
                </a:lnTo>
                <a:lnTo>
                  <a:pt x="2044819" y="1917699"/>
                </a:lnTo>
                <a:close/>
              </a:path>
              <a:path w="2524125" h="3352800">
                <a:moveTo>
                  <a:pt x="1292637" y="2222499"/>
                </a:moveTo>
                <a:lnTo>
                  <a:pt x="465485" y="2222499"/>
                </a:lnTo>
                <a:lnTo>
                  <a:pt x="456210" y="2209799"/>
                </a:lnTo>
                <a:lnTo>
                  <a:pt x="452808" y="2184399"/>
                </a:lnTo>
                <a:lnTo>
                  <a:pt x="456210" y="2171699"/>
                </a:lnTo>
                <a:lnTo>
                  <a:pt x="465485" y="2158999"/>
                </a:lnTo>
                <a:lnTo>
                  <a:pt x="479242" y="2146299"/>
                </a:lnTo>
                <a:lnTo>
                  <a:pt x="1278878" y="2146299"/>
                </a:lnTo>
                <a:lnTo>
                  <a:pt x="1292637" y="2158999"/>
                </a:lnTo>
                <a:lnTo>
                  <a:pt x="1301913" y="2171699"/>
                </a:lnTo>
                <a:lnTo>
                  <a:pt x="1305315" y="2184399"/>
                </a:lnTo>
                <a:lnTo>
                  <a:pt x="1301913" y="2209799"/>
                </a:lnTo>
                <a:lnTo>
                  <a:pt x="1292637" y="2222499"/>
                </a:lnTo>
                <a:close/>
              </a:path>
              <a:path w="2524125" h="3352800">
                <a:moveTo>
                  <a:pt x="1262028" y="2235199"/>
                </a:moveTo>
                <a:lnTo>
                  <a:pt x="496087" y="2235199"/>
                </a:lnTo>
                <a:lnTo>
                  <a:pt x="479242" y="2222499"/>
                </a:lnTo>
                <a:lnTo>
                  <a:pt x="1278878" y="2222499"/>
                </a:lnTo>
                <a:lnTo>
                  <a:pt x="1262028" y="2235199"/>
                </a:lnTo>
                <a:close/>
              </a:path>
              <a:path w="2524125" h="3352800">
                <a:moveTo>
                  <a:pt x="1840661" y="3263899"/>
                </a:moveTo>
                <a:lnTo>
                  <a:pt x="1720340" y="3263899"/>
                </a:lnTo>
                <a:lnTo>
                  <a:pt x="1732162" y="3251199"/>
                </a:lnTo>
                <a:lnTo>
                  <a:pt x="1743658" y="3251199"/>
                </a:lnTo>
                <a:lnTo>
                  <a:pt x="1753826" y="3238499"/>
                </a:lnTo>
                <a:lnTo>
                  <a:pt x="1771117" y="3187699"/>
                </a:lnTo>
                <a:lnTo>
                  <a:pt x="1777457" y="3149599"/>
                </a:lnTo>
                <a:lnTo>
                  <a:pt x="1781158" y="3111499"/>
                </a:lnTo>
                <a:lnTo>
                  <a:pt x="1782694" y="3060699"/>
                </a:lnTo>
                <a:lnTo>
                  <a:pt x="1782690" y="3009899"/>
                </a:lnTo>
                <a:lnTo>
                  <a:pt x="1782326" y="2971799"/>
                </a:lnTo>
                <a:lnTo>
                  <a:pt x="1782705" y="2920999"/>
                </a:lnTo>
                <a:lnTo>
                  <a:pt x="1784926" y="2870199"/>
                </a:lnTo>
                <a:lnTo>
                  <a:pt x="1790089" y="2819399"/>
                </a:lnTo>
                <a:lnTo>
                  <a:pt x="1799296" y="2768599"/>
                </a:lnTo>
                <a:lnTo>
                  <a:pt x="1813648" y="2730499"/>
                </a:lnTo>
                <a:lnTo>
                  <a:pt x="1834244" y="2679699"/>
                </a:lnTo>
                <a:lnTo>
                  <a:pt x="1862185" y="2641599"/>
                </a:lnTo>
                <a:lnTo>
                  <a:pt x="1898662" y="2616199"/>
                </a:lnTo>
                <a:lnTo>
                  <a:pt x="1941275" y="2590799"/>
                </a:lnTo>
                <a:lnTo>
                  <a:pt x="1988070" y="2578099"/>
                </a:lnTo>
                <a:lnTo>
                  <a:pt x="2037093" y="2565399"/>
                </a:lnTo>
                <a:lnTo>
                  <a:pt x="2188734" y="2565399"/>
                </a:lnTo>
                <a:lnTo>
                  <a:pt x="2238007" y="2578099"/>
                </a:lnTo>
                <a:lnTo>
                  <a:pt x="2524073" y="2578099"/>
                </a:lnTo>
                <a:lnTo>
                  <a:pt x="2448139" y="2654299"/>
                </a:lnTo>
                <a:lnTo>
                  <a:pt x="2044749" y="2654299"/>
                </a:lnTo>
                <a:lnTo>
                  <a:pt x="2005780" y="2666999"/>
                </a:lnTo>
                <a:lnTo>
                  <a:pt x="1973052" y="2666999"/>
                </a:lnTo>
                <a:lnTo>
                  <a:pt x="1946907" y="2679699"/>
                </a:lnTo>
                <a:lnTo>
                  <a:pt x="1927689" y="2705099"/>
                </a:lnTo>
                <a:lnTo>
                  <a:pt x="1907922" y="2730499"/>
                </a:lnTo>
                <a:lnTo>
                  <a:pt x="1893339" y="2768599"/>
                </a:lnTo>
                <a:lnTo>
                  <a:pt x="1883128" y="2806699"/>
                </a:lnTo>
                <a:lnTo>
                  <a:pt x="1876479" y="2857499"/>
                </a:lnTo>
                <a:lnTo>
                  <a:pt x="1872578" y="2908299"/>
                </a:lnTo>
                <a:lnTo>
                  <a:pt x="1870616" y="2959099"/>
                </a:lnTo>
                <a:lnTo>
                  <a:pt x="1869780" y="3009899"/>
                </a:lnTo>
                <a:lnTo>
                  <a:pt x="1869258" y="3060699"/>
                </a:lnTo>
                <a:lnTo>
                  <a:pt x="1869051" y="3073399"/>
                </a:lnTo>
                <a:lnTo>
                  <a:pt x="1868752" y="3086099"/>
                </a:lnTo>
                <a:lnTo>
                  <a:pt x="1868328" y="3098799"/>
                </a:lnTo>
                <a:lnTo>
                  <a:pt x="1867743" y="3111499"/>
                </a:lnTo>
                <a:lnTo>
                  <a:pt x="1992531" y="3111499"/>
                </a:lnTo>
                <a:lnTo>
                  <a:pt x="1840661" y="3263899"/>
                </a:lnTo>
                <a:close/>
              </a:path>
              <a:path w="2524125" h="3352800">
                <a:moveTo>
                  <a:pt x="1992531" y="3111499"/>
                </a:moveTo>
                <a:lnTo>
                  <a:pt x="1867743" y="3111499"/>
                </a:lnTo>
                <a:lnTo>
                  <a:pt x="2323702" y="2666999"/>
                </a:lnTo>
                <a:lnTo>
                  <a:pt x="2279671" y="2666999"/>
                </a:lnTo>
                <a:lnTo>
                  <a:pt x="2257198" y="2654299"/>
                </a:lnTo>
                <a:lnTo>
                  <a:pt x="2448139" y="2654299"/>
                </a:lnTo>
                <a:lnTo>
                  <a:pt x="1992531" y="3111499"/>
                </a:lnTo>
                <a:close/>
              </a:path>
            </a:pathLst>
          </a:custGeom>
          <a:solidFill>
            <a:srgbClr val="D0DBE8"/>
          </a:solidFill>
        </p:spPr>
        <p:txBody>
          <a:bodyPr wrap="square" lIns="0" tIns="0" rIns="0" bIns="0" rtlCol="0"/>
          <a:lstStyle/>
          <a:p>
            <a:endParaRPr/>
          </a:p>
        </p:txBody>
      </p:sp>
      <p:sp>
        <p:nvSpPr>
          <p:cNvPr id="4" name="object 4"/>
          <p:cNvSpPr/>
          <p:nvPr/>
        </p:nvSpPr>
        <p:spPr>
          <a:xfrm>
            <a:off x="14671293" y="2524520"/>
            <a:ext cx="2590800" cy="3361054"/>
          </a:xfrm>
          <a:custGeom>
            <a:avLst/>
            <a:gdLst/>
            <a:ahLst/>
            <a:cxnLst/>
            <a:rect l="l" t="t" r="r" b="b"/>
            <a:pathLst>
              <a:path w="2590800" h="3361054">
                <a:moveTo>
                  <a:pt x="2134819" y="2992925"/>
                </a:moveTo>
                <a:lnTo>
                  <a:pt x="145084" y="2992925"/>
                </a:lnTo>
                <a:lnTo>
                  <a:pt x="99354" y="2985498"/>
                </a:lnTo>
                <a:lnTo>
                  <a:pt x="59542" y="2964841"/>
                </a:lnTo>
                <a:lnTo>
                  <a:pt x="28088" y="2933392"/>
                </a:lnTo>
                <a:lnTo>
                  <a:pt x="7428" y="2893587"/>
                </a:lnTo>
                <a:lnTo>
                  <a:pt x="0" y="2847864"/>
                </a:lnTo>
                <a:lnTo>
                  <a:pt x="0" y="145061"/>
                </a:lnTo>
                <a:lnTo>
                  <a:pt x="7428" y="99337"/>
                </a:lnTo>
                <a:lnTo>
                  <a:pt x="28088" y="59533"/>
                </a:lnTo>
                <a:lnTo>
                  <a:pt x="59542" y="28083"/>
                </a:lnTo>
                <a:lnTo>
                  <a:pt x="99354" y="7427"/>
                </a:lnTo>
                <a:lnTo>
                  <a:pt x="145084" y="0"/>
                </a:lnTo>
                <a:lnTo>
                  <a:pt x="1411467" y="0"/>
                </a:lnTo>
                <a:lnTo>
                  <a:pt x="1456393" y="4889"/>
                </a:lnTo>
                <a:lnTo>
                  <a:pt x="1503117" y="18521"/>
                </a:lnTo>
                <a:lnTo>
                  <a:pt x="1547800" y="39341"/>
                </a:lnTo>
                <a:lnTo>
                  <a:pt x="1586605" y="65795"/>
                </a:lnTo>
                <a:lnTo>
                  <a:pt x="1640708" y="117603"/>
                </a:lnTo>
                <a:lnTo>
                  <a:pt x="145084" y="117603"/>
                </a:lnTo>
                <a:lnTo>
                  <a:pt x="134454" y="119780"/>
                </a:lnTo>
                <a:lnTo>
                  <a:pt x="125718" y="125698"/>
                </a:lnTo>
                <a:lnTo>
                  <a:pt x="119800" y="134432"/>
                </a:lnTo>
                <a:lnTo>
                  <a:pt x="117622" y="145061"/>
                </a:lnTo>
                <a:lnTo>
                  <a:pt x="117622" y="2847864"/>
                </a:lnTo>
                <a:lnTo>
                  <a:pt x="119800" y="2858484"/>
                </a:lnTo>
                <a:lnTo>
                  <a:pt x="125718" y="2867162"/>
                </a:lnTo>
                <a:lnTo>
                  <a:pt x="134454" y="2872925"/>
                </a:lnTo>
                <a:lnTo>
                  <a:pt x="145084" y="2874803"/>
                </a:lnTo>
                <a:lnTo>
                  <a:pt x="2275527" y="2874803"/>
                </a:lnTo>
                <a:lnTo>
                  <a:pt x="2272475" y="2893587"/>
                </a:lnTo>
                <a:lnTo>
                  <a:pt x="2251815" y="2933392"/>
                </a:lnTo>
                <a:lnTo>
                  <a:pt x="2220361" y="2964841"/>
                </a:lnTo>
                <a:lnTo>
                  <a:pt x="2180549" y="2985498"/>
                </a:lnTo>
                <a:lnTo>
                  <a:pt x="2134819" y="2992925"/>
                </a:lnTo>
                <a:close/>
              </a:path>
              <a:path w="2590800" h="3361054">
                <a:moveTo>
                  <a:pt x="2143109" y="834620"/>
                </a:moveTo>
                <a:lnTo>
                  <a:pt x="1584015" y="834620"/>
                </a:lnTo>
                <a:lnTo>
                  <a:pt x="1538284" y="827193"/>
                </a:lnTo>
                <a:lnTo>
                  <a:pt x="1498473" y="806536"/>
                </a:lnTo>
                <a:lnTo>
                  <a:pt x="1467018" y="775087"/>
                </a:lnTo>
                <a:lnTo>
                  <a:pt x="1446358" y="735282"/>
                </a:lnTo>
                <a:lnTo>
                  <a:pt x="1439014" y="690077"/>
                </a:lnTo>
                <a:lnTo>
                  <a:pt x="1438930" y="136772"/>
                </a:lnTo>
                <a:lnTo>
                  <a:pt x="1439448" y="129000"/>
                </a:lnTo>
                <a:lnTo>
                  <a:pt x="1440484" y="121747"/>
                </a:lnTo>
                <a:lnTo>
                  <a:pt x="1432817" y="120007"/>
                </a:lnTo>
                <a:lnTo>
                  <a:pt x="1425393" y="118704"/>
                </a:lnTo>
                <a:lnTo>
                  <a:pt x="1418260" y="117886"/>
                </a:lnTo>
                <a:lnTo>
                  <a:pt x="1411467" y="117603"/>
                </a:lnTo>
                <a:lnTo>
                  <a:pt x="1640708" y="117603"/>
                </a:lnTo>
                <a:lnTo>
                  <a:pt x="1723537" y="199977"/>
                </a:lnTo>
                <a:lnTo>
                  <a:pt x="1556034" y="199977"/>
                </a:lnTo>
                <a:lnTo>
                  <a:pt x="1556034" y="690077"/>
                </a:lnTo>
                <a:lnTo>
                  <a:pt x="1558212" y="700705"/>
                </a:lnTo>
                <a:lnTo>
                  <a:pt x="1564130" y="709440"/>
                </a:lnTo>
                <a:lnTo>
                  <a:pt x="1572866" y="715357"/>
                </a:lnTo>
                <a:lnTo>
                  <a:pt x="1583496" y="717535"/>
                </a:lnTo>
                <a:lnTo>
                  <a:pt x="2233965" y="717535"/>
                </a:lnTo>
                <a:lnTo>
                  <a:pt x="2240556" y="727160"/>
                </a:lnTo>
                <a:lnTo>
                  <a:pt x="2261379" y="771479"/>
                </a:lnTo>
                <a:lnTo>
                  <a:pt x="2275013" y="817839"/>
                </a:lnTo>
                <a:lnTo>
                  <a:pt x="2276677" y="833066"/>
                </a:lnTo>
                <a:lnTo>
                  <a:pt x="2157618" y="833066"/>
                </a:lnTo>
                <a:lnTo>
                  <a:pt x="2150882" y="834102"/>
                </a:lnTo>
                <a:lnTo>
                  <a:pt x="2143109" y="834620"/>
                </a:lnTo>
                <a:close/>
              </a:path>
              <a:path w="2590800" h="3361054">
                <a:moveTo>
                  <a:pt x="2233965" y="717535"/>
                </a:moveTo>
                <a:lnTo>
                  <a:pt x="2077821" y="717535"/>
                </a:lnTo>
                <a:lnTo>
                  <a:pt x="1556552" y="199977"/>
                </a:lnTo>
                <a:lnTo>
                  <a:pt x="1723537" y="199977"/>
                </a:lnTo>
                <a:lnTo>
                  <a:pt x="1892320" y="367833"/>
                </a:lnTo>
                <a:lnTo>
                  <a:pt x="2445715" y="367833"/>
                </a:lnTo>
                <a:lnTo>
                  <a:pt x="2491445" y="375207"/>
                </a:lnTo>
                <a:lnTo>
                  <a:pt x="2531257" y="395735"/>
                </a:lnTo>
                <a:lnTo>
                  <a:pt x="2562711" y="427031"/>
                </a:lnTo>
                <a:lnTo>
                  <a:pt x="2583371" y="466707"/>
                </a:lnTo>
                <a:lnTo>
                  <a:pt x="2586418" y="485437"/>
                </a:lnTo>
                <a:lnTo>
                  <a:pt x="2010978" y="485437"/>
                </a:lnTo>
                <a:lnTo>
                  <a:pt x="2206325" y="679197"/>
                </a:lnTo>
                <a:lnTo>
                  <a:pt x="2210470" y="683860"/>
                </a:lnTo>
                <a:lnTo>
                  <a:pt x="2214097" y="688523"/>
                </a:lnTo>
                <a:lnTo>
                  <a:pt x="2233965" y="717535"/>
                </a:lnTo>
                <a:close/>
              </a:path>
              <a:path w="2590800" h="3361054">
                <a:moveTo>
                  <a:pt x="2586339" y="3243156"/>
                </a:moveTo>
                <a:lnTo>
                  <a:pt x="2445715" y="3243156"/>
                </a:lnTo>
                <a:lnTo>
                  <a:pt x="2456345" y="3240978"/>
                </a:lnTo>
                <a:lnTo>
                  <a:pt x="2465081" y="3235061"/>
                </a:lnTo>
                <a:lnTo>
                  <a:pt x="2470999" y="3226326"/>
                </a:lnTo>
                <a:lnTo>
                  <a:pt x="2473177" y="3215698"/>
                </a:lnTo>
                <a:lnTo>
                  <a:pt x="2473071" y="512377"/>
                </a:lnTo>
                <a:lnTo>
                  <a:pt x="2470999" y="502266"/>
                </a:lnTo>
                <a:lnTo>
                  <a:pt x="2465081" y="493532"/>
                </a:lnTo>
                <a:lnTo>
                  <a:pt x="2456345" y="487614"/>
                </a:lnTo>
                <a:lnTo>
                  <a:pt x="2445715" y="485437"/>
                </a:lnTo>
                <a:lnTo>
                  <a:pt x="2586418" y="485437"/>
                </a:lnTo>
                <a:lnTo>
                  <a:pt x="2590799" y="512377"/>
                </a:lnTo>
                <a:lnTo>
                  <a:pt x="2590799" y="3215698"/>
                </a:lnTo>
                <a:lnTo>
                  <a:pt x="2586339" y="3243156"/>
                </a:lnTo>
                <a:close/>
              </a:path>
              <a:path w="2590800" h="3361054">
                <a:moveTo>
                  <a:pt x="2275527" y="2874803"/>
                </a:moveTo>
                <a:lnTo>
                  <a:pt x="2134300" y="2874803"/>
                </a:lnTo>
                <a:lnTo>
                  <a:pt x="2144931" y="2872626"/>
                </a:lnTo>
                <a:lnTo>
                  <a:pt x="2153667" y="2866708"/>
                </a:lnTo>
                <a:lnTo>
                  <a:pt x="2159585" y="2857974"/>
                </a:lnTo>
                <a:lnTo>
                  <a:pt x="2161657" y="2847864"/>
                </a:lnTo>
                <a:lnTo>
                  <a:pt x="2161763" y="862078"/>
                </a:lnTo>
                <a:lnTo>
                  <a:pt x="2161480" y="855286"/>
                </a:lnTo>
                <a:lnTo>
                  <a:pt x="2160662" y="848155"/>
                </a:lnTo>
                <a:lnTo>
                  <a:pt x="2159358" y="840732"/>
                </a:lnTo>
                <a:lnTo>
                  <a:pt x="2157618" y="833066"/>
                </a:lnTo>
                <a:lnTo>
                  <a:pt x="2276677" y="833066"/>
                </a:lnTo>
                <a:lnTo>
                  <a:pt x="2279847" y="862078"/>
                </a:lnTo>
                <a:lnTo>
                  <a:pt x="2279903" y="2847864"/>
                </a:lnTo>
                <a:lnTo>
                  <a:pt x="2275527" y="2874803"/>
                </a:lnTo>
                <a:close/>
              </a:path>
              <a:path w="2590800" h="3361054">
                <a:moveTo>
                  <a:pt x="1832213" y="1274467"/>
                </a:moveTo>
                <a:lnTo>
                  <a:pt x="447690" y="1274467"/>
                </a:lnTo>
                <a:lnTo>
                  <a:pt x="428032" y="1270476"/>
                </a:lnTo>
                <a:lnTo>
                  <a:pt x="412066" y="1259637"/>
                </a:lnTo>
                <a:lnTo>
                  <a:pt x="401347" y="1243649"/>
                </a:lnTo>
                <a:lnTo>
                  <a:pt x="397428" y="1224213"/>
                </a:lnTo>
                <a:lnTo>
                  <a:pt x="401420" y="1204777"/>
                </a:lnTo>
                <a:lnTo>
                  <a:pt x="412261" y="1188790"/>
                </a:lnTo>
                <a:lnTo>
                  <a:pt x="428251" y="1177951"/>
                </a:lnTo>
                <a:lnTo>
                  <a:pt x="447690" y="1173960"/>
                </a:lnTo>
                <a:lnTo>
                  <a:pt x="1832213" y="1173960"/>
                </a:lnTo>
                <a:lnTo>
                  <a:pt x="1851871" y="1177951"/>
                </a:lnTo>
                <a:lnTo>
                  <a:pt x="1867837" y="1188790"/>
                </a:lnTo>
                <a:lnTo>
                  <a:pt x="1878556" y="1204777"/>
                </a:lnTo>
                <a:lnTo>
                  <a:pt x="1882475" y="1224213"/>
                </a:lnTo>
                <a:lnTo>
                  <a:pt x="1878556" y="1243649"/>
                </a:lnTo>
                <a:lnTo>
                  <a:pt x="1867837" y="1259637"/>
                </a:lnTo>
                <a:lnTo>
                  <a:pt x="1851871" y="1270476"/>
                </a:lnTo>
                <a:lnTo>
                  <a:pt x="1832213" y="1274467"/>
                </a:lnTo>
                <a:close/>
              </a:path>
              <a:path w="2590800" h="3361054">
                <a:moveTo>
                  <a:pt x="1832213" y="1642301"/>
                </a:moveTo>
                <a:lnTo>
                  <a:pt x="447690" y="1642301"/>
                </a:lnTo>
                <a:lnTo>
                  <a:pt x="428032" y="1638310"/>
                </a:lnTo>
                <a:lnTo>
                  <a:pt x="412066" y="1627471"/>
                </a:lnTo>
                <a:lnTo>
                  <a:pt x="401347" y="1611483"/>
                </a:lnTo>
                <a:lnTo>
                  <a:pt x="397428" y="1592047"/>
                </a:lnTo>
                <a:lnTo>
                  <a:pt x="401420" y="1572611"/>
                </a:lnTo>
                <a:lnTo>
                  <a:pt x="412261" y="1556624"/>
                </a:lnTo>
                <a:lnTo>
                  <a:pt x="428251" y="1545785"/>
                </a:lnTo>
                <a:lnTo>
                  <a:pt x="447690" y="1541794"/>
                </a:lnTo>
                <a:lnTo>
                  <a:pt x="1832213" y="1541794"/>
                </a:lnTo>
                <a:lnTo>
                  <a:pt x="1851871" y="1545785"/>
                </a:lnTo>
                <a:lnTo>
                  <a:pt x="1867837" y="1556624"/>
                </a:lnTo>
                <a:lnTo>
                  <a:pt x="1878556" y="1572611"/>
                </a:lnTo>
                <a:lnTo>
                  <a:pt x="1882475" y="1592047"/>
                </a:lnTo>
                <a:lnTo>
                  <a:pt x="1878556" y="1611483"/>
                </a:lnTo>
                <a:lnTo>
                  <a:pt x="1867837" y="1627471"/>
                </a:lnTo>
                <a:lnTo>
                  <a:pt x="1851871" y="1638310"/>
                </a:lnTo>
                <a:lnTo>
                  <a:pt x="1832213" y="1642301"/>
                </a:lnTo>
                <a:close/>
              </a:path>
              <a:path w="2590800" h="3361054">
                <a:moveTo>
                  <a:pt x="1832213" y="2009616"/>
                </a:moveTo>
                <a:lnTo>
                  <a:pt x="447690" y="2009616"/>
                </a:lnTo>
                <a:lnTo>
                  <a:pt x="428032" y="2005626"/>
                </a:lnTo>
                <a:lnTo>
                  <a:pt x="412066" y="1994787"/>
                </a:lnTo>
                <a:lnTo>
                  <a:pt x="401347" y="1978799"/>
                </a:lnTo>
                <a:lnTo>
                  <a:pt x="397428" y="1959363"/>
                </a:lnTo>
                <a:lnTo>
                  <a:pt x="401420" y="1939927"/>
                </a:lnTo>
                <a:lnTo>
                  <a:pt x="412261" y="1923939"/>
                </a:lnTo>
                <a:lnTo>
                  <a:pt x="428251" y="1913100"/>
                </a:lnTo>
                <a:lnTo>
                  <a:pt x="447690" y="1909110"/>
                </a:lnTo>
                <a:lnTo>
                  <a:pt x="1832213" y="1909110"/>
                </a:lnTo>
                <a:lnTo>
                  <a:pt x="1851871" y="1913100"/>
                </a:lnTo>
                <a:lnTo>
                  <a:pt x="1867837" y="1923939"/>
                </a:lnTo>
                <a:lnTo>
                  <a:pt x="1878556" y="1939927"/>
                </a:lnTo>
                <a:lnTo>
                  <a:pt x="1882475" y="1959363"/>
                </a:lnTo>
                <a:lnTo>
                  <a:pt x="1878556" y="1978799"/>
                </a:lnTo>
                <a:lnTo>
                  <a:pt x="1867837" y="1994787"/>
                </a:lnTo>
                <a:lnTo>
                  <a:pt x="1851871" y="2005626"/>
                </a:lnTo>
                <a:lnTo>
                  <a:pt x="1832213" y="2009616"/>
                </a:lnTo>
                <a:close/>
              </a:path>
              <a:path w="2590800" h="3361054">
                <a:moveTo>
                  <a:pt x="1041501" y="2377450"/>
                </a:moveTo>
                <a:lnTo>
                  <a:pt x="447690" y="2377450"/>
                </a:lnTo>
                <a:lnTo>
                  <a:pt x="428032" y="2373460"/>
                </a:lnTo>
                <a:lnTo>
                  <a:pt x="412066" y="2362621"/>
                </a:lnTo>
                <a:lnTo>
                  <a:pt x="401347" y="2346633"/>
                </a:lnTo>
                <a:lnTo>
                  <a:pt x="397428" y="2327197"/>
                </a:lnTo>
                <a:lnTo>
                  <a:pt x="401420" y="2307543"/>
                </a:lnTo>
                <a:lnTo>
                  <a:pt x="412261" y="2291579"/>
                </a:lnTo>
                <a:lnTo>
                  <a:pt x="428251" y="2280862"/>
                </a:lnTo>
                <a:lnTo>
                  <a:pt x="447690" y="2276944"/>
                </a:lnTo>
                <a:lnTo>
                  <a:pt x="1041501" y="2276944"/>
                </a:lnTo>
                <a:lnTo>
                  <a:pt x="1061159" y="2280934"/>
                </a:lnTo>
                <a:lnTo>
                  <a:pt x="1077125" y="2291773"/>
                </a:lnTo>
                <a:lnTo>
                  <a:pt x="1087844" y="2307761"/>
                </a:lnTo>
                <a:lnTo>
                  <a:pt x="1091763" y="2327197"/>
                </a:lnTo>
                <a:lnTo>
                  <a:pt x="1087844" y="2346633"/>
                </a:lnTo>
                <a:lnTo>
                  <a:pt x="1077125" y="2362621"/>
                </a:lnTo>
                <a:lnTo>
                  <a:pt x="1061159" y="2373460"/>
                </a:lnTo>
                <a:lnTo>
                  <a:pt x="1041501" y="2377450"/>
                </a:lnTo>
                <a:close/>
              </a:path>
              <a:path w="2590800" h="3361054">
                <a:moveTo>
                  <a:pt x="2445715" y="3360759"/>
                </a:moveTo>
                <a:lnTo>
                  <a:pt x="455980" y="3360759"/>
                </a:lnTo>
                <a:lnTo>
                  <a:pt x="410250" y="3353332"/>
                </a:lnTo>
                <a:lnTo>
                  <a:pt x="370438" y="3332675"/>
                </a:lnTo>
                <a:lnTo>
                  <a:pt x="338984" y="3301226"/>
                </a:lnTo>
                <a:lnTo>
                  <a:pt x="318324" y="3261421"/>
                </a:lnTo>
                <a:lnTo>
                  <a:pt x="310895" y="3215698"/>
                </a:lnTo>
                <a:lnTo>
                  <a:pt x="310895" y="2992925"/>
                </a:lnTo>
                <a:lnTo>
                  <a:pt x="428518" y="2992925"/>
                </a:lnTo>
                <a:lnTo>
                  <a:pt x="428518" y="3215698"/>
                </a:lnTo>
                <a:lnTo>
                  <a:pt x="430696" y="3226326"/>
                </a:lnTo>
                <a:lnTo>
                  <a:pt x="436614" y="3235061"/>
                </a:lnTo>
                <a:lnTo>
                  <a:pt x="445350" y="3240978"/>
                </a:lnTo>
                <a:lnTo>
                  <a:pt x="455980" y="3243156"/>
                </a:lnTo>
                <a:lnTo>
                  <a:pt x="2586339" y="3243156"/>
                </a:lnTo>
                <a:lnTo>
                  <a:pt x="2583371" y="3261421"/>
                </a:lnTo>
                <a:lnTo>
                  <a:pt x="2562711" y="3301226"/>
                </a:lnTo>
                <a:lnTo>
                  <a:pt x="2531257" y="3332675"/>
                </a:lnTo>
                <a:lnTo>
                  <a:pt x="2491445" y="3353332"/>
                </a:lnTo>
                <a:lnTo>
                  <a:pt x="2445715" y="3360759"/>
                </a:lnTo>
                <a:close/>
              </a:path>
            </a:pathLst>
          </a:custGeom>
          <a:solidFill>
            <a:srgbClr val="D0DBE8"/>
          </a:solidFill>
        </p:spPr>
        <p:txBody>
          <a:bodyPr wrap="square" lIns="0" tIns="0" rIns="0" bIns="0" rtlCol="0"/>
          <a:lstStyle/>
          <a:p>
            <a:endParaRPr/>
          </a:p>
        </p:txBody>
      </p:sp>
      <p:sp>
        <p:nvSpPr>
          <p:cNvPr id="5" name="object 5"/>
          <p:cNvSpPr/>
          <p:nvPr/>
        </p:nvSpPr>
        <p:spPr>
          <a:xfrm>
            <a:off x="4044532" y="3523004"/>
            <a:ext cx="2636520" cy="1362075"/>
          </a:xfrm>
          <a:custGeom>
            <a:avLst/>
            <a:gdLst/>
            <a:ahLst/>
            <a:cxnLst/>
            <a:rect l="l" t="t" r="r" b="b"/>
            <a:pathLst>
              <a:path w="2636520" h="1362075">
                <a:moveTo>
                  <a:pt x="1728326" y="1362074"/>
                </a:moveTo>
                <a:lnTo>
                  <a:pt x="1728326" y="1070590"/>
                </a:lnTo>
                <a:lnTo>
                  <a:pt x="0" y="1070590"/>
                </a:lnTo>
                <a:lnTo>
                  <a:pt x="0" y="291484"/>
                </a:lnTo>
                <a:lnTo>
                  <a:pt x="1728326" y="291484"/>
                </a:lnTo>
                <a:lnTo>
                  <a:pt x="1728326" y="0"/>
                </a:lnTo>
                <a:lnTo>
                  <a:pt x="2635969" y="681037"/>
                </a:lnTo>
                <a:lnTo>
                  <a:pt x="1728326" y="1362074"/>
                </a:lnTo>
                <a:close/>
              </a:path>
            </a:pathLst>
          </a:custGeom>
          <a:solidFill>
            <a:srgbClr val="776131"/>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0" dirty="0">
                <a:latin typeface="Trebuchet MS"/>
                <a:cs typeface="Trebuchet MS"/>
              </a:rPr>
              <a:t>Feature</a:t>
            </a:r>
            <a:r>
              <a:rPr spc="-120" dirty="0">
                <a:latin typeface="Trebuchet MS"/>
                <a:cs typeface="Trebuchet MS"/>
              </a:rPr>
              <a:t> </a:t>
            </a:r>
            <a:r>
              <a:rPr spc="280" dirty="0">
                <a:latin typeface="Trebuchet MS"/>
                <a:cs typeface="Trebuchet MS"/>
              </a:rPr>
              <a:t>Engineering</a:t>
            </a:r>
          </a:p>
        </p:txBody>
      </p:sp>
      <p:sp>
        <p:nvSpPr>
          <p:cNvPr id="7" name="object 7"/>
          <p:cNvSpPr/>
          <p:nvPr/>
        </p:nvSpPr>
        <p:spPr>
          <a:xfrm>
            <a:off x="11608024" y="3523004"/>
            <a:ext cx="2636520" cy="1362075"/>
          </a:xfrm>
          <a:custGeom>
            <a:avLst/>
            <a:gdLst/>
            <a:ahLst/>
            <a:cxnLst/>
            <a:rect l="l" t="t" r="r" b="b"/>
            <a:pathLst>
              <a:path w="2636519" h="1362075">
                <a:moveTo>
                  <a:pt x="1728326" y="1362074"/>
                </a:moveTo>
                <a:lnTo>
                  <a:pt x="1728326" y="1070590"/>
                </a:lnTo>
                <a:lnTo>
                  <a:pt x="0" y="1070590"/>
                </a:lnTo>
                <a:lnTo>
                  <a:pt x="0" y="291484"/>
                </a:lnTo>
                <a:lnTo>
                  <a:pt x="1728326" y="291484"/>
                </a:lnTo>
                <a:lnTo>
                  <a:pt x="1728326" y="0"/>
                </a:lnTo>
                <a:lnTo>
                  <a:pt x="2635969" y="681037"/>
                </a:lnTo>
                <a:lnTo>
                  <a:pt x="1728326" y="1362074"/>
                </a:lnTo>
                <a:close/>
              </a:path>
            </a:pathLst>
          </a:custGeom>
          <a:solidFill>
            <a:srgbClr val="776131"/>
          </a:solidFill>
        </p:spPr>
        <p:txBody>
          <a:bodyPr wrap="square" lIns="0" tIns="0" rIns="0" bIns="0" rtlCol="0"/>
          <a:lstStyle/>
          <a:p>
            <a:endParaRPr/>
          </a:p>
        </p:txBody>
      </p:sp>
      <p:sp>
        <p:nvSpPr>
          <p:cNvPr id="8" name="object 8"/>
          <p:cNvSpPr txBox="1"/>
          <p:nvPr/>
        </p:nvSpPr>
        <p:spPr>
          <a:xfrm>
            <a:off x="1016000" y="6209737"/>
            <a:ext cx="1443990" cy="1016000"/>
          </a:xfrm>
          <a:prstGeom prst="rect">
            <a:avLst/>
          </a:prstGeom>
        </p:spPr>
        <p:txBody>
          <a:bodyPr vert="horz" wrap="square" lIns="0" tIns="12700" rIns="0" bIns="0" rtlCol="0">
            <a:spAutoFit/>
          </a:bodyPr>
          <a:lstStyle/>
          <a:p>
            <a:pPr marL="12700" marR="5080">
              <a:lnSpc>
                <a:spcPct val="116100"/>
              </a:lnSpc>
              <a:spcBef>
                <a:spcPts val="100"/>
              </a:spcBef>
            </a:pPr>
            <a:r>
              <a:rPr sz="2800" b="1" spc="85" dirty="0">
                <a:solidFill>
                  <a:srgbClr val="F1BE57"/>
                </a:solidFill>
                <a:latin typeface="Trebuchet MS"/>
                <a:cs typeface="Trebuchet MS"/>
              </a:rPr>
              <a:t>Initial </a:t>
            </a:r>
            <a:r>
              <a:rPr sz="2800" b="1" spc="170" dirty="0">
                <a:solidFill>
                  <a:srgbClr val="F1BE57"/>
                </a:solidFill>
                <a:latin typeface="Trebuchet MS"/>
                <a:cs typeface="Trebuchet MS"/>
              </a:rPr>
              <a:t>Dataset</a:t>
            </a:r>
            <a:endParaRPr sz="2800">
              <a:latin typeface="Trebuchet MS"/>
              <a:cs typeface="Trebuchet MS"/>
            </a:endParaRPr>
          </a:p>
        </p:txBody>
      </p:sp>
      <p:sp>
        <p:nvSpPr>
          <p:cNvPr id="9" name="object 9"/>
          <p:cNvSpPr txBox="1"/>
          <p:nvPr/>
        </p:nvSpPr>
        <p:spPr>
          <a:xfrm>
            <a:off x="14658593" y="6209737"/>
            <a:ext cx="2613025" cy="1511300"/>
          </a:xfrm>
          <a:prstGeom prst="rect">
            <a:avLst/>
          </a:prstGeom>
        </p:spPr>
        <p:txBody>
          <a:bodyPr vert="horz" wrap="square" lIns="0" tIns="12700" rIns="0" bIns="0" rtlCol="0">
            <a:spAutoFit/>
          </a:bodyPr>
          <a:lstStyle/>
          <a:p>
            <a:pPr marL="12700" marR="5080" algn="just">
              <a:lnSpc>
                <a:spcPct val="116100"/>
              </a:lnSpc>
              <a:spcBef>
                <a:spcPts val="100"/>
              </a:spcBef>
            </a:pPr>
            <a:r>
              <a:rPr sz="2800" b="1" spc="105" dirty="0">
                <a:solidFill>
                  <a:srgbClr val="F1BE57"/>
                </a:solidFill>
                <a:latin typeface="Trebuchet MS"/>
                <a:cs typeface="Trebuchet MS"/>
              </a:rPr>
              <a:t>Final</a:t>
            </a:r>
            <a:r>
              <a:rPr sz="2800" b="1" spc="210" dirty="0">
                <a:solidFill>
                  <a:srgbClr val="F1BE57"/>
                </a:solidFill>
                <a:latin typeface="Trebuchet MS"/>
                <a:cs typeface="Trebuchet MS"/>
              </a:rPr>
              <a:t>  </a:t>
            </a:r>
            <a:r>
              <a:rPr sz="2800" b="1" spc="170" dirty="0">
                <a:solidFill>
                  <a:srgbClr val="F1BE57"/>
                </a:solidFill>
                <a:latin typeface="Trebuchet MS"/>
                <a:cs typeface="Trebuchet MS"/>
              </a:rPr>
              <a:t>Dataset </a:t>
            </a:r>
            <a:r>
              <a:rPr sz="2800" b="1" spc="135" dirty="0">
                <a:solidFill>
                  <a:srgbClr val="F1BE57"/>
                </a:solidFill>
                <a:latin typeface="Trebuchet MS"/>
                <a:cs typeface="Trebuchet MS"/>
              </a:rPr>
              <a:t>(Train</a:t>
            </a:r>
            <a:r>
              <a:rPr sz="2800" b="1" spc="10" dirty="0">
                <a:solidFill>
                  <a:srgbClr val="F1BE57"/>
                </a:solidFill>
                <a:latin typeface="Trebuchet MS"/>
                <a:cs typeface="Trebuchet MS"/>
              </a:rPr>
              <a:t>  </a:t>
            </a:r>
            <a:r>
              <a:rPr sz="2800" b="1" spc="355" dirty="0">
                <a:solidFill>
                  <a:srgbClr val="F1BE57"/>
                </a:solidFill>
                <a:latin typeface="Trebuchet MS"/>
                <a:cs typeface="Trebuchet MS"/>
              </a:rPr>
              <a:t>&amp;</a:t>
            </a:r>
            <a:r>
              <a:rPr sz="2800" b="1" spc="10" dirty="0">
                <a:solidFill>
                  <a:srgbClr val="F1BE57"/>
                </a:solidFill>
                <a:latin typeface="Trebuchet MS"/>
                <a:cs typeface="Trebuchet MS"/>
              </a:rPr>
              <a:t>  </a:t>
            </a:r>
            <a:r>
              <a:rPr sz="2800" b="1" spc="-20" dirty="0">
                <a:solidFill>
                  <a:srgbClr val="F1BE57"/>
                </a:solidFill>
                <a:latin typeface="Trebuchet MS"/>
                <a:cs typeface="Trebuchet MS"/>
              </a:rPr>
              <a:t>Test </a:t>
            </a:r>
            <a:r>
              <a:rPr sz="2800" b="1" spc="220" dirty="0">
                <a:solidFill>
                  <a:srgbClr val="F1BE57"/>
                </a:solidFill>
                <a:latin typeface="Trebuchet MS"/>
                <a:cs typeface="Trebuchet MS"/>
              </a:rPr>
              <a:t>Data)</a:t>
            </a:r>
            <a:endParaRPr sz="2800">
              <a:latin typeface="Trebuchet MS"/>
              <a:cs typeface="Trebuchet MS"/>
            </a:endParaRPr>
          </a:p>
        </p:txBody>
      </p:sp>
      <p:pic>
        <p:nvPicPr>
          <p:cNvPr id="10" name="object 10"/>
          <p:cNvPicPr/>
          <p:nvPr/>
        </p:nvPicPr>
        <p:blipFill>
          <a:blip r:embed="rId2" cstate="print"/>
          <a:stretch>
            <a:fillRect/>
          </a:stretch>
        </p:blipFill>
        <p:spPr>
          <a:xfrm>
            <a:off x="7342133" y="7695465"/>
            <a:ext cx="85725" cy="85724"/>
          </a:xfrm>
          <a:prstGeom prst="rect">
            <a:avLst/>
          </a:prstGeom>
        </p:spPr>
      </p:pic>
      <p:pic>
        <p:nvPicPr>
          <p:cNvPr id="11" name="object 11"/>
          <p:cNvPicPr/>
          <p:nvPr/>
        </p:nvPicPr>
        <p:blipFill>
          <a:blip r:embed="rId2" cstate="print"/>
          <a:stretch>
            <a:fillRect/>
          </a:stretch>
        </p:blipFill>
        <p:spPr>
          <a:xfrm>
            <a:off x="7342133" y="8066940"/>
            <a:ext cx="85725" cy="85724"/>
          </a:xfrm>
          <a:prstGeom prst="rect">
            <a:avLst/>
          </a:prstGeom>
        </p:spPr>
      </p:pic>
      <p:pic>
        <p:nvPicPr>
          <p:cNvPr id="12" name="object 12"/>
          <p:cNvPicPr/>
          <p:nvPr/>
        </p:nvPicPr>
        <p:blipFill>
          <a:blip r:embed="rId2" cstate="print"/>
          <a:stretch>
            <a:fillRect/>
          </a:stretch>
        </p:blipFill>
        <p:spPr>
          <a:xfrm>
            <a:off x="7342133" y="8438415"/>
            <a:ext cx="85725" cy="85724"/>
          </a:xfrm>
          <a:prstGeom prst="rect">
            <a:avLst/>
          </a:prstGeom>
        </p:spPr>
      </p:pic>
      <p:pic>
        <p:nvPicPr>
          <p:cNvPr id="13" name="object 13"/>
          <p:cNvPicPr/>
          <p:nvPr/>
        </p:nvPicPr>
        <p:blipFill>
          <a:blip r:embed="rId2" cstate="print"/>
          <a:stretch>
            <a:fillRect/>
          </a:stretch>
        </p:blipFill>
        <p:spPr>
          <a:xfrm>
            <a:off x="7342133" y="8809890"/>
            <a:ext cx="85725" cy="85724"/>
          </a:xfrm>
          <a:prstGeom prst="rect">
            <a:avLst/>
          </a:prstGeom>
        </p:spPr>
      </p:pic>
      <p:sp>
        <p:nvSpPr>
          <p:cNvPr id="14" name="object 14"/>
          <p:cNvSpPr txBox="1"/>
          <p:nvPr/>
        </p:nvSpPr>
        <p:spPr>
          <a:xfrm>
            <a:off x="7554163" y="6209737"/>
            <a:ext cx="3527425" cy="2790190"/>
          </a:xfrm>
          <a:prstGeom prst="rect">
            <a:avLst/>
          </a:prstGeom>
        </p:spPr>
        <p:txBody>
          <a:bodyPr vert="horz" wrap="square" lIns="0" tIns="12700" rIns="0" bIns="0" rtlCol="0">
            <a:spAutoFit/>
          </a:bodyPr>
          <a:lstStyle/>
          <a:p>
            <a:pPr marL="328295" marR="972819">
              <a:lnSpc>
                <a:spcPct val="116100"/>
              </a:lnSpc>
              <a:spcBef>
                <a:spcPts val="100"/>
              </a:spcBef>
            </a:pPr>
            <a:r>
              <a:rPr sz="2800" b="1" spc="105" dirty="0">
                <a:solidFill>
                  <a:srgbClr val="F1BE57"/>
                </a:solidFill>
                <a:latin typeface="Trebuchet MS"/>
                <a:cs typeface="Trebuchet MS"/>
              </a:rPr>
              <a:t>Feature </a:t>
            </a:r>
            <a:r>
              <a:rPr sz="2800" b="1" spc="160" dirty="0">
                <a:solidFill>
                  <a:srgbClr val="F1BE57"/>
                </a:solidFill>
                <a:latin typeface="Trebuchet MS"/>
                <a:cs typeface="Trebuchet MS"/>
              </a:rPr>
              <a:t>Engineering</a:t>
            </a:r>
            <a:endParaRPr sz="2800" dirty="0">
              <a:latin typeface="Trebuchet MS"/>
              <a:cs typeface="Trebuchet MS"/>
            </a:endParaRPr>
          </a:p>
          <a:p>
            <a:pPr marL="12700" marR="876935">
              <a:lnSpc>
                <a:spcPct val="116100"/>
              </a:lnSpc>
              <a:spcBef>
                <a:spcPts val="2265"/>
              </a:spcBef>
            </a:pPr>
            <a:r>
              <a:rPr sz="2100" spc="80" dirty="0">
                <a:solidFill>
                  <a:srgbClr val="F0F0F1"/>
                </a:solidFill>
                <a:latin typeface="Trebuchet MS"/>
                <a:cs typeface="Trebuchet MS"/>
              </a:rPr>
              <a:t>Unused</a:t>
            </a:r>
            <a:r>
              <a:rPr sz="2100" spc="-5" dirty="0">
                <a:solidFill>
                  <a:srgbClr val="F0F0F1"/>
                </a:solidFill>
                <a:latin typeface="Trebuchet MS"/>
                <a:cs typeface="Trebuchet MS"/>
              </a:rPr>
              <a:t> </a:t>
            </a:r>
            <a:r>
              <a:rPr sz="2100" dirty="0">
                <a:solidFill>
                  <a:srgbClr val="F0F0F1"/>
                </a:solidFill>
                <a:latin typeface="Trebuchet MS"/>
                <a:cs typeface="Trebuchet MS"/>
              </a:rPr>
              <a:t>Feature</a:t>
            </a:r>
            <a:r>
              <a:rPr sz="2100" spc="-5" dirty="0">
                <a:solidFill>
                  <a:srgbClr val="F0F0F1"/>
                </a:solidFill>
                <a:latin typeface="Trebuchet MS"/>
                <a:cs typeface="Trebuchet MS"/>
              </a:rPr>
              <a:t> </a:t>
            </a:r>
            <a:r>
              <a:rPr sz="2100" spc="45" dirty="0">
                <a:solidFill>
                  <a:srgbClr val="F0F0F1"/>
                </a:solidFill>
                <a:latin typeface="Trebuchet MS"/>
                <a:cs typeface="Trebuchet MS"/>
              </a:rPr>
              <a:t>Drop </a:t>
            </a:r>
            <a:r>
              <a:rPr sz="2100" dirty="0">
                <a:solidFill>
                  <a:srgbClr val="F0F0F1"/>
                </a:solidFill>
                <a:latin typeface="Trebuchet MS"/>
                <a:cs typeface="Trebuchet MS"/>
              </a:rPr>
              <a:t>Outliers</a:t>
            </a:r>
            <a:r>
              <a:rPr sz="2100" spc="170" dirty="0">
                <a:solidFill>
                  <a:srgbClr val="F0F0F1"/>
                </a:solidFill>
                <a:latin typeface="Trebuchet MS"/>
                <a:cs typeface="Trebuchet MS"/>
              </a:rPr>
              <a:t> </a:t>
            </a:r>
            <a:r>
              <a:rPr sz="2100" spc="65" dirty="0">
                <a:solidFill>
                  <a:srgbClr val="F0F0F1"/>
                </a:solidFill>
                <a:latin typeface="Trebuchet MS"/>
                <a:cs typeface="Trebuchet MS"/>
              </a:rPr>
              <a:t>Handling One</a:t>
            </a:r>
            <a:r>
              <a:rPr sz="2100" spc="-150" dirty="0">
                <a:solidFill>
                  <a:srgbClr val="F0F0F1"/>
                </a:solidFill>
                <a:latin typeface="Trebuchet MS"/>
                <a:cs typeface="Trebuchet MS"/>
              </a:rPr>
              <a:t> </a:t>
            </a:r>
            <a:r>
              <a:rPr sz="2100" spc="85" dirty="0">
                <a:solidFill>
                  <a:srgbClr val="F0F0F1"/>
                </a:solidFill>
                <a:latin typeface="Trebuchet MS"/>
                <a:cs typeface="Trebuchet MS"/>
              </a:rPr>
              <a:t>Hot</a:t>
            </a:r>
            <a:r>
              <a:rPr sz="2100" spc="-150" dirty="0">
                <a:solidFill>
                  <a:srgbClr val="F0F0F1"/>
                </a:solidFill>
                <a:latin typeface="Trebuchet MS"/>
                <a:cs typeface="Trebuchet MS"/>
              </a:rPr>
              <a:t> </a:t>
            </a:r>
            <a:r>
              <a:rPr sz="2100" spc="70" dirty="0">
                <a:solidFill>
                  <a:srgbClr val="F0F0F1"/>
                </a:solidFill>
                <a:latin typeface="Trebuchet MS"/>
                <a:cs typeface="Trebuchet MS"/>
              </a:rPr>
              <a:t>Encoding</a:t>
            </a:r>
            <a:endParaRPr sz="2100" dirty="0">
              <a:latin typeface="Trebuchet MS"/>
              <a:cs typeface="Trebuchet MS"/>
            </a:endParaRPr>
          </a:p>
          <a:p>
            <a:pPr marL="12700">
              <a:lnSpc>
                <a:spcPct val="100000"/>
              </a:lnSpc>
              <a:spcBef>
                <a:spcPts val="405"/>
              </a:spcBef>
            </a:pPr>
            <a:r>
              <a:rPr sz="2100" dirty="0">
                <a:solidFill>
                  <a:srgbClr val="F0F0F1"/>
                </a:solidFill>
                <a:latin typeface="Trebuchet MS"/>
                <a:cs typeface="Trebuchet MS"/>
              </a:rPr>
              <a:t>Train</a:t>
            </a:r>
            <a:r>
              <a:rPr sz="2100" spc="-130" dirty="0">
                <a:solidFill>
                  <a:srgbClr val="F0F0F1"/>
                </a:solidFill>
                <a:latin typeface="Trebuchet MS"/>
                <a:cs typeface="Trebuchet MS"/>
              </a:rPr>
              <a:t> </a:t>
            </a:r>
            <a:r>
              <a:rPr sz="2100" spc="60" dirty="0">
                <a:solidFill>
                  <a:srgbClr val="F0F0F1"/>
                </a:solidFill>
                <a:latin typeface="Trebuchet MS"/>
                <a:cs typeface="Trebuchet MS"/>
              </a:rPr>
              <a:t>Test</a:t>
            </a:r>
            <a:r>
              <a:rPr sz="2100" spc="-125" dirty="0">
                <a:solidFill>
                  <a:srgbClr val="F0F0F1"/>
                </a:solidFill>
                <a:latin typeface="Trebuchet MS"/>
                <a:cs typeface="Trebuchet MS"/>
              </a:rPr>
              <a:t> </a:t>
            </a:r>
            <a:r>
              <a:rPr sz="2100" spc="75" dirty="0">
                <a:solidFill>
                  <a:srgbClr val="F0F0F1"/>
                </a:solidFill>
                <a:latin typeface="Trebuchet MS"/>
                <a:cs typeface="Trebuchet MS"/>
              </a:rPr>
              <a:t>Data</a:t>
            </a:r>
            <a:r>
              <a:rPr sz="2100" spc="-130" dirty="0">
                <a:solidFill>
                  <a:srgbClr val="F0F0F1"/>
                </a:solidFill>
                <a:latin typeface="Trebuchet MS"/>
                <a:cs typeface="Trebuchet MS"/>
              </a:rPr>
              <a:t> </a:t>
            </a:r>
            <a:r>
              <a:rPr sz="2100" spc="75" dirty="0">
                <a:solidFill>
                  <a:srgbClr val="F0F0F1"/>
                </a:solidFill>
                <a:latin typeface="Trebuchet MS"/>
                <a:cs typeface="Trebuchet MS"/>
              </a:rPr>
              <a:t>Split</a:t>
            </a:r>
            <a:r>
              <a:rPr sz="2100" spc="-125" dirty="0">
                <a:solidFill>
                  <a:srgbClr val="F0F0F1"/>
                </a:solidFill>
                <a:latin typeface="Trebuchet MS"/>
                <a:cs typeface="Trebuchet MS"/>
              </a:rPr>
              <a:t> </a:t>
            </a:r>
            <a:r>
              <a:rPr sz="2100" spc="-10" dirty="0">
                <a:solidFill>
                  <a:srgbClr val="F0F0F1"/>
                </a:solidFill>
                <a:latin typeface="Trebuchet MS"/>
                <a:cs typeface="Trebuchet MS"/>
              </a:rPr>
              <a:t>(</a:t>
            </a:r>
            <a:r>
              <a:rPr lang="en-IN" sz="2100" spc="-10" dirty="0">
                <a:solidFill>
                  <a:srgbClr val="F0F0F1"/>
                </a:solidFill>
                <a:latin typeface="Trebuchet MS"/>
                <a:cs typeface="Trebuchet MS"/>
              </a:rPr>
              <a:t>7</a:t>
            </a:r>
            <a:r>
              <a:rPr sz="2100" spc="-10" dirty="0">
                <a:solidFill>
                  <a:srgbClr val="F0F0F1"/>
                </a:solidFill>
                <a:latin typeface="Trebuchet MS"/>
                <a:cs typeface="Trebuchet MS"/>
              </a:rPr>
              <a:t>0:</a:t>
            </a:r>
            <a:r>
              <a:rPr lang="en-IN" sz="2100" spc="-10" dirty="0">
                <a:solidFill>
                  <a:srgbClr val="F0F0F1"/>
                </a:solidFill>
                <a:latin typeface="Trebuchet MS"/>
                <a:cs typeface="Trebuchet MS"/>
              </a:rPr>
              <a:t>3</a:t>
            </a:r>
            <a:r>
              <a:rPr sz="2100" spc="-10" dirty="0">
                <a:solidFill>
                  <a:srgbClr val="F0F0F1"/>
                </a:solidFill>
                <a:latin typeface="Trebuchet MS"/>
                <a:cs typeface="Trebuchet MS"/>
              </a:rPr>
              <a:t>0)</a:t>
            </a:r>
            <a:endParaRPr sz="2100" dirty="0">
              <a:latin typeface="Trebuchet MS"/>
              <a:cs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1469</TotalTime>
  <Words>1054</Words>
  <Application>Microsoft Office PowerPoint</Application>
  <PresentationFormat>Custom</PresentationFormat>
  <Paragraphs>96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Söhne</vt:lpstr>
      <vt:lpstr>Söhne Mono</vt:lpstr>
      <vt:lpstr>Times New Roman</vt:lpstr>
      <vt:lpstr>Trebuchet MS</vt:lpstr>
      <vt:lpstr>Wingdings</vt:lpstr>
      <vt:lpstr>Office Theme</vt:lpstr>
      <vt:lpstr>Food Delivery Time Prediction</vt:lpstr>
      <vt:lpstr>Introduction</vt:lpstr>
      <vt:lpstr>Data Preparation</vt:lpstr>
      <vt:lpstr>Data Preparation</vt:lpstr>
      <vt:lpstr>Exploratory Data Analysis</vt:lpstr>
      <vt:lpstr>Exploratory Data Analysis</vt:lpstr>
      <vt:lpstr>Exploratory Data Analysis</vt:lpstr>
      <vt:lpstr>Data Pipeline Architecture</vt:lpstr>
      <vt:lpstr>Feature Engineering</vt:lpstr>
      <vt:lpstr>Modeling and Evaluation</vt:lpstr>
      <vt:lpstr>Modeling and Evaluation</vt:lpstr>
      <vt:lpstr>Conclusion and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Time Prediction</dc:title>
  <dc:creator>Aldimeola Alfarisy</dc:creator>
  <cp:keywords>DAFYlKD1vJc,BAE0ilPlwLg</cp:keywords>
  <cp:lastModifiedBy>pradip ghumare</cp:lastModifiedBy>
  <cp:revision>4</cp:revision>
  <dcterms:created xsi:type="dcterms:W3CDTF">2024-01-20T13:43:54Z</dcterms:created>
  <dcterms:modified xsi:type="dcterms:W3CDTF">2024-01-29T19:01:33Z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2023-01-25T00:00:00Z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2023-01-25T00:00:00Z</vt:filetime>
  </property>
</Properties>
</file>