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59" r:id="rId5"/>
    <p:sldId id="260" r:id="rId6"/>
    <p:sldId id="261"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33" autoAdjust="0"/>
    <p:restoredTop sz="94737" autoAdjust="0"/>
  </p:normalViewPr>
  <p:slideViewPr>
    <p:cSldViewPr>
      <p:cViewPr varScale="1">
        <p:scale>
          <a:sx n="84" d="100"/>
          <a:sy n="84" d="100"/>
        </p:scale>
        <p:origin x="-1411" y="-62"/>
      </p:cViewPr>
      <p:guideLst>
        <p:guide orient="horz" pos="2160"/>
        <p:guide pos="2880"/>
      </p:guideLst>
    </p:cSldViewPr>
  </p:slideViewPr>
  <p:outlineViewPr>
    <p:cViewPr>
      <p:scale>
        <a:sx n="33" d="100"/>
        <a:sy n="33" d="100"/>
      </p:scale>
      <p:origin x="0" y="313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AEA03-A88A-E94B-8FDF-8B1FABDDEB69}" type="datetimeFigureOut">
              <a:rPr lang="en-US" smtClean="0"/>
              <a:pPr/>
              <a:t>11/22/2012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6558-3D63-4548-B412-D8AA743933E5}" type="slidenum">
              <a:rPr lang="en-US" smtClean="0"/>
              <a:pPr/>
              <a:t>‹#›</a:t>
            </a:fld>
            <a:endParaRPr lang="en-US"/>
          </a:p>
        </p:txBody>
      </p:sp>
    </p:spTree>
    <p:extLst>
      <p:ext uri="{BB962C8B-B14F-4D97-AF65-F5344CB8AC3E}">
        <p14:creationId xmlns="" xmlns:p14="http://schemas.microsoft.com/office/powerpoint/2010/main" val="9665911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7B6558-3D63-4548-B412-D8AA743933E5}" type="slidenum">
              <a:rPr lang="en-US" smtClean="0"/>
              <a:pPr/>
              <a:t>7</a:t>
            </a:fld>
            <a:endParaRPr lang="en-US"/>
          </a:p>
        </p:txBody>
      </p:sp>
    </p:spTree>
    <p:extLst>
      <p:ext uri="{BB962C8B-B14F-4D97-AF65-F5344CB8AC3E}">
        <p14:creationId xmlns="" xmlns:p14="http://schemas.microsoft.com/office/powerpoint/2010/main" val="115154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D91BF9C-A477-4CB6-992D-B00833F3707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1BF9C-A477-4CB6-992D-B00833F3707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1BF9C-A477-4CB6-992D-B00833F37076}" type="slidenum">
              <a:rPr lang="en-IN" smtClean="0"/>
              <a:pPr/>
              <a:t>‹#›</a:t>
            </a:fld>
            <a:endParaRPr lang="en-IN"/>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4F4F60-D652-429F-BDE1-3C8F1C35F059}" type="datetimeFigureOut">
              <a:rPr lang="en-US" smtClean="0"/>
              <a:pPr/>
              <a:t>11/22/2012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CD91BF9C-A477-4CB6-992D-B00833F37076}"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4F4F60-D652-429F-BDE1-3C8F1C35F059}" type="datetimeFigureOut">
              <a:rPr lang="en-US" smtClean="0"/>
              <a:pPr/>
              <a:t>11/22/2012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91BF9C-A477-4CB6-992D-B00833F37076}"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cover/>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142984"/>
            <a:ext cx="8143932" cy="1714512"/>
          </a:xfrm>
        </p:spPr>
        <p:txBody>
          <a:bodyPr>
            <a:noAutofit/>
          </a:bodyPr>
          <a:lstStyle/>
          <a:p>
            <a:pPr algn="ctr"/>
            <a:r>
              <a:rPr lang="en-US" sz="9600" dirty="0" smtClean="0">
                <a:latin typeface="Cambria" pitchFamily="18" charset="0"/>
              </a:rPr>
              <a:t>EMPLOYEE</a:t>
            </a:r>
            <a:endParaRPr lang="en-IN" sz="9600" dirty="0">
              <a:latin typeface="Cambria" pitchFamily="18" charset="0"/>
            </a:endParaRPr>
          </a:p>
        </p:txBody>
      </p:sp>
      <p:sp>
        <p:nvSpPr>
          <p:cNvPr id="3" name="Subtitle 2"/>
          <p:cNvSpPr>
            <a:spLocks noGrp="1"/>
          </p:cNvSpPr>
          <p:nvPr>
            <p:ph type="subTitle" idx="1"/>
          </p:nvPr>
        </p:nvSpPr>
        <p:spPr>
          <a:xfrm>
            <a:off x="857224" y="3000372"/>
            <a:ext cx="7000924" cy="2071702"/>
          </a:xfrm>
        </p:spPr>
        <p:txBody>
          <a:bodyPr>
            <a:normAutofit fontScale="77500" lnSpcReduction="20000"/>
          </a:bodyPr>
          <a:lstStyle/>
          <a:p>
            <a:pPr algn="ctr"/>
            <a:r>
              <a:rPr lang="en-US" sz="9600" dirty="0" smtClean="0">
                <a:solidFill>
                  <a:schemeClr val="tx1"/>
                </a:solidFill>
                <a:latin typeface="Cambria" pitchFamily="18" charset="0"/>
              </a:rPr>
              <a:t>DATA MANAGEMENT</a:t>
            </a:r>
            <a:endParaRPr lang="en-IN" sz="9600" dirty="0">
              <a:solidFill>
                <a:schemeClr val="tx1"/>
              </a:solidFill>
              <a:latin typeface="Cambria" pitchFamily="18" charset="0"/>
            </a:endParaRPr>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85794"/>
            <a:ext cx="8229600" cy="1143000"/>
          </a:xfrm>
        </p:spPr>
        <p:txBody>
          <a:bodyPr>
            <a:noAutofit/>
          </a:bodyPr>
          <a:lstStyle/>
          <a:p>
            <a:pPr algn="ctr"/>
            <a:r>
              <a:rPr lang="en-US" sz="7200" dirty="0" smtClean="0">
                <a:solidFill>
                  <a:schemeClr val="tx1"/>
                </a:solidFill>
                <a:latin typeface="Cambria" pitchFamily="18" charset="0"/>
              </a:rPr>
              <a:t>OBJECTIVE</a:t>
            </a:r>
            <a:endParaRPr lang="en-IN" sz="7200" dirty="0">
              <a:solidFill>
                <a:schemeClr val="tx1"/>
              </a:solidFill>
              <a:latin typeface="Cambria" pitchFamily="18" charset="0"/>
            </a:endParaRPr>
          </a:p>
        </p:txBody>
      </p:sp>
      <p:sp>
        <p:nvSpPr>
          <p:cNvPr id="2" name="Content Placeholder 1"/>
          <p:cNvSpPr>
            <a:spLocks noGrp="1"/>
          </p:cNvSpPr>
          <p:nvPr>
            <p:ph idx="1"/>
          </p:nvPr>
        </p:nvSpPr>
        <p:spPr>
          <a:xfrm>
            <a:off x="500034" y="2214554"/>
            <a:ext cx="8229600" cy="4525963"/>
          </a:xfrm>
        </p:spPr>
        <p:txBody>
          <a:bodyPr/>
          <a:lstStyle/>
          <a:p>
            <a:endParaRPr lang="en-US" dirty="0" smtClean="0"/>
          </a:p>
          <a:p>
            <a:r>
              <a:rPr lang="en-US" sz="4400" dirty="0" smtClean="0"/>
              <a:t>Storing and managing the details of employees of a company or organization using data structures.</a:t>
            </a:r>
            <a:endParaRPr lang="en-IN" sz="4400" dirty="0"/>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US" sz="6000" dirty="0" smtClean="0">
                <a:solidFill>
                  <a:schemeClr val="tx1"/>
                </a:solidFill>
                <a:latin typeface="Cambria" pitchFamily="18" charset="0"/>
              </a:rPr>
              <a:t>Functions</a:t>
            </a:r>
            <a:endParaRPr lang="en-IN" sz="6000" dirty="0">
              <a:solidFill>
                <a:schemeClr val="tx1"/>
              </a:solidFill>
              <a:latin typeface="Cambria" pitchFamily="18" charset="0"/>
            </a:endParaRPr>
          </a:p>
        </p:txBody>
      </p:sp>
      <p:sp>
        <p:nvSpPr>
          <p:cNvPr id="3" name="Content Placeholder 2"/>
          <p:cNvSpPr>
            <a:spLocks noGrp="1"/>
          </p:cNvSpPr>
          <p:nvPr>
            <p:ph idx="1"/>
          </p:nvPr>
        </p:nvSpPr>
        <p:spPr>
          <a:xfrm>
            <a:off x="500034" y="1785926"/>
            <a:ext cx="8229600" cy="4525963"/>
          </a:xfrm>
        </p:spPr>
        <p:txBody>
          <a:bodyPr>
            <a:normAutofit/>
          </a:bodyPr>
          <a:lstStyle/>
          <a:p>
            <a:r>
              <a:rPr lang="en-US" sz="2800" dirty="0" smtClean="0"/>
              <a:t>Storing the details of employees.</a:t>
            </a:r>
          </a:p>
          <a:p>
            <a:r>
              <a:rPr lang="en-US" sz="2800" dirty="0" smtClean="0"/>
              <a:t>Editing the details of a specific employee in the list of employees.</a:t>
            </a:r>
          </a:p>
          <a:p>
            <a:r>
              <a:rPr lang="en-US" sz="2800" dirty="0" smtClean="0"/>
              <a:t>Searching for an employee from the list of employees and printing his/her details.</a:t>
            </a:r>
          </a:p>
          <a:p>
            <a:r>
              <a:rPr lang="en-US" sz="2800" dirty="0" smtClean="0"/>
              <a:t>Preparing a report of employees with certain specifications.</a:t>
            </a:r>
          </a:p>
          <a:p>
            <a:r>
              <a:rPr lang="en-US" sz="2800" dirty="0" smtClean="0"/>
              <a:t>Sorting the list of employees.</a:t>
            </a: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pPr algn="ctr"/>
            <a:r>
              <a:rPr lang="en-US" sz="6000" dirty="0" smtClean="0">
                <a:solidFill>
                  <a:schemeClr val="tx1"/>
                </a:solidFill>
                <a:latin typeface="Cambria" pitchFamily="18" charset="0"/>
              </a:rPr>
              <a:t>Implementation Details</a:t>
            </a:r>
            <a:endParaRPr lang="en-IN" sz="6000" dirty="0">
              <a:solidFill>
                <a:schemeClr val="tx1"/>
              </a:solidFill>
              <a:latin typeface="Cambria" pitchFamily="18" charset="0"/>
            </a:endParaRPr>
          </a:p>
        </p:txBody>
      </p:sp>
      <p:sp>
        <p:nvSpPr>
          <p:cNvPr id="3" name="Content Placeholder 2"/>
          <p:cNvSpPr>
            <a:spLocks noGrp="1"/>
          </p:cNvSpPr>
          <p:nvPr>
            <p:ph idx="1"/>
          </p:nvPr>
        </p:nvSpPr>
        <p:spPr>
          <a:xfrm>
            <a:off x="428596" y="2357430"/>
            <a:ext cx="8229600" cy="4389120"/>
          </a:xfrm>
        </p:spPr>
        <p:txBody>
          <a:bodyPr>
            <a:normAutofit/>
          </a:bodyPr>
          <a:lstStyle/>
          <a:p>
            <a:r>
              <a:rPr lang="en-US" sz="2800" dirty="0" smtClean="0"/>
              <a:t>The details of employees like name , ID , salary and date of join is stored using DOUBLY LINKED LIST.</a:t>
            </a:r>
          </a:p>
          <a:p>
            <a:r>
              <a:rPr lang="en-US" sz="2800" dirty="0" smtClean="0"/>
              <a:t>The project provides a method to add details of a new employee into the existing list of employees.</a:t>
            </a:r>
          </a:p>
          <a:p>
            <a:r>
              <a:rPr lang="en-US" sz="2800" dirty="0" smtClean="0"/>
              <a:t>There is also a method to edit and save the data of an employee in database.</a:t>
            </a: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58204" cy="5467368"/>
          </a:xfrm>
        </p:spPr>
        <p:txBody>
          <a:bodyPr>
            <a:normAutofit/>
          </a:bodyPr>
          <a:lstStyle/>
          <a:p>
            <a:r>
              <a:rPr lang="en-US" sz="2800" dirty="0" smtClean="0"/>
              <a:t>The program allows the user to delete or remove the details of employees.</a:t>
            </a:r>
          </a:p>
          <a:p>
            <a:r>
              <a:rPr lang="en-US" sz="2800" dirty="0" smtClean="0"/>
              <a:t>The data is stored not only temporarily but also permanently.</a:t>
            </a:r>
          </a:p>
          <a:p>
            <a:r>
              <a:rPr lang="en-US" sz="2800" dirty="0" smtClean="0"/>
              <a:t>We are using files to store data permanently.</a:t>
            </a:r>
          </a:p>
          <a:p>
            <a:r>
              <a:rPr lang="en-US" sz="2800" dirty="0" smtClean="0"/>
              <a:t>For that purpose we are using the write() and read() methods of FileWriter and FileReader classes of io package which is imported from java library.</a:t>
            </a:r>
            <a:endParaRPr lang="en-IN" sz="2800" dirty="0" smtClean="0"/>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389120"/>
          </a:xfrm>
        </p:spPr>
        <p:txBody>
          <a:bodyPr>
            <a:normAutofit/>
          </a:bodyPr>
          <a:lstStyle/>
          <a:p>
            <a:r>
              <a:rPr lang="en-US" sz="2800" dirty="0" smtClean="0"/>
              <a:t>In this project we will be having methods to search an employee in the list.</a:t>
            </a:r>
          </a:p>
          <a:p>
            <a:r>
              <a:rPr lang="en-US" sz="2800" dirty="0" smtClean="0"/>
              <a:t>Searching can be done based on name of the employees , ID , salary and date of join.</a:t>
            </a:r>
          </a:p>
          <a:p>
            <a:r>
              <a:rPr lang="en-US" sz="2800" dirty="0" smtClean="0"/>
              <a:t>We are using linear search technique to search an employee in the list of employees.</a:t>
            </a:r>
          </a:p>
          <a:p>
            <a:r>
              <a:rPr lang="en-US" sz="2800" dirty="0" smtClean="0"/>
              <a:t>There we also have a method to prepare a report of employees with certain specifications such as salary , date of join and ID etc.</a:t>
            </a:r>
          </a:p>
        </p:txBody>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286412"/>
          </a:xfrm>
        </p:spPr>
        <p:txBody>
          <a:bodyPr>
            <a:normAutofit fontScale="92500"/>
          </a:bodyPr>
          <a:lstStyle/>
          <a:p>
            <a:r>
              <a:rPr lang="en-US" sz="2800" dirty="0" smtClean="0"/>
              <a:t>In this project we also have methods for sorting the list of employees.</a:t>
            </a:r>
          </a:p>
          <a:p>
            <a:r>
              <a:rPr lang="en-US" sz="2800" dirty="0" smtClean="0"/>
              <a:t>We can get the sorted list of employees based on the name of the employees , ID , salary or date of join.</a:t>
            </a:r>
          </a:p>
          <a:p>
            <a:r>
              <a:rPr lang="en-US" sz="2800" dirty="0" smtClean="0"/>
              <a:t>We are using TREES to sort the data.</a:t>
            </a:r>
          </a:p>
          <a:p>
            <a:r>
              <a:rPr lang="en-US" sz="2800" dirty="0" smtClean="0"/>
              <a:t>Using binary search tree technique and in-order tree traversal.</a:t>
            </a:r>
          </a:p>
          <a:p>
            <a:r>
              <a:rPr lang="en-US" sz="2800" dirty="0" smtClean="0"/>
              <a:t>In this project we are using applets for user interface for that purpose we are importing applet and awt(Abstract Windowing Toolkit) packages and we also have event handling to handle the events such as mouse click and key press.</a:t>
            </a:r>
          </a:p>
          <a:p>
            <a:endParaRPr lang="en-US" sz="2800" dirty="0" smtClean="0"/>
          </a:p>
          <a:p>
            <a:endParaRPr lang="en-IN" sz="2800" dirty="0"/>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714488"/>
            <a:ext cx="8229600" cy="4389120"/>
          </a:xfrm>
          <a:ln>
            <a:noFill/>
          </a:ln>
          <a:effectLst>
            <a:outerShdw blurRad="190500" dist="228600" dir="2700000" algn="ctr">
              <a:srgbClr val="000000">
                <a:alpha val="30000"/>
              </a:srgbClr>
            </a:outerShdw>
            <a:softEdge rad="635000"/>
          </a:effectLst>
          <a:scene3d>
            <a:camera prst="perspectiveBelow"/>
            <a:lightRig rig="glow" dir="t">
              <a:rot lat="0" lon="0" rev="4800000"/>
            </a:lightRig>
          </a:scene3d>
          <a:sp3d prstMaterial="matte">
            <a:bevelT w="127000" h="63500"/>
          </a:sp3d>
        </p:spPr>
        <p:txBody>
          <a:bodyPr/>
          <a:lstStyle/>
          <a:p>
            <a:pPr algn="ctr">
              <a:buNone/>
            </a:pPr>
            <a:r>
              <a:rPr lang="en-US" sz="4400" b="1" dirty="0" smtClean="0"/>
              <a:t> </a:t>
            </a:r>
            <a:r>
              <a:rPr lang="en-US" sz="9600" b="1" dirty="0" smtClean="0">
                <a:latin typeface="Lucida Calligraphy" pitchFamily="66" charset="0"/>
              </a:rPr>
              <a:t>THANK YOU</a:t>
            </a:r>
            <a:endParaRPr lang="en-IN" sz="9600" b="1" dirty="0">
              <a:latin typeface="Lucida Calligraphy" pitchFamily="66" charset="0"/>
            </a:endParaRPr>
          </a:p>
        </p:txBody>
      </p:sp>
    </p:spTree>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369</Words>
  <Application>Microsoft Macintosh PowerPoint</Application>
  <PresentationFormat>On-screen Show (4:3)</PresentationFormat>
  <Paragraphs>30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EMPLOYEE</vt:lpstr>
      <vt:lpstr>OBJECTIVE</vt:lpstr>
      <vt:lpstr>Functions</vt:lpstr>
      <vt:lpstr>Implementation Details</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dc:title>
  <dc:creator>Sameer-vaio</dc:creator>
  <cp:lastModifiedBy>Sameer-vaio</cp:lastModifiedBy>
  <cp:revision>28</cp:revision>
  <dcterms:created xsi:type="dcterms:W3CDTF">2012-11-21T11:09:02Z</dcterms:created>
  <dcterms:modified xsi:type="dcterms:W3CDTF">2012-11-22T06:28:12Z</dcterms:modified>
</cp:coreProperties>
</file>