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0" r:id="rId5"/>
    <p:sldId id="259" r:id="rId6"/>
    <p:sldId id="264" r:id="rId7"/>
    <p:sldId id="266" r:id="rId8"/>
    <p:sldId id="267" r:id="rId9"/>
    <p:sldId id="268" r:id="rId10"/>
    <p:sldId id="274" r:id="rId11"/>
    <p:sldId id="270" r:id="rId12"/>
    <p:sldId id="271" r:id="rId13"/>
    <p:sldId id="272" r:id="rId14"/>
    <p:sldId id="273"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pPr/>
              <a:t>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pPr/>
              <a:t>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pPr/>
              <a:t>12/5/2012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pPr/>
              <a:t>12/5/2012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pPr/>
              <a:t>12/5/2012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pPr/>
              <a:t>12/5/2012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330859"/>
            <a:ext cx="6498158" cy="2734148"/>
          </a:xfrm>
        </p:spPr>
        <p:txBody>
          <a:bodyPr/>
          <a:lstStyle/>
          <a:p>
            <a:r>
              <a:rPr lang="en-US" sz="5400" dirty="0" smtClean="0">
                <a:latin typeface="Cambria" pitchFamily="18" charset="0"/>
              </a:rPr>
              <a:t>EMPLOYEE </a:t>
            </a:r>
            <a:br>
              <a:rPr lang="en-US" sz="5400" dirty="0" smtClean="0">
                <a:latin typeface="Cambria" pitchFamily="18" charset="0"/>
              </a:rPr>
            </a:br>
            <a:r>
              <a:rPr lang="en-US" sz="5400" dirty="0" smtClean="0">
                <a:latin typeface="Cambria" pitchFamily="18" charset="0"/>
              </a:rPr>
              <a:t>DATA</a:t>
            </a:r>
            <a:r>
              <a:rPr lang="en-US" sz="5400" dirty="0" smtClean="0">
                <a:latin typeface="Cambria" pitchFamily="18" charset="0"/>
              </a:rPr>
              <a:t/>
            </a:r>
            <a:br>
              <a:rPr lang="en-US" sz="5400" dirty="0" smtClean="0">
                <a:latin typeface="Cambria" pitchFamily="18" charset="0"/>
              </a:rPr>
            </a:br>
            <a:r>
              <a:rPr lang="en-US" sz="5400" dirty="0" smtClean="0">
                <a:latin typeface="Cambria" pitchFamily="18" charset="0"/>
              </a:rPr>
              <a:t>MANAGEMENT</a:t>
            </a:r>
            <a:endParaRPr lang="en-US" sz="5400" dirty="0">
              <a:latin typeface="Cambria" pitchFamily="18" charset="0"/>
            </a:endParaRPr>
          </a:p>
        </p:txBody>
      </p:sp>
    </p:spTree>
    <p:extLst>
      <p:ext uri="{BB962C8B-B14F-4D97-AF65-F5344CB8AC3E}">
        <p14:creationId xmlns="" xmlns:p14="http://schemas.microsoft.com/office/powerpoint/2010/main" val="3931236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61727"/>
            <a:ext cx="8042276" cy="1336956"/>
          </a:xfrm>
        </p:spPr>
        <p:txBody>
          <a:bodyPr/>
          <a:lstStyle/>
          <a:p>
            <a:r>
              <a:rPr lang="en-US" dirty="0" smtClean="0"/>
              <a:t>Storing details of employees currently not working</a:t>
            </a:r>
            <a:endParaRPr lang="en-IN" dirty="0"/>
          </a:p>
        </p:txBody>
      </p:sp>
      <p:sp>
        <p:nvSpPr>
          <p:cNvPr id="3" name="Content Placeholder 2"/>
          <p:cNvSpPr>
            <a:spLocks noGrp="1"/>
          </p:cNvSpPr>
          <p:nvPr>
            <p:ph idx="1"/>
          </p:nvPr>
        </p:nvSpPr>
        <p:spPr>
          <a:xfrm>
            <a:off x="549275" y="2009869"/>
            <a:ext cx="8042276" cy="4343400"/>
          </a:xfrm>
        </p:spPr>
        <p:txBody>
          <a:bodyPr>
            <a:normAutofit fontScale="92500"/>
          </a:bodyPr>
          <a:lstStyle/>
          <a:p>
            <a:r>
              <a:rPr lang="en-US" dirty="0" smtClean="0"/>
              <a:t>We  also have function to store the details of employees who are not currently working in the company.</a:t>
            </a:r>
          </a:p>
          <a:p>
            <a:r>
              <a:rPr lang="en-US" dirty="0" smtClean="0"/>
              <a:t>For this purpose we are creating one more doubly linked list.</a:t>
            </a:r>
          </a:p>
          <a:p>
            <a:r>
              <a:rPr lang="en-US" dirty="0" smtClean="0"/>
              <a:t>From that list we can get the list of employees who worked before and left the company.</a:t>
            </a:r>
          </a:p>
          <a:p>
            <a:r>
              <a:rPr lang="en-US" dirty="0" smtClean="0"/>
              <a:t>We can also search for a particular employee in that list based on his/her name.</a:t>
            </a:r>
          </a:p>
          <a:p>
            <a:r>
              <a:rPr lang="en-US" dirty="0" smtClean="0"/>
              <a:t>And we are storing this list into a separate file “nemployee.dat” and we can access this file at any time.</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9594"/>
            <a:ext cx="8042276" cy="1336956"/>
          </a:xfrm>
        </p:spPr>
        <p:txBody>
          <a:bodyPr/>
          <a:lstStyle/>
          <a:p>
            <a:r>
              <a:rPr lang="en-US" dirty="0" smtClean="0"/>
              <a:t>Searching Functions</a:t>
            </a:r>
            <a:endParaRPr lang="en-IN" dirty="0"/>
          </a:p>
        </p:txBody>
      </p:sp>
      <p:sp>
        <p:nvSpPr>
          <p:cNvPr id="3" name="Content Placeholder 2"/>
          <p:cNvSpPr>
            <a:spLocks noGrp="1"/>
          </p:cNvSpPr>
          <p:nvPr>
            <p:ph idx="1"/>
          </p:nvPr>
        </p:nvSpPr>
        <p:spPr>
          <a:xfrm>
            <a:off x="325925" y="1077362"/>
            <a:ext cx="8649046" cy="6083929"/>
          </a:xfrm>
        </p:spPr>
        <p:txBody>
          <a:bodyPr>
            <a:normAutofit/>
          </a:bodyPr>
          <a:lstStyle/>
          <a:p>
            <a:pPr>
              <a:buNone/>
            </a:pPr>
            <a:r>
              <a:rPr lang="en-US" dirty="0" smtClean="0"/>
              <a:t>   This program searches employees based on following fields.</a:t>
            </a:r>
          </a:p>
          <a:p>
            <a:pPr>
              <a:buNone/>
            </a:pPr>
            <a:r>
              <a:rPr lang="en-US" dirty="0" smtClean="0"/>
              <a:t>    We are using Linear search technique for searching.</a:t>
            </a:r>
          </a:p>
          <a:p>
            <a:r>
              <a:rPr lang="en-US" sz="3200" dirty="0" smtClean="0"/>
              <a:t>Name</a:t>
            </a:r>
            <a:r>
              <a:rPr lang="en-US" dirty="0" smtClean="0"/>
              <a:t>: We have a method nsearch() to search a specific employees based on name. The method searches for the entered name and displays the details of that employee. If the name is not found in the list then an error message "The name you entered not found” is printed.</a:t>
            </a:r>
          </a:p>
          <a:p>
            <a:r>
              <a:rPr lang="en-US" sz="3200" dirty="0" smtClean="0"/>
              <a:t>ID</a:t>
            </a:r>
            <a:r>
              <a:rPr lang="en-US" dirty="0" smtClean="0"/>
              <a:t>: We have a method idsearch() to search a specific employees based on ID. The method searches for the entered ID and displays the details of that employee. If the ID is not found in the list then an error message "The ID you entered not found” is printed.</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30" y="389299"/>
            <a:ext cx="8700380" cy="6210676"/>
          </a:xfrm>
        </p:spPr>
        <p:txBody>
          <a:bodyPr>
            <a:normAutofit/>
          </a:bodyPr>
          <a:lstStyle/>
          <a:p>
            <a:r>
              <a:rPr lang="en-US" sz="3200" dirty="0" smtClean="0"/>
              <a:t>Salary</a:t>
            </a:r>
            <a:r>
              <a:rPr lang="en-US" dirty="0" smtClean="0"/>
              <a:t>: We have a method salsearch() which gives the list of employees who all have salary in the given range. If no employees in the database are having salary within the entered range then an error message "The salary range you entered not found” is printed.</a:t>
            </a:r>
          </a:p>
          <a:p>
            <a:r>
              <a:rPr lang="en-US" sz="3200" dirty="0" smtClean="0"/>
              <a:t>Date</a:t>
            </a:r>
            <a:r>
              <a:rPr lang="en-US" dirty="0" smtClean="0"/>
              <a:t> </a:t>
            </a:r>
            <a:r>
              <a:rPr lang="en-US" sz="3200" dirty="0" smtClean="0"/>
              <a:t>of</a:t>
            </a:r>
            <a:r>
              <a:rPr lang="en-US" dirty="0" smtClean="0"/>
              <a:t> </a:t>
            </a:r>
            <a:r>
              <a:rPr lang="en-US" sz="3200" dirty="0" smtClean="0"/>
              <a:t>join</a:t>
            </a:r>
            <a:r>
              <a:rPr lang="en-US" dirty="0" smtClean="0"/>
              <a:t>: We have a method dojsearch() to get the list employees who joined the company in the specified range of date. If no employees in the database have joined within the entered range then an error message ”No employees joined during this time” is printed.</a:t>
            </a:r>
          </a:p>
          <a:p>
            <a:r>
              <a:rPr lang="en-US" sz="3200" dirty="0" smtClean="0"/>
              <a:t>Gender</a:t>
            </a:r>
            <a:r>
              <a:rPr lang="en-US" dirty="0" smtClean="0"/>
              <a:t>: We also have methods nmale() and nfemale(). These methods prints the list of all the male or female employees working in the company, based on the user input.</a:t>
            </a:r>
          </a:p>
          <a:p>
            <a:endParaRPr lang="en-US"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0540"/>
            <a:ext cx="8042276" cy="1336956"/>
          </a:xfrm>
        </p:spPr>
        <p:txBody>
          <a:bodyPr/>
          <a:lstStyle/>
          <a:p>
            <a:r>
              <a:rPr lang="en-US" dirty="0" smtClean="0"/>
              <a:t>Sorting Functions</a:t>
            </a:r>
            <a:endParaRPr lang="en-IN" dirty="0"/>
          </a:p>
        </p:txBody>
      </p:sp>
      <p:sp>
        <p:nvSpPr>
          <p:cNvPr id="3" name="Content Placeholder 2"/>
          <p:cNvSpPr>
            <a:spLocks noGrp="1"/>
          </p:cNvSpPr>
          <p:nvPr>
            <p:ph idx="1"/>
          </p:nvPr>
        </p:nvSpPr>
        <p:spPr>
          <a:xfrm>
            <a:off x="280657" y="1086415"/>
            <a:ext cx="8573632" cy="5504507"/>
          </a:xfrm>
        </p:spPr>
        <p:txBody>
          <a:bodyPr>
            <a:normAutofit/>
          </a:bodyPr>
          <a:lstStyle/>
          <a:p>
            <a:pPr>
              <a:buNone/>
            </a:pPr>
            <a:r>
              <a:rPr lang="en-US" dirty="0" smtClean="0"/>
              <a:t>    In our project we have methods to get the sorted list of employees based on different fields. We are doing ordered insertion to get the sorted list.</a:t>
            </a:r>
          </a:p>
          <a:p>
            <a:r>
              <a:rPr lang="en-US" sz="3200" dirty="0" smtClean="0"/>
              <a:t>Name</a:t>
            </a:r>
            <a:r>
              <a:rPr lang="en-US" dirty="0" smtClean="0"/>
              <a:t>: We have method nsort() to get the sorted list</a:t>
            </a:r>
            <a:r>
              <a:rPr lang="en-IN" dirty="0" smtClean="0"/>
              <a:t> of employees. Since in the beginning we are inserting using ordered insertion based on name hence we are directly printing the list from first node. If there the list is empty then the message “NO DATA EXISTS” is printed.</a:t>
            </a:r>
          </a:p>
          <a:p>
            <a:r>
              <a:rPr lang="en-US" sz="3200" dirty="0" smtClean="0"/>
              <a:t>ID: </a:t>
            </a:r>
            <a:r>
              <a:rPr lang="en-US" dirty="0" smtClean="0"/>
              <a:t>We also have a method called idsort() which gives the sorted list of employees based on ID. </a:t>
            </a:r>
            <a:r>
              <a:rPr lang="en-IN" dirty="0" smtClean="0"/>
              <a:t>If there the list is empty then the message “NO DATA  EXISTS” is printed.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Salary</a:t>
            </a:r>
            <a:r>
              <a:rPr lang="en-US" sz="4000" dirty="0" smtClean="0"/>
              <a:t>: </a:t>
            </a:r>
            <a:r>
              <a:rPr lang="en-US" dirty="0" smtClean="0"/>
              <a:t>The method salsort() gives the sorted list of employees based on salary. </a:t>
            </a:r>
            <a:r>
              <a:rPr lang="en-IN" dirty="0" smtClean="0"/>
              <a:t>If there the list is empty then the message “NO DATA  EXISTS” is printed.</a:t>
            </a:r>
            <a:endParaRPr lang="en-US" dirty="0" smtClean="0"/>
          </a:p>
          <a:p>
            <a:r>
              <a:rPr lang="en-US" sz="3200" dirty="0" smtClean="0"/>
              <a:t>Date of join: </a:t>
            </a:r>
            <a:r>
              <a:rPr lang="en-US" dirty="0" smtClean="0"/>
              <a:t>We have a method dojsort() which prints the list of employees based on date of join.</a:t>
            </a:r>
            <a:r>
              <a:rPr lang="en-IN" sz="3200" dirty="0" smtClean="0"/>
              <a:t> </a:t>
            </a:r>
            <a:r>
              <a:rPr lang="en-IN" dirty="0" smtClean="0"/>
              <a:t>If there the list is empty then the message “NO DATA  EXISTS” is printed.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588475"/>
            <a:ext cx="8042276" cy="4343400"/>
          </a:xfrm>
        </p:spPr>
        <p:txBody>
          <a:bodyPr>
            <a:normAutofit lnSpcReduction="10000"/>
          </a:bodyPr>
          <a:lstStyle/>
          <a:p>
            <a:pPr algn="ctr">
              <a:buNone/>
            </a:pPr>
            <a:endParaRPr lang="en-US" dirty="0" smtClean="0"/>
          </a:p>
          <a:p>
            <a:pPr algn="ctr">
              <a:buNone/>
            </a:pPr>
            <a:endParaRPr lang="en-US" dirty="0" smtClean="0"/>
          </a:p>
          <a:p>
            <a:pPr algn="ctr">
              <a:buNone/>
            </a:pPr>
            <a:r>
              <a:rPr lang="en-US" sz="9600" dirty="0" smtClean="0">
                <a:solidFill>
                  <a:schemeClr val="tx1"/>
                </a:solidFill>
                <a:latin typeface="Papyrus" pitchFamily="66" charset="0"/>
              </a:rPr>
              <a:t>THANK</a:t>
            </a:r>
          </a:p>
          <a:p>
            <a:pPr algn="ctr">
              <a:buNone/>
            </a:pPr>
            <a:r>
              <a:rPr lang="en-US" sz="9600" dirty="0" smtClean="0">
                <a:solidFill>
                  <a:schemeClr val="tx1"/>
                </a:solidFill>
                <a:latin typeface="Papyrus" pitchFamily="66" charset="0"/>
              </a:rPr>
              <a:t>YOU</a:t>
            </a:r>
            <a:endParaRPr lang="en-IN" sz="9600" dirty="0">
              <a:solidFill>
                <a:schemeClr val="tx1"/>
              </a:solidFill>
              <a:latin typeface="Papyru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06752"/>
            <a:ext cx="8042276" cy="924519"/>
          </a:xfrm>
        </p:spPr>
        <p:txBody>
          <a:bodyPr/>
          <a:lstStyle/>
          <a:p>
            <a:r>
              <a:rPr lang="en-US" sz="4800" dirty="0" smtClean="0"/>
              <a:t>INTRODUCTION</a:t>
            </a:r>
            <a:endParaRPr lang="en-IN" sz="4800" dirty="0"/>
          </a:p>
        </p:txBody>
      </p:sp>
      <p:sp>
        <p:nvSpPr>
          <p:cNvPr id="3" name="Content Placeholder 2"/>
          <p:cNvSpPr>
            <a:spLocks noGrp="1"/>
          </p:cNvSpPr>
          <p:nvPr>
            <p:ph idx="1"/>
          </p:nvPr>
        </p:nvSpPr>
        <p:spPr>
          <a:xfrm>
            <a:off x="549275" y="1883121"/>
            <a:ext cx="8042276" cy="4060479"/>
          </a:xfrm>
        </p:spPr>
        <p:txBody>
          <a:bodyPr>
            <a:normAutofit/>
          </a:bodyPr>
          <a:lstStyle/>
          <a:p>
            <a:r>
              <a:rPr lang="en-US" sz="2800" dirty="0" smtClean="0"/>
              <a:t>Our project is about </a:t>
            </a:r>
            <a:r>
              <a:rPr lang="en-US" sz="2800" dirty="0" smtClean="0"/>
              <a:t>storing and managing </a:t>
            </a:r>
            <a:r>
              <a:rPr lang="en-US" sz="2800" dirty="0" smtClean="0"/>
              <a:t>the details of employees using data structures.</a:t>
            </a:r>
          </a:p>
          <a:p>
            <a:r>
              <a:rPr lang="en-IN" sz="2800" dirty="0" smtClean="0"/>
              <a:t>We can use this in any company or organization as a real time application to store the details of each specific employee of the company.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Data Structures Used</a:t>
            </a:r>
            <a:endParaRPr lang="en-IN" sz="4800" dirty="0"/>
          </a:p>
        </p:txBody>
      </p:sp>
      <p:sp>
        <p:nvSpPr>
          <p:cNvPr id="3" name="Content Placeholder 2"/>
          <p:cNvSpPr>
            <a:spLocks noGrp="1"/>
          </p:cNvSpPr>
          <p:nvPr>
            <p:ph idx="1"/>
          </p:nvPr>
        </p:nvSpPr>
        <p:spPr/>
        <p:txBody>
          <a:bodyPr/>
          <a:lstStyle/>
          <a:p>
            <a:r>
              <a:rPr lang="en-US" dirty="0" smtClean="0"/>
              <a:t>In our project we are using DOUBLY LINKED LIST to store the data.</a:t>
            </a:r>
          </a:p>
          <a:p>
            <a:pPr>
              <a:buNone/>
            </a:pPr>
            <a:r>
              <a:rPr lang="en-US" sz="1800" dirty="0" smtClean="0"/>
              <a:t>   elist</a:t>
            </a:r>
            <a:r>
              <a:rPr lang="en-US" dirty="0" smtClean="0"/>
              <a:t>		        LIST STRUCTURE</a:t>
            </a:r>
          </a:p>
          <a:p>
            <a:pPr>
              <a:buNone/>
            </a:pPr>
            <a:endParaRPr lang="en-US" dirty="0" smtClean="0"/>
          </a:p>
          <a:p>
            <a:r>
              <a:rPr lang="en-US" dirty="0" smtClean="0"/>
              <a:t>Here each node of the list contains the details of one employee.</a:t>
            </a:r>
          </a:p>
        </p:txBody>
      </p:sp>
      <p:graphicFrame>
        <p:nvGraphicFramePr>
          <p:cNvPr id="4" name="Table 3"/>
          <p:cNvGraphicFramePr>
            <a:graphicFrameLocks noGrp="1"/>
          </p:cNvGraphicFramePr>
          <p:nvPr>
            <p:extLst>
              <p:ext uri="{D42A27DB-BD31-4B8C-83A1-F6EECF244321}">
                <p14:modId xmlns="" xmlns:p14="http://schemas.microsoft.com/office/powerpoint/2010/main" val="3291776690"/>
              </p:ext>
            </p:extLst>
          </p:nvPr>
        </p:nvGraphicFramePr>
        <p:xfrm>
          <a:off x="813201" y="3232439"/>
          <a:ext cx="1189724" cy="365760"/>
        </p:xfrm>
        <a:graphic>
          <a:graphicData uri="http://schemas.openxmlformats.org/drawingml/2006/table">
            <a:tbl>
              <a:tblPr firstRow="1" bandRow="1">
                <a:tableStyleId>{5C22544A-7EE6-4342-B048-85BDC9FD1C3A}</a:tableStyleId>
              </a:tblPr>
              <a:tblGrid>
                <a:gridCol w="1189724"/>
              </a:tblGrid>
              <a:tr h="241125">
                <a:tc>
                  <a:txBody>
                    <a:bodyPr/>
                    <a:lstStyle/>
                    <a:p>
                      <a:r>
                        <a:rPr lang="en-US" dirty="0" smtClean="0"/>
                        <a:t>emp1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3165401042"/>
              </p:ext>
            </p:extLst>
          </p:nvPr>
        </p:nvGraphicFramePr>
        <p:xfrm>
          <a:off x="2646019" y="3232439"/>
          <a:ext cx="1193074" cy="370840"/>
        </p:xfrm>
        <a:graphic>
          <a:graphicData uri="http://schemas.openxmlformats.org/drawingml/2006/table">
            <a:tbl>
              <a:tblPr firstRow="1" bandRow="1">
                <a:tableStyleId>{5C22544A-7EE6-4342-B048-85BDC9FD1C3A}</a:tableStyleId>
              </a:tblPr>
              <a:tblGrid>
                <a:gridCol w="1193074"/>
              </a:tblGrid>
              <a:tr h="370840">
                <a:tc>
                  <a:txBody>
                    <a:bodyPr/>
                    <a:lstStyle/>
                    <a:p>
                      <a:r>
                        <a:rPr lang="en-US" dirty="0" smtClean="0"/>
                        <a:t>emp2</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2172102198"/>
              </p:ext>
            </p:extLst>
          </p:nvPr>
        </p:nvGraphicFramePr>
        <p:xfrm>
          <a:off x="4527069" y="3232439"/>
          <a:ext cx="1176997" cy="365760"/>
        </p:xfrm>
        <a:graphic>
          <a:graphicData uri="http://schemas.openxmlformats.org/drawingml/2006/table">
            <a:tbl>
              <a:tblPr firstRow="1" bandRow="1">
                <a:tableStyleId>{5C22544A-7EE6-4342-B048-85BDC9FD1C3A}</a:tableStyleId>
              </a:tblPr>
              <a:tblGrid>
                <a:gridCol w="1176997"/>
              </a:tblGrid>
              <a:tr h="355176">
                <a:tc>
                  <a:txBody>
                    <a:bodyPr/>
                    <a:lstStyle/>
                    <a:p>
                      <a:r>
                        <a:rPr lang="en-US" dirty="0" smtClean="0"/>
                        <a:t>emp3</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1408919678"/>
              </p:ext>
            </p:extLst>
          </p:nvPr>
        </p:nvGraphicFramePr>
        <p:xfrm>
          <a:off x="7279649" y="3232439"/>
          <a:ext cx="1076512" cy="365760"/>
        </p:xfrm>
        <a:graphic>
          <a:graphicData uri="http://schemas.openxmlformats.org/drawingml/2006/table">
            <a:tbl>
              <a:tblPr firstRow="1" bandRow="1">
                <a:tableStyleId>{5C22544A-7EE6-4342-B048-85BDC9FD1C3A}</a:tableStyleId>
              </a:tblPr>
              <a:tblGrid>
                <a:gridCol w="1076512"/>
              </a:tblGrid>
              <a:tr h="333610">
                <a:tc>
                  <a:txBody>
                    <a:bodyPr/>
                    <a:lstStyle/>
                    <a:p>
                      <a:r>
                        <a:rPr lang="en-US" dirty="0" smtClean="0"/>
                        <a:t>empn</a:t>
                      </a:r>
                      <a:endParaRPr lang="en-US" dirty="0"/>
                    </a:p>
                  </a:txBody>
                  <a:tcPr/>
                </a:tc>
              </a:tr>
            </a:tbl>
          </a:graphicData>
        </a:graphic>
      </p:graphicFrame>
      <p:sp>
        <p:nvSpPr>
          <p:cNvPr id="8" name="Left-Right Arrow 7"/>
          <p:cNvSpPr/>
          <p:nvPr/>
        </p:nvSpPr>
        <p:spPr>
          <a:xfrm>
            <a:off x="2002925" y="3360483"/>
            <a:ext cx="643094" cy="1618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Right Arrow 8"/>
          <p:cNvSpPr/>
          <p:nvPr/>
        </p:nvSpPr>
        <p:spPr>
          <a:xfrm>
            <a:off x="3841469" y="3312258"/>
            <a:ext cx="685600" cy="21008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Right Arrow 9"/>
          <p:cNvSpPr/>
          <p:nvPr/>
        </p:nvSpPr>
        <p:spPr>
          <a:xfrm>
            <a:off x="5704066" y="3360483"/>
            <a:ext cx="653444" cy="1618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429633" y="3198071"/>
            <a:ext cx="850015" cy="369332"/>
          </a:xfrm>
          <a:prstGeom prst="rect">
            <a:avLst/>
          </a:prstGeom>
          <a:noFill/>
        </p:spPr>
        <p:txBody>
          <a:bodyPr wrap="square" rtlCol="0">
            <a:spAutoFit/>
          </a:bodyPr>
          <a:lstStyle/>
          <a:p>
            <a:r>
              <a:rPr lang="en-US" dirty="0" smtClean="0"/>
              <a:t>……</a:t>
            </a:r>
            <a:endParaRPr lang="en-US" dirty="0"/>
          </a:p>
        </p:txBody>
      </p:sp>
      <p:cxnSp>
        <p:nvCxnSpPr>
          <p:cNvPr id="17" name="Straight Arrow Connector 16"/>
          <p:cNvCxnSpPr/>
          <p:nvPr/>
        </p:nvCxnSpPr>
        <p:spPr>
          <a:xfrm rot="5400000">
            <a:off x="782952" y="3091933"/>
            <a:ext cx="281007"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92995"/>
            <a:ext cx="8042276" cy="1336956"/>
          </a:xfrm>
        </p:spPr>
        <p:txBody>
          <a:bodyPr/>
          <a:lstStyle/>
          <a:p>
            <a:r>
              <a:rPr lang="en-US" dirty="0" smtClean="0"/>
              <a:t>NODE STRUCTURE</a:t>
            </a:r>
            <a:br>
              <a:rPr lang="en-US" dirty="0" smtClean="0"/>
            </a:br>
            <a:endParaRPr lang="en-US" dirty="0"/>
          </a:p>
        </p:txBody>
      </p:sp>
      <p:graphicFrame>
        <p:nvGraphicFramePr>
          <p:cNvPr id="8" name="Content Placeholder 7"/>
          <p:cNvGraphicFramePr>
            <a:graphicFrameLocks noGrp="1"/>
          </p:cNvGraphicFramePr>
          <p:nvPr>
            <p:ph idx="1"/>
          </p:nvPr>
        </p:nvGraphicFramePr>
        <p:xfrm>
          <a:off x="322264" y="1259112"/>
          <a:ext cx="8269287" cy="370840"/>
        </p:xfrm>
        <a:graphic>
          <a:graphicData uri="http://schemas.openxmlformats.org/drawingml/2006/table">
            <a:tbl>
              <a:tblPr firstRow="1" bandRow="1">
                <a:tableStyleId>{5C22544A-7EE6-4342-B048-85BDC9FD1C3A}</a:tableStyleId>
              </a:tblPr>
              <a:tblGrid>
                <a:gridCol w="2756429"/>
                <a:gridCol w="2756429"/>
                <a:gridCol w="2756429"/>
              </a:tblGrid>
              <a:tr h="370840">
                <a:tc>
                  <a:txBody>
                    <a:bodyPr/>
                    <a:lstStyle/>
                    <a:p>
                      <a:r>
                        <a:rPr lang="en-US" dirty="0" smtClean="0"/>
                        <a:t>                 LEFT</a:t>
                      </a:r>
                      <a:endParaRPr lang="en-IN" dirty="0"/>
                    </a:p>
                  </a:txBody>
                  <a:tcPr/>
                </a:tc>
                <a:tc>
                  <a:txBody>
                    <a:bodyPr/>
                    <a:lstStyle/>
                    <a:p>
                      <a:r>
                        <a:rPr lang="en-US" dirty="0" smtClean="0"/>
                        <a:t>                INFO</a:t>
                      </a:r>
                      <a:endParaRPr lang="en-IN" dirty="0"/>
                    </a:p>
                  </a:txBody>
                  <a:tcPr/>
                </a:tc>
                <a:tc>
                  <a:txBody>
                    <a:bodyPr/>
                    <a:lstStyle/>
                    <a:p>
                      <a:r>
                        <a:rPr lang="en-US" dirty="0" smtClean="0"/>
                        <a:t>              RIGHT</a:t>
                      </a:r>
                      <a:endParaRPr lang="en-IN" dirty="0"/>
                    </a:p>
                  </a:txBody>
                  <a:tcPr/>
                </a:tc>
              </a:tr>
            </a:tbl>
          </a:graphicData>
        </a:graphic>
      </p:graphicFrame>
      <p:cxnSp>
        <p:nvCxnSpPr>
          <p:cNvPr id="14" name="Straight Connector 13"/>
          <p:cNvCxnSpPr/>
          <p:nvPr/>
        </p:nvCxnSpPr>
        <p:spPr>
          <a:xfrm rot="16200000" flipH="1">
            <a:off x="2084845" y="2852004"/>
            <a:ext cx="244410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305309" y="2227152"/>
            <a:ext cx="4247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305308" y="2616450"/>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305309" y="2987803"/>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305309" y="3351210"/>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305310" y="3702861"/>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305309" y="4072470"/>
            <a:ext cx="424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730029" y="2046083"/>
            <a:ext cx="2254312" cy="369332"/>
          </a:xfrm>
          <a:prstGeom prst="rect">
            <a:avLst/>
          </a:prstGeom>
          <a:noFill/>
        </p:spPr>
        <p:txBody>
          <a:bodyPr wrap="square" rtlCol="0">
            <a:spAutoFit/>
          </a:bodyPr>
          <a:lstStyle/>
          <a:p>
            <a:r>
              <a:rPr lang="en-US" dirty="0" smtClean="0"/>
              <a:t>Name of employee</a:t>
            </a:r>
            <a:endParaRPr lang="en-IN" dirty="0"/>
          </a:p>
        </p:txBody>
      </p:sp>
      <p:sp>
        <p:nvSpPr>
          <p:cNvPr id="29" name="TextBox 28"/>
          <p:cNvSpPr txBox="1"/>
          <p:nvPr/>
        </p:nvSpPr>
        <p:spPr>
          <a:xfrm>
            <a:off x="3730027" y="2426329"/>
            <a:ext cx="2254314" cy="380245"/>
          </a:xfrm>
          <a:prstGeom prst="rect">
            <a:avLst/>
          </a:prstGeom>
          <a:noFill/>
        </p:spPr>
        <p:txBody>
          <a:bodyPr wrap="square" rtlCol="0">
            <a:spAutoFit/>
          </a:bodyPr>
          <a:lstStyle/>
          <a:p>
            <a:r>
              <a:rPr lang="en-US" dirty="0" smtClean="0"/>
              <a:t>ID</a:t>
            </a:r>
            <a:endParaRPr lang="en-IN" dirty="0"/>
          </a:p>
        </p:txBody>
      </p:sp>
      <p:sp>
        <p:nvSpPr>
          <p:cNvPr id="30" name="TextBox 29"/>
          <p:cNvSpPr txBox="1"/>
          <p:nvPr/>
        </p:nvSpPr>
        <p:spPr>
          <a:xfrm>
            <a:off x="3730027" y="2806574"/>
            <a:ext cx="2254314" cy="380246"/>
          </a:xfrm>
          <a:prstGeom prst="rect">
            <a:avLst/>
          </a:prstGeom>
          <a:noFill/>
        </p:spPr>
        <p:txBody>
          <a:bodyPr wrap="square" rtlCol="0">
            <a:spAutoFit/>
          </a:bodyPr>
          <a:lstStyle/>
          <a:p>
            <a:r>
              <a:rPr lang="en-US" dirty="0" smtClean="0"/>
              <a:t>Position</a:t>
            </a:r>
            <a:endParaRPr lang="en-IN" dirty="0"/>
          </a:p>
        </p:txBody>
      </p:sp>
      <p:sp>
        <p:nvSpPr>
          <p:cNvPr id="32" name="TextBox 31"/>
          <p:cNvSpPr txBox="1"/>
          <p:nvPr/>
        </p:nvSpPr>
        <p:spPr>
          <a:xfrm>
            <a:off x="3730027" y="3166544"/>
            <a:ext cx="2064191" cy="369332"/>
          </a:xfrm>
          <a:prstGeom prst="rect">
            <a:avLst/>
          </a:prstGeom>
          <a:noFill/>
        </p:spPr>
        <p:txBody>
          <a:bodyPr wrap="square" rtlCol="0">
            <a:spAutoFit/>
          </a:bodyPr>
          <a:lstStyle/>
          <a:p>
            <a:r>
              <a:rPr lang="en-US" dirty="0" smtClean="0"/>
              <a:t>Gender</a:t>
            </a:r>
            <a:endParaRPr lang="en-IN" dirty="0"/>
          </a:p>
        </p:txBody>
      </p:sp>
      <p:sp>
        <p:nvSpPr>
          <p:cNvPr id="33" name="TextBox 32"/>
          <p:cNvSpPr txBox="1"/>
          <p:nvPr/>
        </p:nvSpPr>
        <p:spPr>
          <a:xfrm>
            <a:off x="3730027" y="3535876"/>
            <a:ext cx="2064191" cy="369332"/>
          </a:xfrm>
          <a:prstGeom prst="rect">
            <a:avLst/>
          </a:prstGeom>
          <a:noFill/>
        </p:spPr>
        <p:txBody>
          <a:bodyPr wrap="square" rtlCol="0">
            <a:spAutoFit/>
          </a:bodyPr>
          <a:lstStyle/>
          <a:p>
            <a:r>
              <a:rPr lang="en-US" dirty="0" smtClean="0"/>
              <a:t>Salary</a:t>
            </a:r>
            <a:endParaRPr lang="en-IN" dirty="0"/>
          </a:p>
        </p:txBody>
      </p:sp>
      <p:sp>
        <p:nvSpPr>
          <p:cNvPr id="34" name="TextBox 33"/>
          <p:cNvSpPr txBox="1"/>
          <p:nvPr/>
        </p:nvSpPr>
        <p:spPr>
          <a:xfrm>
            <a:off x="3730027" y="3887804"/>
            <a:ext cx="2064191" cy="369332"/>
          </a:xfrm>
          <a:prstGeom prst="rect">
            <a:avLst/>
          </a:prstGeom>
          <a:noFill/>
        </p:spPr>
        <p:txBody>
          <a:bodyPr wrap="square" rtlCol="0">
            <a:spAutoFit/>
          </a:bodyPr>
          <a:lstStyle/>
          <a:p>
            <a:r>
              <a:rPr lang="en-US" dirty="0" smtClean="0"/>
              <a:t>Date of join</a:t>
            </a:r>
            <a:endParaRPr lang="en-IN" dirty="0"/>
          </a:p>
        </p:txBody>
      </p:sp>
      <p:sp>
        <p:nvSpPr>
          <p:cNvPr id="35" name="TextBox 34"/>
          <p:cNvSpPr txBox="1"/>
          <p:nvPr/>
        </p:nvSpPr>
        <p:spPr>
          <a:xfrm>
            <a:off x="1611517" y="4695214"/>
            <a:ext cx="5604095" cy="646331"/>
          </a:xfrm>
          <a:prstGeom prst="rect">
            <a:avLst/>
          </a:prstGeom>
          <a:noFill/>
        </p:spPr>
        <p:txBody>
          <a:bodyPr wrap="square" rtlCol="0">
            <a:spAutoFit/>
          </a:bodyPr>
          <a:lstStyle/>
          <a:p>
            <a:r>
              <a:rPr lang="en-US" sz="3600" dirty="0" smtClean="0"/>
              <a:t>            Node ENode</a:t>
            </a:r>
            <a:endParaRPr lang="en-IN" sz="3600" dirty="0"/>
          </a:p>
        </p:txBody>
      </p:sp>
    </p:spTree>
    <p:extLst>
      <p:ext uri="{BB962C8B-B14F-4D97-AF65-F5344CB8AC3E}">
        <p14:creationId xmlns="" xmlns:p14="http://schemas.microsoft.com/office/powerpoint/2010/main" val="3612127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380246"/>
            <a:ext cx="8042276" cy="6102035"/>
          </a:xfrm>
        </p:spPr>
        <p:txBody>
          <a:bodyPr>
            <a:normAutofit fontScale="92500" lnSpcReduction="10000"/>
          </a:bodyPr>
          <a:lstStyle/>
          <a:p>
            <a:pPr marL="0" indent="0">
              <a:buNone/>
            </a:pPr>
            <a:r>
              <a:rPr lang="en-US" dirty="0" smtClean="0">
                <a:solidFill>
                  <a:schemeClr val="tx1"/>
                </a:solidFill>
              </a:rPr>
              <a:t> We are using the node ENode to form a doubly linked               list and in each node we are storing the details of one        employee.</a:t>
            </a:r>
          </a:p>
          <a:p>
            <a:pPr marL="0" indent="0">
              <a:buNone/>
            </a:pPr>
            <a:r>
              <a:rPr lang="en-US" dirty="0" smtClean="0">
                <a:solidFill>
                  <a:schemeClr val="tx1"/>
                </a:solidFill>
              </a:rPr>
              <a:t>In each node we are having different fields as follows</a:t>
            </a:r>
          </a:p>
          <a:p>
            <a:r>
              <a:rPr lang="en-US" dirty="0" smtClean="0">
                <a:solidFill>
                  <a:schemeClr val="tx1"/>
                </a:solidFill>
              </a:rPr>
              <a:t>Left- Address of the previous node</a:t>
            </a:r>
          </a:p>
          <a:p>
            <a:r>
              <a:rPr lang="en-US" dirty="0" smtClean="0">
                <a:solidFill>
                  <a:schemeClr val="tx1"/>
                </a:solidFill>
              </a:rPr>
              <a:t>Name-Name of the employee</a:t>
            </a:r>
          </a:p>
          <a:p>
            <a:r>
              <a:rPr lang="en-US" dirty="0" smtClean="0">
                <a:solidFill>
                  <a:schemeClr val="tx1"/>
                </a:solidFill>
              </a:rPr>
              <a:t>ID-Employee’s ID</a:t>
            </a:r>
          </a:p>
          <a:p>
            <a:r>
              <a:rPr lang="en-US" dirty="0" smtClean="0">
                <a:solidFill>
                  <a:schemeClr val="tx1"/>
                </a:solidFill>
              </a:rPr>
              <a:t>Position-Employee’s position in the company/firm</a:t>
            </a:r>
          </a:p>
          <a:p>
            <a:r>
              <a:rPr lang="en-US" dirty="0" smtClean="0">
                <a:solidFill>
                  <a:schemeClr val="tx1"/>
                </a:solidFill>
              </a:rPr>
              <a:t>Gender-Gender of the employee</a:t>
            </a:r>
          </a:p>
          <a:p>
            <a:r>
              <a:rPr lang="en-US" dirty="0" smtClean="0">
                <a:solidFill>
                  <a:schemeClr val="tx1"/>
                </a:solidFill>
              </a:rPr>
              <a:t>Salary-Employee’s annual income</a:t>
            </a:r>
          </a:p>
          <a:p>
            <a:r>
              <a:rPr lang="en-US" dirty="0" smtClean="0">
                <a:solidFill>
                  <a:schemeClr val="tx1"/>
                </a:solidFill>
              </a:rPr>
              <a:t>Date of join-Date on which employee joined the company</a:t>
            </a:r>
          </a:p>
          <a:p>
            <a:r>
              <a:rPr lang="en-US" dirty="0" smtClean="0">
                <a:solidFill>
                  <a:schemeClr val="tx1"/>
                </a:solidFill>
              </a:rPr>
              <a:t>Right-Address of the next node </a:t>
            </a:r>
          </a:p>
          <a:p>
            <a:endParaRPr lang="en-US" dirty="0" smtClean="0">
              <a:solidFill>
                <a:schemeClr val="tx1"/>
              </a:solidFill>
            </a:endParaRPr>
          </a:p>
          <a:p>
            <a:endParaRPr lang="en-US" dirty="0">
              <a:solidFill>
                <a:schemeClr val="tx1"/>
              </a:solidFill>
            </a:endParaRPr>
          </a:p>
        </p:txBody>
      </p:sp>
    </p:spTree>
    <p:extLst>
      <p:ext uri="{BB962C8B-B14F-4D97-AF65-F5344CB8AC3E}">
        <p14:creationId xmlns="" xmlns:p14="http://schemas.microsoft.com/office/powerpoint/2010/main" val="4262993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09" y="107575"/>
            <a:ext cx="7912541" cy="1033161"/>
          </a:xfrm>
        </p:spPr>
        <p:txBody>
          <a:bodyPr/>
          <a:lstStyle/>
          <a:p>
            <a:r>
              <a:rPr lang="en-US" sz="4800" dirty="0" smtClean="0"/>
              <a:t>FUNCTIONS</a:t>
            </a:r>
            <a:endParaRPr lang="en-IN" sz="4800" dirty="0"/>
          </a:p>
        </p:txBody>
      </p:sp>
      <p:sp>
        <p:nvSpPr>
          <p:cNvPr id="3" name="Content Placeholder 2"/>
          <p:cNvSpPr>
            <a:spLocks noGrp="1"/>
          </p:cNvSpPr>
          <p:nvPr>
            <p:ph idx="1"/>
          </p:nvPr>
        </p:nvSpPr>
        <p:spPr/>
        <p:txBody>
          <a:bodyPr/>
          <a:lstStyle/>
          <a:p>
            <a:pPr>
              <a:buNone/>
            </a:pPr>
            <a:r>
              <a:rPr lang="en-US" dirty="0" smtClean="0"/>
              <a:t>    Mainly we have following functions</a:t>
            </a:r>
          </a:p>
          <a:p>
            <a:r>
              <a:rPr lang="en-US" dirty="0" smtClean="0"/>
              <a:t>Add , Delete and Update details of an employee in the list eIist.</a:t>
            </a:r>
          </a:p>
          <a:p>
            <a:r>
              <a:rPr lang="en-US" dirty="0" smtClean="0"/>
              <a:t>Search and display details of that employee.</a:t>
            </a:r>
          </a:p>
          <a:p>
            <a:r>
              <a:rPr lang="en-US" dirty="0" smtClean="0"/>
              <a:t>Sort the based on different criteria and display that list.</a:t>
            </a:r>
          </a:p>
          <a:p>
            <a:r>
              <a:rPr lang="en-US" dirty="0" smtClean="0"/>
              <a:t>Display the total number of employees.</a:t>
            </a:r>
          </a:p>
          <a:p>
            <a:r>
              <a:rPr lang="en-US" dirty="0" smtClean="0"/>
              <a:t>Also, storing the details of the employees who left the company – Old records.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4"/>
            <a:ext cx="8042276" cy="1793653"/>
          </a:xfrm>
        </p:spPr>
        <p:txBody>
          <a:bodyPr/>
          <a:lstStyle/>
          <a:p>
            <a:r>
              <a:rPr lang="en-US" dirty="0" smtClean="0"/>
              <a:t>Adding an employee to list</a:t>
            </a:r>
            <a:br>
              <a:rPr lang="en-US" dirty="0" smtClean="0"/>
            </a:br>
            <a:endParaRPr lang="en-US" dirty="0"/>
          </a:p>
        </p:txBody>
      </p:sp>
      <p:sp>
        <p:nvSpPr>
          <p:cNvPr id="3" name="Content Placeholder 2"/>
          <p:cNvSpPr>
            <a:spLocks noGrp="1"/>
          </p:cNvSpPr>
          <p:nvPr>
            <p:ph idx="1"/>
          </p:nvPr>
        </p:nvSpPr>
        <p:spPr>
          <a:xfrm>
            <a:off x="549275" y="1901227"/>
            <a:ext cx="8042276" cy="4574262"/>
          </a:xfrm>
        </p:spPr>
        <p:txBody>
          <a:bodyPr>
            <a:normAutofit/>
          </a:bodyPr>
          <a:lstStyle/>
          <a:p>
            <a:r>
              <a:rPr lang="en-US" sz="2000" dirty="0" smtClean="0"/>
              <a:t>We have a method addEmp() to add details of a new employee.</a:t>
            </a:r>
          </a:p>
          <a:p>
            <a:r>
              <a:rPr lang="en-US" sz="2000" dirty="0" smtClean="0"/>
              <a:t>The employee details entered will be stored in the node created specifically for that employee.</a:t>
            </a:r>
          </a:p>
          <a:p>
            <a:r>
              <a:rPr lang="en-US" sz="2000" dirty="0" smtClean="0"/>
              <a:t>The node thus created will be added to the list elist through end insertion.</a:t>
            </a:r>
          </a:p>
          <a:p>
            <a:r>
              <a:rPr lang="en-US" sz="2000" dirty="0" smtClean="0"/>
              <a:t>And the newly created node is also saved into a file named as “employee.dat” .</a:t>
            </a:r>
          </a:p>
          <a:p>
            <a:r>
              <a:rPr lang="en-US" sz="2000" dirty="0" smtClean="0"/>
              <a:t>This method checks the required boundary conditions before inserting the node into the list.</a:t>
            </a:r>
          </a:p>
          <a:p>
            <a:endParaRPr lang="en-US" sz="2000" dirty="0"/>
          </a:p>
        </p:txBody>
      </p:sp>
    </p:spTree>
    <p:extLst>
      <p:ext uri="{BB962C8B-B14F-4D97-AF65-F5344CB8AC3E}">
        <p14:creationId xmlns="" xmlns:p14="http://schemas.microsoft.com/office/powerpoint/2010/main" val="217412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1492625"/>
          </a:xfrm>
        </p:spPr>
        <p:txBody>
          <a:bodyPr/>
          <a:lstStyle/>
          <a:p>
            <a:r>
              <a:rPr lang="en-US" dirty="0" smtClean="0"/>
              <a:t>Deleting </a:t>
            </a:r>
            <a:r>
              <a:rPr lang="en-US" dirty="0"/>
              <a:t>an employee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have a method delEmp() to delete an employee record.</a:t>
            </a:r>
          </a:p>
          <a:p>
            <a:r>
              <a:rPr lang="en-US" dirty="0" smtClean="0"/>
              <a:t>The employee that is to be deleted is removed from the list elist.</a:t>
            </a:r>
          </a:p>
          <a:p>
            <a:r>
              <a:rPr lang="en-US" dirty="0" smtClean="0"/>
              <a:t>This method asks for the employee id to delete that particular employee’s details.</a:t>
            </a:r>
          </a:p>
          <a:p>
            <a:r>
              <a:rPr lang="en-US" dirty="0" smtClean="0"/>
              <a:t>Based on the node’s position, deletion takes place either by front, end or position deletion.</a:t>
            </a:r>
          </a:p>
          <a:p>
            <a:r>
              <a:rPr lang="en-US" dirty="0" smtClean="0"/>
              <a:t>The method also displays the details of the deleted employee.</a:t>
            </a:r>
          </a:p>
          <a:p>
            <a:r>
              <a:rPr lang="en-US" dirty="0" smtClean="0"/>
              <a:t>The node which is deleted is also removed from the file.</a:t>
            </a:r>
          </a:p>
          <a:p>
            <a:r>
              <a:rPr lang="en-US" dirty="0" smtClean="0"/>
              <a:t>This method also checks the necessary boundary conditions. </a:t>
            </a:r>
            <a:endParaRPr lang="en-US" dirty="0"/>
          </a:p>
        </p:txBody>
      </p:sp>
    </p:spTree>
    <p:extLst>
      <p:ext uri="{BB962C8B-B14F-4D97-AF65-F5344CB8AC3E}">
        <p14:creationId xmlns="" xmlns:p14="http://schemas.microsoft.com/office/powerpoint/2010/main" val="2407934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2271525"/>
          </a:xfrm>
        </p:spPr>
        <p:txBody>
          <a:bodyPr/>
          <a:lstStyle/>
          <a:p>
            <a:r>
              <a:rPr lang="en-US" dirty="0" smtClean="0"/>
              <a:t>Updating details of an employee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We have method update() to update the details of an employee.</a:t>
            </a:r>
          </a:p>
          <a:p>
            <a:r>
              <a:rPr lang="en-US" dirty="0"/>
              <a:t>The employee </a:t>
            </a:r>
            <a:r>
              <a:rPr lang="en-US" dirty="0" smtClean="0"/>
              <a:t>details are just edited and stored back in the list.</a:t>
            </a:r>
          </a:p>
          <a:p>
            <a:r>
              <a:rPr lang="en-US" dirty="0" smtClean="0"/>
              <a:t>This </a:t>
            </a:r>
            <a:r>
              <a:rPr lang="en-US" dirty="0"/>
              <a:t>method asks for the employee id to </a:t>
            </a:r>
            <a:r>
              <a:rPr lang="en-US" dirty="0" smtClean="0"/>
              <a:t>edit </a:t>
            </a:r>
            <a:r>
              <a:rPr lang="en-US" dirty="0"/>
              <a:t>that particular employee’s details</a:t>
            </a:r>
            <a:r>
              <a:rPr lang="en-US" dirty="0" smtClean="0"/>
              <a:t>.</a:t>
            </a:r>
          </a:p>
          <a:p>
            <a:r>
              <a:rPr lang="en-US" dirty="0" smtClean="0"/>
              <a:t>The details of the employee are also updated into the file.</a:t>
            </a:r>
            <a:endParaRPr lang="en-US" dirty="0"/>
          </a:p>
          <a:p>
            <a:r>
              <a:rPr lang="en-US" dirty="0" smtClean="0"/>
              <a:t>The </a:t>
            </a:r>
            <a:r>
              <a:rPr lang="en-US" dirty="0"/>
              <a:t>method also displays the </a:t>
            </a:r>
            <a:r>
              <a:rPr lang="en-US" dirty="0" smtClean="0"/>
              <a:t>before and after contents of the employee.</a:t>
            </a:r>
            <a:endParaRPr lang="en-US" dirty="0"/>
          </a:p>
        </p:txBody>
      </p:sp>
    </p:spTree>
    <p:extLst>
      <p:ext uri="{BB962C8B-B14F-4D97-AF65-F5344CB8AC3E}">
        <p14:creationId xmlns="" xmlns:p14="http://schemas.microsoft.com/office/powerpoint/2010/main" val="6478974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431</TotalTime>
  <Words>1038</Words>
  <Application>Microsoft Macintosh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Breeze</vt:lpstr>
      <vt:lpstr>EMPLOYEE  DATA MANAGEMENT</vt:lpstr>
      <vt:lpstr>INTRODUCTION</vt:lpstr>
      <vt:lpstr>Data Structures Used</vt:lpstr>
      <vt:lpstr>NODE STRUCTURE </vt:lpstr>
      <vt:lpstr>Slide 5</vt:lpstr>
      <vt:lpstr>FUNCTIONS</vt:lpstr>
      <vt:lpstr>Adding an employee to list </vt:lpstr>
      <vt:lpstr>Deleting an employee </vt:lpstr>
      <vt:lpstr>Updating details of an employee </vt:lpstr>
      <vt:lpstr>Storing details of employees currently not working</vt:lpstr>
      <vt:lpstr>Searching Functions</vt:lpstr>
      <vt:lpstr>Slide 12</vt:lpstr>
      <vt:lpstr>Sorting Functions</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DATABASE MANAGEMENT</dc:title>
  <dc:creator>shreyas</dc:creator>
  <cp:lastModifiedBy>Sameer-vaio</cp:lastModifiedBy>
  <cp:revision>47</cp:revision>
  <dcterms:created xsi:type="dcterms:W3CDTF">2012-11-25T13:29:41Z</dcterms:created>
  <dcterms:modified xsi:type="dcterms:W3CDTF">2012-12-05T17:55:36Z</dcterms:modified>
</cp:coreProperties>
</file>